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1.xml" ContentType="application/vnd.openxmlformats-officedocument.presentationml.comments+xml"/>
  <Override PartName="/ppt/notesSlides/notesSlide12.xml" ContentType="application/vnd.openxmlformats-officedocument.presentationml.notesSlide+xml"/>
  <Override PartName="/ppt/comments/comment2.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93" r:id="rId2"/>
    <p:sldMasterId id="2147483705" r:id="rId3"/>
  </p:sldMasterIdLst>
  <p:notesMasterIdLst>
    <p:notesMasterId r:id="rId34"/>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Lst>
  <p:sldSz cx="12192000" cy="6858000"/>
  <p:notesSz cx="6858000" cy="9144000"/>
  <p:embeddedFontLst>
    <p:embeddedFont>
      <p:font typeface="Calibri" panose="020F0502020204030204" pitchFamily="34" charset="0"/>
      <p:regular r:id="rId35"/>
      <p:bold r:id="rId36"/>
      <p:italic r:id="rId37"/>
      <p:boldItalic r:id="rId38"/>
    </p:embeddedFont>
    <p:embeddedFont>
      <p:font typeface="Consolas" panose="020B0609020204030204" pitchFamily="49" charset="0"/>
      <p:regular r:id="rId39"/>
      <p:bold r:id="rId40"/>
      <p:italic r:id="rId41"/>
      <p:boldItalic r:id="rId42"/>
    </p:embeddedFont>
    <p:embeddedFont>
      <p:font typeface="Raleway" panose="020B0503030101060003" pitchFamily="34" charset="77"/>
      <p:regular r:id="rId43"/>
      <p:bold r:id="rId44"/>
      <p:italic r:id="rId45"/>
      <p:boldItalic r:id="rId46"/>
    </p:embeddedFont>
    <p:embeddedFont>
      <p:font typeface="Trebuchet MS" panose="020B0703020202090204" pitchFamily="34" charset="0"/>
      <p:regular r:id="rId47"/>
      <p:bold r:id="rId48"/>
      <p: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0" roundtripDataSignature="AMtx7mgYWjsztuCR6zXEZQLl46KiKDHGC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hnathan Campos"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8"/>
  </p:normalViewPr>
  <p:slideViewPr>
    <p:cSldViewPr snapToGrid="0">
      <p:cViewPr varScale="1">
        <p:scale>
          <a:sx n="117" d="100"/>
          <a:sy n="117" d="100"/>
        </p:scale>
        <p:origin x="360"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5.fntdata"/><Relationship Id="rId21" Type="http://schemas.openxmlformats.org/officeDocument/2006/relationships/slide" Target="slides/slide18.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customschemas.google.com/relationships/presentationmetadata" Target="metadata"/><Relationship Id="rId55"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viewProps" Target="viewProp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10.fntdata"/><Relationship Id="rId52"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5.xml"/><Relationship Id="rId51" Type="http://schemas.openxmlformats.org/officeDocument/2006/relationships/commentAuthors" Target="commentAuthor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7.xml"/><Relationship Id="rId41" Type="http://schemas.openxmlformats.org/officeDocument/2006/relationships/font" Target="fonts/font7.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2.fntdata"/><Relationship Id="rId49" Type="http://schemas.openxmlformats.org/officeDocument/2006/relationships/font" Target="fonts/font15.fntdata"/></Relationships>
</file>

<file path=ppt/comments/comment1.xml><?xml version="1.0" encoding="utf-8"?>
<p:cmLst xmlns:a="http://schemas.openxmlformats.org/drawingml/2006/main" xmlns:r="http://schemas.openxmlformats.org/officeDocument/2006/relationships" xmlns:p="http://schemas.openxmlformats.org/presentationml/2006/main">
  <p:cm authorId="0" dt="2021-09-10T20:20:38.775" idx="1">
    <p:pos x="261" y="373"/>
    <p:text>Simplify definitions.</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O78Wacs"/>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21-09-10T20:20:54.846" idx="2">
    <p:pos x="261" y="373"/>
    <p:text>Simplify definitions.</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O78Wacw"/>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ebcc1785b2_0_8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0" name="Google Shape;830;gebcc1785b2_0_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4" name="Google Shape;113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0" name="Google Shape;114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7" name="Google Shape;114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4" name="Google Shape;115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b="1"/>
              <a:t>Takeaway:</a:t>
            </a:r>
            <a:r>
              <a:rPr lang="en"/>
              <a:t> the industry is moving to open source, open standard and vendor agnostic instrumentation and data collection. If we do not do it someone else will.</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
              <a:t>The industry is move right:</a:t>
            </a:r>
            <a:endParaRPr/>
          </a:p>
          <a:p>
            <a:pPr marL="457200" lvl="0" indent="-298450" algn="l" rtl="0">
              <a:lnSpc>
                <a:spcPct val="100000"/>
              </a:lnSpc>
              <a:spcBef>
                <a:spcPts val="0"/>
              </a:spcBef>
              <a:spcAft>
                <a:spcPts val="0"/>
              </a:spcAft>
              <a:buSzPts val="1100"/>
              <a:buChar char="●"/>
            </a:pPr>
            <a:r>
              <a:rPr lang="en"/>
              <a:t>SFx/Splunk going all-in on Otel</a:t>
            </a:r>
            <a:endParaRPr/>
          </a:p>
          <a:p>
            <a:pPr marL="457200" lvl="0" indent="-298450" algn="l" rtl="0">
              <a:lnSpc>
                <a:spcPct val="100000"/>
              </a:lnSpc>
              <a:spcBef>
                <a:spcPts val="0"/>
              </a:spcBef>
              <a:spcAft>
                <a:spcPts val="0"/>
              </a:spcAft>
              <a:buSzPts val="1100"/>
              <a:buChar char="●"/>
            </a:pPr>
            <a:r>
              <a:rPr lang="en"/>
              <a:t>Datadog donating auto-instrumentation to Otel</a:t>
            </a:r>
            <a:endParaRPr/>
          </a:p>
          <a:p>
            <a:pPr marL="457200" lvl="0" indent="-298450" algn="l" rtl="0">
              <a:lnSpc>
                <a:spcPct val="100000"/>
              </a:lnSpc>
              <a:spcBef>
                <a:spcPts val="0"/>
              </a:spcBef>
              <a:spcAft>
                <a:spcPts val="0"/>
              </a:spcAft>
              <a:buSzPts val="1100"/>
              <a:buChar char="●"/>
            </a:pPr>
            <a:r>
              <a:rPr lang="en"/>
              <a:t>New Relic recently open-sourcing their instrumentation and data collection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6" name="Google Shape;1166;p11:notes"/>
          <p:cNvSpPr txBox="1">
            <a:spLocks noGrp="1"/>
          </p:cNvSpPr>
          <p:nvPr>
            <p:ph type="sldNum" idx="12"/>
          </p:nvPr>
        </p:nvSpPr>
        <p:spPr>
          <a:xfrm>
            <a:off x="3975098" y="8659813"/>
            <a:ext cx="736500" cy="3294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
              <a:t>14</a:t>
            </a:fld>
            <a:endParaRPr/>
          </a:p>
        </p:txBody>
      </p:sp>
      <p:sp>
        <p:nvSpPr>
          <p:cNvPr id="1167" name="Google Shape;1167;p11:notes"/>
          <p:cNvSpPr txBox="1">
            <a:spLocks noGrp="1"/>
          </p:cNvSpPr>
          <p:nvPr>
            <p:ph type="body" idx="1"/>
          </p:nvPr>
        </p:nvSpPr>
        <p:spPr>
          <a:xfrm>
            <a:off x="685800" y="4400550"/>
            <a:ext cx="5486400" cy="3981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3" name="Google Shape;118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0" name="Google Shape;119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Arial"/>
              <a:buNone/>
            </a:pPr>
            <a:r>
              <a:rPr lang="en"/>
              <a:t>Why: everyone coming together to solve a common pain point.</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
              <a:t>Note: images from the Noun Project -- pro license purchased.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2" name="Google Shape;1212;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8" name="Google Shape;1218;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4" name="Google Shape;122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ebcc1785b2_0_3233:notes"/>
          <p:cNvSpPr>
            <a:spLocks noGrp="1" noRot="1" noChangeAspect="1"/>
          </p:cNvSpPr>
          <p:nvPr>
            <p:ph type="sldImg" idx="2"/>
          </p:nvPr>
        </p:nvSpPr>
        <p:spPr>
          <a:xfrm>
            <a:off x="685800" y="6858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6" name="Google Shape;836;gebcc1785b2_0_3233:notes"/>
          <p:cNvSpPr txBox="1">
            <a:spLocks noGrp="1"/>
          </p:cNvSpPr>
          <p:nvPr>
            <p:ph type="body" idx="1"/>
          </p:nvPr>
        </p:nvSpPr>
        <p:spPr>
          <a:xfrm>
            <a:off x="685800" y="39433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 b="1"/>
              <a:t>Key Takeaways</a:t>
            </a:r>
            <a:endParaRPr/>
          </a:p>
          <a:p>
            <a:pPr marL="457200" lvl="0" indent="-317500" algn="l" rtl="0">
              <a:lnSpc>
                <a:spcPct val="100000"/>
              </a:lnSpc>
              <a:spcBef>
                <a:spcPts val="0"/>
              </a:spcBef>
              <a:spcAft>
                <a:spcPts val="0"/>
              </a:spcAft>
              <a:buClr>
                <a:schemeClr val="dk1"/>
              </a:buClr>
              <a:buSzPts val="1400"/>
              <a:buFont typeface="Arial"/>
              <a:buChar char="●"/>
            </a:pPr>
            <a:r>
              <a:rPr lang="en"/>
              <a:t>Digital transformation is enabled by the cloud and cloud-native technologies</a:t>
            </a:r>
            <a:endParaRPr/>
          </a:p>
          <a:p>
            <a:pPr marL="457200" lvl="0" indent="-317500" algn="l" rtl="0">
              <a:lnSpc>
                <a:spcPct val="100000"/>
              </a:lnSpc>
              <a:spcBef>
                <a:spcPts val="0"/>
              </a:spcBef>
              <a:spcAft>
                <a:spcPts val="0"/>
              </a:spcAft>
              <a:buClr>
                <a:schemeClr val="dk1"/>
              </a:buClr>
              <a:buSzPts val="1400"/>
              <a:buFont typeface="Arial"/>
              <a:buChar char="●"/>
            </a:pPr>
            <a:r>
              <a:rPr lang="en"/>
              <a:t>The reality is that most organizations have applications, environments and teams that span across multiple stages</a:t>
            </a:r>
            <a:endParaRPr/>
          </a:p>
          <a:p>
            <a:pPr marL="0" lvl="0" indent="0" algn="l" rtl="0">
              <a:lnSpc>
                <a:spcPct val="100000"/>
              </a:lnSpc>
              <a:spcBef>
                <a:spcPts val="0"/>
              </a:spcBef>
              <a:spcAft>
                <a:spcPts val="0"/>
              </a:spcAft>
              <a:buClr>
                <a:schemeClr val="dk1"/>
              </a:buClr>
              <a:buSzPts val="1400"/>
              <a:buFont typeface="Arial"/>
              <a:buNone/>
            </a:pPr>
            <a:endParaRPr/>
          </a:p>
          <a:p>
            <a:pPr marL="0" lvl="0" indent="0" algn="l" rtl="0">
              <a:lnSpc>
                <a:spcPct val="100000"/>
              </a:lnSpc>
              <a:spcBef>
                <a:spcPts val="0"/>
              </a:spcBef>
              <a:spcAft>
                <a:spcPts val="0"/>
              </a:spcAft>
              <a:buClr>
                <a:schemeClr val="dk1"/>
              </a:buClr>
              <a:buSzPts val="1100"/>
              <a:buFont typeface="Arial"/>
              <a:buNone/>
            </a:pPr>
            <a:r>
              <a:rPr lang="en"/>
              <a:t>Cloud is a key enabler of transformation now more so than ever. The financial, scalability and flexibility benefits are clear. Over the last couple of years, the conversation has moved from “should we move to the cloud” to “how do we do it in the right way?” </a:t>
            </a:r>
            <a:r>
              <a:rPr lang="en" b="1"/>
              <a:t>And more importantly, “how do I maximize the investment that I’m making in cloud and making sure I have visibility into everything that is happening in the cloud?”</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
              <a:t>What we typically see is that companies migrate to the cloud in stages. They start by lifting &amp; shifting their existing applications to cloud infrastructure. They then refactor their applications, breaking them up into smaller components, and finally they build cloud-native apps that leverage microservices and serverless functions. </a:t>
            </a:r>
            <a:endParaRPr/>
          </a:p>
          <a:p>
            <a:pPr marL="0" lvl="0" indent="0" algn="l" rtl="0">
              <a:lnSpc>
                <a:spcPct val="100000"/>
              </a:lnSpc>
              <a:spcBef>
                <a:spcPts val="0"/>
              </a:spcBef>
              <a:spcAft>
                <a:spcPts val="0"/>
              </a:spcAft>
              <a:buClr>
                <a:schemeClr val="dk1"/>
              </a:buClr>
              <a:buSzPts val="1400"/>
              <a:buFont typeface="Arial"/>
              <a:buNone/>
            </a:pPr>
            <a:endParaRPr/>
          </a:p>
          <a:p>
            <a:pPr marL="0" lvl="0" indent="0" algn="l" rtl="0">
              <a:lnSpc>
                <a:spcPct val="100000"/>
              </a:lnSpc>
              <a:spcBef>
                <a:spcPts val="0"/>
              </a:spcBef>
              <a:spcAft>
                <a:spcPts val="0"/>
              </a:spcAft>
              <a:buClr>
                <a:schemeClr val="dk1"/>
              </a:buClr>
              <a:buSzPts val="1400"/>
              <a:buFont typeface="Arial"/>
              <a:buNone/>
            </a:pPr>
            <a:endParaRPr strike="sngStrike"/>
          </a:p>
          <a:p>
            <a:pPr marL="0" lvl="0" indent="0" algn="l" rtl="0">
              <a:lnSpc>
                <a:spcPct val="100000"/>
              </a:lnSpc>
              <a:spcBef>
                <a:spcPts val="0"/>
              </a:spcBef>
              <a:spcAft>
                <a:spcPts val="0"/>
              </a:spcAft>
              <a:buClr>
                <a:schemeClr val="dk1"/>
              </a:buClr>
              <a:buSzPts val="1400"/>
              <a:buFont typeface="Arial"/>
              <a:buNone/>
            </a:pPr>
            <a:r>
              <a:rPr lang="en"/>
              <a:t>And we find most importantly, the delivery models are changing from the siloed development and operations teams to joint development and operations or “DevOps” teams where there's a “you build it, you run it type” of mentality, where developers are responsible for supporting their code in production and are now on-call. </a:t>
            </a:r>
            <a:endParaRPr/>
          </a:p>
          <a:p>
            <a:pPr marL="0" lvl="0" indent="0" algn="l" rtl="0">
              <a:lnSpc>
                <a:spcPct val="100000"/>
              </a:lnSpc>
              <a:spcBef>
                <a:spcPts val="0"/>
              </a:spcBef>
              <a:spcAft>
                <a:spcPts val="0"/>
              </a:spcAft>
              <a:buClr>
                <a:schemeClr val="dk1"/>
              </a:buClr>
              <a:buSzPts val="1400"/>
              <a:buFont typeface="Arial"/>
              <a:buNone/>
            </a:pPr>
            <a:endParaRPr/>
          </a:p>
          <a:p>
            <a:pPr marL="0" lvl="0" indent="0" algn="l" rtl="0">
              <a:lnSpc>
                <a:spcPct val="100000"/>
              </a:lnSpc>
              <a:spcBef>
                <a:spcPts val="0"/>
              </a:spcBef>
              <a:spcAft>
                <a:spcPts val="0"/>
              </a:spcAft>
              <a:buClr>
                <a:schemeClr val="dk1"/>
              </a:buClr>
              <a:buSzPts val="1400"/>
              <a:buFont typeface="Arial"/>
              <a:buNone/>
            </a:pPr>
            <a:r>
              <a:rPr lang="en"/>
              <a:t>But the reality is that organizations often have multiple applications that fall into different or multiple stages of this journey. There is no one size fits all.</a:t>
            </a:r>
            <a:endParaRPr/>
          </a:p>
          <a:p>
            <a:pPr marL="0" lvl="0" indent="0" algn="l" rtl="0">
              <a:lnSpc>
                <a:spcPct val="100000"/>
              </a:lnSpc>
              <a:spcBef>
                <a:spcPts val="0"/>
              </a:spcBef>
              <a:spcAft>
                <a:spcPts val="0"/>
              </a:spcAft>
              <a:buClr>
                <a:schemeClr val="dk1"/>
              </a:buClr>
              <a:buSzPts val="1400"/>
              <a:buFont typeface="Calibri"/>
              <a:buNone/>
            </a:pPr>
            <a:endParaRPr/>
          </a:p>
        </p:txBody>
      </p:sp>
      <p:sp>
        <p:nvSpPr>
          <p:cNvPr id="837" name="Google Shape;837;gebcc1785b2_0_32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2" name="Google Shape;1232;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8" name="Google Shape;1238;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292100" algn="l" rtl="0">
              <a:lnSpc>
                <a:spcPct val="100000"/>
              </a:lnSpc>
              <a:spcBef>
                <a:spcPts val="0"/>
              </a:spcBef>
              <a:spcAft>
                <a:spcPts val="0"/>
              </a:spcAft>
              <a:buClr>
                <a:schemeClr val="dk1"/>
              </a:buClr>
              <a:buSzPts val="1000"/>
              <a:buChar char="●"/>
            </a:pPr>
            <a:r>
              <a:rPr lang="en" sz="1000">
                <a:solidFill>
                  <a:schemeClr val="dk1"/>
                </a:solidFill>
              </a:rPr>
              <a:t>A vendor-agnostic implementation on how to receive, process, and export telemetry data in a seamless way </a:t>
            </a:r>
            <a:endParaRPr sz="1000">
              <a:solidFill>
                <a:schemeClr val="dk1"/>
              </a:solidFill>
            </a:endParaRPr>
          </a:p>
          <a:p>
            <a:pPr marL="457200" lvl="0" indent="-292100" algn="l" rtl="0">
              <a:lnSpc>
                <a:spcPct val="100000"/>
              </a:lnSpc>
              <a:spcBef>
                <a:spcPts val="0"/>
              </a:spcBef>
              <a:spcAft>
                <a:spcPts val="0"/>
              </a:spcAft>
              <a:buClr>
                <a:schemeClr val="dk1"/>
              </a:buClr>
              <a:buSzPts val="1000"/>
              <a:buChar char="●"/>
            </a:pPr>
            <a:r>
              <a:rPr lang="en" sz="1000">
                <a:solidFill>
                  <a:schemeClr val="dk1"/>
                </a:solidFill>
              </a:rPr>
              <a:t>A single binary that can be deployed in a variety of different way (e.g. agent or gateway)</a:t>
            </a:r>
            <a:endParaRPr sz="1000">
              <a:solidFill>
                <a:schemeClr val="dk1"/>
              </a:solidFill>
            </a:endParaRPr>
          </a:p>
          <a:p>
            <a:pPr marL="457200" lvl="0" indent="-292100" algn="l" rtl="0">
              <a:lnSpc>
                <a:spcPct val="100000"/>
              </a:lnSpc>
              <a:spcBef>
                <a:spcPts val="0"/>
              </a:spcBef>
              <a:spcAft>
                <a:spcPts val="0"/>
              </a:spcAft>
              <a:buClr>
                <a:schemeClr val="dk1"/>
              </a:buClr>
              <a:buSzPts val="1000"/>
              <a:buChar char="●"/>
            </a:pPr>
            <a:r>
              <a:rPr lang="en" sz="1000">
                <a:solidFill>
                  <a:schemeClr val="dk1"/>
                </a:solidFill>
              </a:rPr>
              <a:t>The default destination for OpenTelemetry instrumentation library data</a:t>
            </a:r>
            <a:endParaRPr sz="400" b="1"/>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7" name="Google Shape;1247;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Arial"/>
              <a:buNone/>
            </a:pPr>
            <a:r>
              <a:rPr lang="en"/>
              <a:t>Why: Every use-case is slightly different. You have choice and can change at any time. Changes are done via configuration not code. Extensible architecture so easy to extend as needed.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5" name="Google Shape;1255;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2" name="Google Shape;1262;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0" name="Google Shape;1270;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6" name="Google Shape;1276;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2" name="Google Shape;1282;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8" name="Google Shape;1288;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4" name="Google Shape;1294;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ebcc1785b2_0_1685:notes"/>
          <p:cNvSpPr>
            <a:spLocks noGrp="1" noRot="1" noChangeAspect="1"/>
          </p:cNvSpPr>
          <p:nvPr>
            <p:ph type="sldImg" idx="2"/>
          </p:nvPr>
        </p:nvSpPr>
        <p:spPr>
          <a:xfrm>
            <a:off x="685800" y="6858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6" name="Google Shape;1016;gebcc1785b2_0_1685:notes"/>
          <p:cNvSpPr txBox="1">
            <a:spLocks noGrp="1"/>
          </p:cNvSpPr>
          <p:nvPr>
            <p:ph type="body" idx="1"/>
          </p:nvPr>
        </p:nvSpPr>
        <p:spPr>
          <a:xfrm>
            <a:off x="685800" y="39433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017" name="Google Shape;1017;gebcc1785b2_0_168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p28:notes"/>
          <p:cNvSpPr txBox="1">
            <a:spLocks noGrp="1"/>
          </p:cNvSpPr>
          <p:nvPr>
            <p:ph type="body" idx="1"/>
          </p:nvPr>
        </p:nvSpPr>
        <p:spPr>
          <a:xfrm>
            <a:off x="685800" y="39433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01" name="Google Shape;1301;p28:notes"/>
          <p:cNvSpPr>
            <a:spLocks noGrp="1" noRot="1" noChangeAspect="1"/>
          </p:cNvSpPr>
          <p:nvPr>
            <p:ph type="sldImg" idx="2"/>
          </p:nvPr>
        </p:nvSpPr>
        <p:spPr>
          <a:xfrm>
            <a:off x="685800" y="6858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ebcc1785b2_0_2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1" name="Google Shape;1071;gebcc1785b2_0_27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n"/>
              <a:t>Dave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ebcc1785b2_0_999:notes"/>
          <p:cNvSpPr txBox="1">
            <a:spLocks noGrp="1"/>
          </p:cNvSpPr>
          <p:nvPr>
            <p:ph type="body" idx="1"/>
          </p:nvPr>
        </p:nvSpPr>
        <p:spPr>
          <a:xfrm>
            <a:off x="685800" y="3943350"/>
            <a:ext cx="5486400" cy="36006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endParaRPr/>
          </a:p>
        </p:txBody>
      </p:sp>
      <p:sp>
        <p:nvSpPr>
          <p:cNvPr id="1076" name="Google Shape;1076;gebcc1785b2_0_999:notes"/>
          <p:cNvSpPr>
            <a:spLocks noGrp="1" noRot="1" noChangeAspect="1"/>
          </p:cNvSpPr>
          <p:nvPr>
            <p:ph type="sldImg" idx="2"/>
          </p:nvPr>
        </p:nvSpPr>
        <p:spPr>
          <a:xfrm>
            <a:off x="685800" y="6858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ebcc1785b2_0_2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1" name="Google Shape;1111;gebcc1785b2_0_22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0" algn="l" rtl="0">
              <a:lnSpc>
                <a:spcPct val="100000"/>
              </a:lnSpc>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7" name="Google Shape;111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2" name="Google Shape;112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8" name="Google Shape;112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xml"/><Relationship Id="rId4" Type="http://schemas.openxmlformats.org/officeDocument/2006/relationships/hyperlink" Target="https://www.istockphoto.com/vector/vector-isometric-pie-chart-design-modern-template-for-creating-infographics-gm1029317046-275856042" TargetMode="Externa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jpeg"/><Relationship Id="rId3" Type="http://schemas.openxmlformats.org/officeDocument/2006/relationships/image" Target="../media/image21.jpeg"/><Relationship Id="rId7" Type="http://schemas.openxmlformats.org/officeDocument/2006/relationships/image" Target="../media/image25.jpeg"/><Relationship Id="rId12" Type="http://schemas.openxmlformats.org/officeDocument/2006/relationships/image" Target="../media/image30.png"/><Relationship Id="rId2" Type="http://schemas.openxmlformats.org/officeDocument/2006/relationships/image" Target="../media/image3.png"/><Relationship Id="rId16" Type="http://schemas.openxmlformats.org/officeDocument/2006/relationships/image" Target="../media/image34.png"/><Relationship Id="rId1" Type="http://schemas.openxmlformats.org/officeDocument/2006/relationships/slideMaster" Target="../slideMasters/slideMaster3.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jpe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16"/>
        <p:cNvGrpSpPr/>
        <p:nvPr/>
      </p:nvGrpSpPr>
      <p:grpSpPr>
        <a:xfrm>
          <a:off x="0" y="0"/>
          <a:ext cx="0" cy="0"/>
          <a:chOff x="0" y="0"/>
          <a:chExt cx="0" cy="0"/>
        </a:xfrm>
      </p:grpSpPr>
      <p:sp>
        <p:nvSpPr>
          <p:cNvPr id="17" name="Google Shape;17;p30"/>
          <p:cNvSpPr txBox="1">
            <a:spLocks noGrp="1"/>
          </p:cNvSpPr>
          <p:nvPr>
            <p:ph type="ctrTitle"/>
          </p:nvPr>
        </p:nvSpPr>
        <p:spPr>
          <a:xfrm>
            <a:off x="685800" y="739900"/>
            <a:ext cx="5261100" cy="22161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6000"/>
              <a:buFont typeface="Arial"/>
              <a:buNone/>
              <a:defRPr sz="6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30"/>
          <p:cNvSpPr txBox="1">
            <a:spLocks noGrp="1"/>
          </p:cNvSpPr>
          <p:nvPr>
            <p:ph type="subTitle" idx="1"/>
          </p:nvPr>
        </p:nvSpPr>
        <p:spPr>
          <a:xfrm>
            <a:off x="685800" y="3047975"/>
            <a:ext cx="5261100" cy="350700"/>
          </a:xfrm>
          <a:prstGeom prst="rect">
            <a:avLst/>
          </a:prstGeom>
          <a:noFill/>
          <a:ln>
            <a:noFill/>
          </a:ln>
        </p:spPr>
        <p:txBody>
          <a:bodyPr spcFirstLastPara="1" wrap="square" lIns="0" tIns="0" rIns="0" bIns="0" anchor="t" anchorCtr="0">
            <a:noAutofit/>
          </a:bodyPr>
          <a:lstStyle>
            <a:lvl1pPr lvl="0" algn="l">
              <a:lnSpc>
                <a:spcPct val="95000"/>
              </a:lnSpc>
              <a:spcBef>
                <a:spcPts val="1200"/>
              </a:spcBef>
              <a:spcAft>
                <a:spcPts val="0"/>
              </a:spcAft>
              <a:buClr>
                <a:schemeClr val="dk2"/>
              </a:buClr>
              <a:buSzPts val="2400"/>
              <a:buNone/>
              <a:defRPr sz="2400">
                <a:solidFill>
                  <a:schemeClr val="dk2"/>
                </a:solidFill>
              </a:defRPr>
            </a:lvl1pPr>
            <a:lvl2pPr lvl="1" algn="ctr">
              <a:lnSpc>
                <a:spcPct val="90000"/>
              </a:lnSpc>
              <a:spcBef>
                <a:spcPts val="400"/>
              </a:spcBef>
              <a:spcAft>
                <a:spcPts val="0"/>
              </a:spcAft>
              <a:buSzPts val="2000"/>
              <a:buNone/>
              <a:defRPr sz="2000"/>
            </a:lvl2pPr>
            <a:lvl3pPr lvl="2" algn="ctr">
              <a:lnSpc>
                <a:spcPct val="85000"/>
              </a:lnSpc>
              <a:spcBef>
                <a:spcPts val="400"/>
              </a:spcBef>
              <a:spcAft>
                <a:spcPts val="0"/>
              </a:spcAft>
              <a:buClr>
                <a:schemeClr val="dk1"/>
              </a:buClr>
              <a:buSzPts val="1800"/>
              <a:buNone/>
              <a:defRPr sz="1800"/>
            </a:lvl3pPr>
            <a:lvl4pPr lvl="3" algn="ctr">
              <a:lnSpc>
                <a:spcPct val="90000"/>
              </a:lnSpc>
              <a:spcBef>
                <a:spcPts val="1200"/>
              </a:spcBef>
              <a:spcAft>
                <a:spcPts val="0"/>
              </a:spcAft>
              <a:buClr>
                <a:schemeClr val="dk1"/>
              </a:buClr>
              <a:buSzPts val="1600"/>
              <a:buNone/>
              <a:defRPr sz="1600"/>
            </a:lvl4pPr>
            <a:lvl5pPr lvl="4" algn="ctr">
              <a:lnSpc>
                <a:spcPct val="90000"/>
              </a:lnSpc>
              <a:spcBef>
                <a:spcPts val="0"/>
              </a:spcBef>
              <a:spcAft>
                <a:spcPts val="0"/>
              </a:spcAft>
              <a:buClr>
                <a:schemeClr val="accent1"/>
              </a:buClr>
              <a:buSzPts val="1600"/>
              <a:buNone/>
              <a:defRPr sz="1600"/>
            </a:lvl5pPr>
            <a:lvl6pPr lvl="5" algn="ctr">
              <a:lnSpc>
                <a:spcPct val="120000"/>
              </a:lnSpc>
              <a:spcBef>
                <a:spcPts val="800"/>
              </a:spcBef>
              <a:spcAft>
                <a:spcPts val="0"/>
              </a:spcAft>
              <a:buClr>
                <a:schemeClr val="dk1"/>
              </a:buClr>
              <a:buSzPts val="1600"/>
              <a:buNone/>
              <a:defRPr sz="1600"/>
            </a:lvl6pPr>
            <a:lvl7pPr lvl="6" algn="ctr">
              <a:lnSpc>
                <a:spcPct val="85000"/>
              </a:lnSpc>
              <a:spcBef>
                <a:spcPts val="600"/>
              </a:spcBef>
              <a:spcAft>
                <a:spcPts val="0"/>
              </a:spcAft>
              <a:buSzPts val="1600"/>
              <a:buNone/>
              <a:defRPr sz="1600"/>
            </a:lvl7pPr>
            <a:lvl8pPr lvl="7" algn="ctr">
              <a:lnSpc>
                <a:spcPct val="100000"/>
              </a:lnSpc>
              <a:spcBef>
                <a:spcPts val="1200"/>
              </a:spcBef>
              <a:spcAft>
                <a:spcPts val="0"/>
              </a:spcAft>
              <a:buClr>
                <a:schemeClr val="dk1"/>
              </a:buClr>
              <a:buSzPts val="1600"/>
              <a:buNone/>
              <a:defRPr sz="1600"/>
            </a:lvl8pPr>
            <a:lvl9pPr lvl="8" algn="ctr">
              <a:lnSpc>
                <a:spcPct val="85000"/>
              </a:lnSpc>
              <a:spcBef>
                <a:spcPts val="600"/>
              </a:spcBef>
              <a:spcAft>
                <a:spcPts val="1200"/>
              </a:spcAft>
              <a:buClr>
                <a:schemeClr val="dk1"/>
              </a:buClr>
              <a:buSzPts val="1600"/>
              <a:buNone/>
              <a:defRPr sz="1600"/>
            </a:lvl9pPr>
          </a:lstStyle>
          <a:p>
            <a:endParaRPr/>
          </a:p>
        </p:txBody>
      </p:sp>
      <p:sp>
        <p:nvSpPr>
          <p:cNvPr id="19" name="Google Shape;19;p30"/>
          <p:cNvSpPr txBox="1">
            <a:spLocks noGrp="1"/>
          </p:cNvSpPr>
          <p:nvPr>
            <p:ph type="body" idx="2"/>
          </p:nvPr>
        </p:nvSpPr>
        <p:spPr>
          <a:xfrm>
            <a:off x="685800" y="4364222"/>
            <a:ext cx="5067300" cy="281100"/>
          </a:xfrm>
          <a:prstGeom prst="rect">
            <a:avLst/>
          </a:prstGeom>
          <a:noFill/>
          <a:ln>
            <a:noFill/>
          </a:ln>
        </p:spPr>
        <p:txBody>
          <a:bodyPr spcFirstLastPara="1" wrap="square" lIns="0" tIns="0" rIns="0" bIns="0" anchor="b" anchorCtr="0">
            <a:noAutofit/>
          </a:bodyPr>
          <a:lstStyle>
            <a:lvl1pPr marL="457200" lvl="0" indent="-228600" algn="l">
              <a:lnSpc>
                <a:spcPct val="83000"/>
              </a:lnSpc>
              <a:spcBef>
                <a:spcPts val="0"/>
              </a:spcBef>
              <a:spcAft>
                <a:spcPts val="0"/>
              </a:spcAft>
              <a:buClr>
                <a:schemeClr val="dk1"/>
              </a:buClr>
              <a:buSzPts val="2200"/>
              <a:buNone/>
              <a:defRPr sz="2200" b="1">
                <a:solidFill>
                  <a:schemeClr val="dk1"/>
                </a:solidFill>
                <a:latin typeface="Arial"/>
                <a:ea typeface="Arial"/>
                <a:cs typeface="Arial"/>
                <a:sym typeface="Arial"/>
              </a:defRPr>
            </a:lvl1pPr>
            <a:lvl2pPr marL="914400" lvl="1" indent="-228600" algn="l">
              <a:lnSpc>
                <a:spcPct val="90000"/>
              </a:lnSpc>
              <a:spcBef>
                <a:spcPts val="400"/>
              </a:spcBef>
              <a:spcAft>
                <a:spcPts val="0"/>
              </a:spcAft>
              <a:buSzPts val="2000"/>
              <a:buNone/>
              <a:defRPr sz="2000" b="1"/>
            </a:lvl2pPr>
            <a:lvl3pPr marL="1371600" lvl="2" indent="-228600" algn="l">
              <a:lnSpc>
                <a:spcPct val="85000"/>
              </a:lnSpc>
              <a:spcBef>
                <a:spcPts val="400"/>
              </a:spcBef>
              <a:spcAft>
                <a:spcPts val="0"/>
              </a:spcAft>
              <a:buClr>
                <a:schemeClr val="dk1"/>
              </a:buClr>
              <a:buSzPts val="1800"/>
              <a:buNone/>
              <a:defRPr sz="1800" b="1"/>
            </a:lvl3pPr>
            <a:lvl4pPr marL="1828800" lvl="3" indent="-228600" algn="l">
              <a:lnSpc>
                <a:spcPct val="90000"/>
              </a:lnSpc>
              <a:spcBef>
                <a:spcPts val="1200"/>
              </a:spcBef>
              <a:spcAft>
                <a:spcPts val="0"/>
              </a:spcAft>
              <a:buClr>
                <a:schemeClr val="dk1"/>
              </a:buClr>
              <a:buSzPts val="1600"/>
              <a:buNone/>
              <a:defRPr sz="1600" b="1"/>
            </a:lvl4pPr>
            <a:lvl5pPr marL="2286000" lvl="4" indent="-228600" algn="l">
              <a:lnSpc>
                <a:spcPct val="90000"/>
              </a:lnSpc>
              <a:spcBef>
                <a:spcPts val="0"/>
              </a:spcBef>
              <a:spcAft>
                <a:spcPts val="0"/>
              </a:spcAft>
              <a:buClr>
                <a:schemeClr val="accent1"/>
              </a:buClr>
              <a:buSzPts val="1600"/>
              <a:buNone/>
              <a:defRPr sz="1600" b="1"/>
            </a:lvl5pPr>
            <a:lvl6pPr marL="2743200" lvl="5" indent="-228600" algn="l">
              <a:lnSpc>
                <a:spcPct val="120000"/>
              </a:lnSpc>
              <a:spcBef>
                <a:spcPts val="800"/>
              </a:spcBef>
              <a:spcAft>
                <a:spcPts val="0"/>
              </a:spcAft>
              <a:buClr>
                <a:schemeClr val="dk1"/>
              </a:buClr>
              <a:buSzPts val="1600"/>
              <a:buNone/>
              <a:defRPr sz="1600" b="1"/>
            </a:lvl6pPr>
            <a:lvl7pPr marL="3200400" lvl="6" indent="-228600" algn="l">
              <a:lnSpc>
                <a:spcPct val="85000"/>
              </a:lnSpc>
              <a:spcBef>
                <a:spcPts val="600"/>
              </a:spcBef>
              <a:spcAft>
                <a:spcPts val="0"/>
              </a:spcAft>
              <a:buSzPts val="1600"/>
              <a:buNone/>
              <a:defRPr sz="1600" b="1"/>
            </a:lvl7pPr>
            <a:lvl8pPr marL="3657600" lvl="7" indent="-228600" algn="l">
              <a:lnSpc>
                <a:spcPct val="100000"/>
              </a:lnSpc>
              <a:spcBef>
                <a:spcPts val="1200"/>
              </a:spcBef>
              <a:spcAft>
                <a:spcPts val="0"/>
              </a:spcAft>
              <a:buClr>
                <a:schemeClr val="dk1"/>
              </a:buClr>
              <a:buSzPts val="1600"/>
              <a:buNone/>
              <a:defRPr sz="1600" b="1"/>
            </a:lvl8pPr>
            <a:lvl9pPr marL="4114800" lvl="8" indent="-228600" algn="l">
              <a:lnSpc>
                <a:spcPct val="85000"/>
              </a:lnSpc>
              <a:spcBef>
                <a:spcPts val="600"/>
              </a:spcBef>
              <a:spcAft>
                <a:spcPts val="1200"/>
              </a:spcAft>
              <a:buClr>
                <a:schemeClr val="dk1"/>
              </a:buClr>
              <a:buSzPts val="1600"/>
              <a:buNone/>
              <a:defRPr sz="1600" b="1"/>
            </a:lvl9pPr>
          </a:lstStyle>
          <a:p>
            <a:endParaRPr/>
          </a:p>
        </p:txBody>
      </p:sp>
      <p:sp>
        <p:nvSpPr>
          <p:cNvPr id="20" name="Google Shape;20;p30"/>
          <p:cNvSpPr txBox="1">
            <a:spLocks noGrp="1"/>
          </p:cNvSpPr>
          <p:nvPr>
            <p:ph type="body" idx="3"/>
          </p:nvPr>
        </p:nvSpPr>
        <p:spPr>
          <a:xfrm>
            <a:off x="685800" y="4750541"/>
            <a:ext cx="5067300" cy="229800"/>
          </a:xfrm>
          <a:prstGeom prst="rect">
            <a:avLst/>
          </a:prstGeom>
          <a:noFill/>
          <a:ln>
            <a:noFill/>
          </a:ln>
        </p:spPr>
        <p:txBody>
          <a:bodyPr spcFirstLastPara="1" wrap="square" lIns="0" tIns="0" rIns="0" bIns="0" anchor="t" anchorCtr="0">
            <a:noAutofit/>
          </a:bodyPr>
          <a:lstStyle>
            <a:lvl1pPr marL="457200" lvl="0" indent="-228600" algn="l">
              <a:lnSpc>
                <a:spcPct val="83000"/>
              </a:lnSpc>
              <a:spcBef>
                <a:spcPts val="0"/>
              </a:spcBef>
              <a:spcAft>
                <a:spcPts val="0"/>
              </a:spcAft>
              <a:buClr>
                <a:schemeClr val="dk1"/>
              </a:buClr>
              <a:buSzPts val="1800"/>
              <a:buNone/>
              <a:defRPr sz="1800" b="0">
                <a:solidFill>
                  <a:schemeClr val="dk1"/>
                </a:solidFill>
                <a:latin typeface="Arial"/>
                <a:ea typeface="Arial"/>
                <a:cs typeface="Arial"/>
                <a:sym typeface="Arial"/>
              </a:defRPr>
            </a:lvl1pPr>
            <a:lvl2pPr marL="914400" lvl="1" indent="-228600" algn="l">
              <a:lnSpc>
                <a:spcPct val="90000"/>
              </a:lnSpc>
              <a:spcBef>
                <a:spcPts val="400"/>
              </a:spcBef>
              <a:spcAft>
                <a:spcPts val="0"/>
              </a:spcAft>
              <a:buSzPts val="2000"/>
              <a:buNone/>
              <a:defRPr sz="2000" b="1"/>
            </a:lvl2pPr>
            <a:lvl3pPr marL="1371600" lvl="2" indent="-228600" algn="l">
              <a:lnSpc>
                <a:spcPct val="85000"/>
              </a:lnSpc>
              <a:spcBef>
                <a:spcPts val="400"/>
              </a:spcBef>
              <a:spcAft>
                <a:spcPts val="0"/>
              </a:spcAft>
              <a:buClr>
                <a:schemeClr val="dk1"/>
              </a:buClr>
              <a:buSzPts val="1800"/>
              <a:buNone/>
              <a:defRPr sz="1800" b="1"/>
            </a:lvl3pPr>
            <a:lvl4pPr marL="1828800" lvl="3" indent="-228600" algn="l">
              <a:lnSpc>
                <a:spcPct val="90000"/>
              </a:lnSpc>
              <a:spcBef>
                <a:spcPts val="1200"/>
              </a:spcBef>
              <a:spcAft>
                <a:spcPts val="0"/>
              </a:spcAft>
              <a:buClr>
                <a:schemeClr val="dk1"/>
              </a:buClr>
              <a:buSzPts val="1600"/>
              <a:buNone/>
              <a:defRPr sz="1600" b="1"/>
            </a:lvl4pPr>
            <a:lvl5pPr marL="2286000" lvl="4" indent="-228600" algn="l">
              <a:lnSpc>
                <a:spcPct val="90000"/>
              </a:lnSpc>
              <a:spcBef>
                <a:spcPts val="0"/>
              </a:spcBef>
              <a:spcAft>
                <a:spcPts val="0"/>
              </a:spcAft>
              <a:buClr>
                <a:schemeClr val="accent1"/>
              </a:buClr>
              <a:buSzPts val="1600"/>
              <a:buNone/>
              <a:defRPr sz="1600" b="1"/>
            </a:lvl5pPr>
            <a:lvl6pPr marL="2743200" lvl="5" indent="-228600" algn="l">
              <a:lnSpc>
                <a:spcPct val="120000"/>
              </a:lnSpc>
              <a:spcBef>
                <a:spcPts val="800"/>
              </a:spcBef>
              <a:spcAft>
                <a:spcPts val="0"/>
              </a:spcAft>
              <a:buClr>
                <a:schemeClr val="dk1"/>
              </a:buClr>
              <a:buSzPts val="1600"/>
              <a:buNone/>
              <a:defRPr sz="1600" b="1"/>
            </a:lvl6pPr>
            <a:lvl7pPr marL="3200400" lvl="6" indent="-228600" algn="l">
              <a:lnSpc>
                <a:spcPct val="85000"/>
              </a:lnSpc>
              <a:spcBef>
                <a:spcPts val="600"/>
              </a:spcBef>
              <a:spcAft>
                <a:spcPts val="0"/>
              </a:spcAft>
              <a:buSzPts val="1600"/>
              <a:buNone/>
              <a:defRPr sz="1600" b="1"/>
            </a:lvl7pPr>
            <a:lvl8pPr marL="3657600" lvl="7" indent="-228600" algn="l">
              <a:lnSpc>
                <a:spcPct val="100000"/>
              </a:lnSpc>
              <a:spcBef>
                <a:spcPts val="1200"/>
              </a:spcBef>
              <a:spcAft>
                <a:spcPts val="0"/>
              </a:spcAft>
              <a:buClr>
                <a:schemeClr val="dk1"/>
              </a:buClr>
              <a:buSzPts val="1600"/>
              <a:buNone/>
              <a:defRPr sz="1600" b="1"/>
            </a:lvl8pPr>
            <a:lvl9pPr marL="4114800" lvl="8" indent="-228600" algn="l">
              <a:lnSpc>
                <a:spcPct val="85000"/>
              </a:lnSpc>
              <a:spcBef>
                <a:spcPts val="600"/>
              </a:spcBef>
              <a:spcAft>
                <a:spcPts val="1200"/>
              </a:spcAft>
              <a:buClr>
                <a:schemeClr val="dk1"/>
              </a:buClr>
              <a:buSzPts val="1600"/>
              <a:buNone/>
              <a:defRPr sz="1600" b="1"/>
            </a:lvl9pPr>
          </a:lstStyle>
          <a:p>
            <a:endParaRPr/>
          </a:p>
        </p:txBody>
      </p:sp>
      <p:pic>
        <p:nvPicPr>
          <p:cNvPr id="21" name="Google Shape;21;p3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85800" y="5827184"/>
            <a:ext cx="3458406" cy="463125"/>
          </a:xfrm>
          <a:prstGeom prst="rect">
            <a:avLst/>
          </a:prstGeom>
          <a:noFill/>
          <a:ln>
            <a:noFill/>
          </a:ln>
        </p:spPr>
      </p:pic>
      <p:sp>
        <p:nvSpPr>
          <p:cNvPr id="22" name="Google Shape;22;p30"/>
          <p:cNvSpPr/>
          <p:nvPr/>
        </p:nvSpPr>
        <p:spPr>
          <a:xfrm>
            <a:off x="10853492" y="44676"/>
            <a:ext cx="1338600" cy="181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700"/>
              <a:buFont typeface="Arial"/>
              <a:buNone/>
            </a:pPr>
            <a:r>
              <a:rPr lang="en" sz="700" b="0" i="0" u="none" strike="noStrike" cap="none">
                <a:solidFill>
                  <a:schemeClr val="dk2"/>
                </a:solidFill>
                <a:latin typeface="Arial"/>
                <a:ea typeface="Arial"/>
                <a:cs typeface="Arial"/>
                <a:sym typeface="Arial"/>
              </a:rPr>
              <a:t>© 2021 SPLUNK INC.</a:t>
            </a:r>
            <a:endParaRPr sz="700" b="0" i="0" u="none" strike="noStrike" cap="none">
              <a:solidFill>
                <a:schemeClr val="dk2"/>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hank You">
  <p:cSld name="Thank You">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77"/>
        <p:cNvGrpSpPr/>
        <p:nvPr/>
      </p:nvGrpSpPr>
      <p:grpSpPr>
        <a:xfrm>
          <a:off x="0" y="0"/>
          <a:ext cx="0" cy="0"/>
          <a:chOff x="0" y="0"/>
          <a:chExt cx="0" cy="0"/>
        </a:xfrm>
      </p:grpSpPr>
      <p:pic>
        <p:nvPicPr>
          <p:cNvPr id="78" name="Google Shape;78;p3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9768417" y="6398745"/>
            <a:ext cx="1737781" cy="232711"/>
          </a:xfrm>
          <a:prstGeom prst="rect">
            <a:avLst/>
          </a:prstGeom>
          <a:noFill/>
          <a:ln>
            <a:noFill/>
          </a:ln>
        </p:spPr>
      </p:pic>
      <p:sp>
        <p:nvSpPr>
          <p:cNvPr id="79" name="Google Shape;79;p39"/>
          <p:cNvSpPr txBox="1">
            <a:spLocks noGrp="1"/>
          </p:cNvSpPr>
          <p:nvPr>
            <p:ph type="body" idx="1"/>
          </p:nvPr>
        </p:nvSpPr>
        <p:spPr>
          <a:xfrm>
            <a:off x="685799" y="812801"/>
            <a:ext cx="10820400" cy="2370900"/>
          </a:xfrm>
          <a:prstGeom prst="rect">
            <a:avLst/>
          </a:prstGeom>
          <a:noFill/>
          <a:ln>
            <a:noFill/>
          </a:ln>
        </p:spPr>
        <p:txBody>
          <a:bodyPr spcFirstLastPara="1" wrap="square" lIns="0" tIns="0" rIns="0" bIns="0" anchor="ctr" anchorCtr="0">
            <a:noAutofit/>
          </a:bodyPr>
          <a:lstStyle>
            <a:lvl1pPr marL="457200" lvl="0" indent="-787400" algn="ctr">
              <a:lnSpc>
                <a:spcPct val="80000"/>
              </a:lnSpc>
              <a:spcBef>
                <a:spcPts val="1200"/>
              </a:spcBef>
              <a:spcAft>
                <a:spcPts val="0"/>
              </a:spcAft>
              <a:buClr>
                <a:schemeClr val="dk1"/>
              </a:buClr>
              <a:buSzPts val="8800"/>
              <a:buFont typeface="Arial"/>
              <a:buChar char="​"/>
              <a:defRPr sz="8800" b="1">
                <a:solidFill>
                  <a:schemeClr val="dk1"/>
                </a:solidFill>
                <a:latin typeface="Arial"/>
                <a:ea typeface="Arial"/>
                <a:cs typeface="Arial"/>
                <a:sym typeface="Arial"/>
              </a:defRPr>
            </a:lvl1pPr>
            <a:lvl2pPr marL="914400" lvl="1" indent="-431800" algn="ctr">
              <a:lnSpc>
                <a:spcPct val="83000"/>
              </a:lnSpc>
              <a:spcBef>
                <a:spcPts val="800"/>
              </a:spcBef>
              <a:spcAft>
                <a:spcPts val="0"/>
              </a:spcAft>
              <a:buSzPts val="3200"/>
              <a:buFont typeface="Arial"/>
              <a:buChar char="​"/>
              <a:defRPr sz="3200" b="0">
                <a:solidFill>
                  <a:schemeClr val="dk2"/>
                </a:solidFill>
                <a:latin typeface="Arial"/>
                <a:ea typeface="Arial"/>
                <a:cs typeface="Arial"/>
                <a:sym typeface="Arial"/>
              </a:defRPr>
            </a:lvl2pPr>
            <a:lvl3pPr marL="1371600" lvl="2" indent="-381000" algn="ctr">
              <a:lnSpc>
                <a:spcPct val="83000"/>
              </a:lnSpc>
              <a:spcBef>
                <a:spcPts val="1200"/>
              </a:spcBef>
              <a:spcAft>
                <a:spcPts val="0"/>
              </a:spcAft>
              <a:buClr>
                <a:schemeClr val="dk1"/>
              </a:buClr>
              <a:buSzPts val="2400"/>
              <a:buFont typeface="Arial"/>
              <a:buChar char="​"/>
              <a:defRPr sz="2400" b="0">
                <a:solidFill>
                  <a:schemeClr val="dk1"/>
                </a:solidFill>
                <a:latin typeface="Arial"/>
                <a:ea typeface="Arial"/>
                <a:cs typeface="Arial"/>
                <a:sym typeface="Arial"/>
              </a:defRPr>
            </a:lvl3pPr>
            <a:lvl4pPr marL="1828800" lvl="3" indent="-381000" algn="ctr">
              <a:lnSpc>
                <a:spcPct val="83000"/>
              </a:lnSpc>
              <a:spcBef>
                <a:spcPts val="1200"/>
              </a:spcBef>
              <a:spcAft>
                <a:spcPts val="0"/>
              </a:spcAft>
              <a:buClr>
                <a:schemeClr val="dk1"/>
              </a:buClr>
              <a:buSzPts val="2400"/>
              <a:buFont typeface="Arial"/>
              <a:buChar char="​"/>
              <a:defRPr sz="2400" b="0">
                <a:solidFill>
                  <a:schemeClr val="dk1"/>
                </a:solidFill>
                <a:latin typeface="Arial"/>
                <a:ea typeface="Arial"/>
                <a:cs typeface="Arial"/>
                <a:sym typeface="Arial"/>
              </a:defRPr>
            </a:lvl4pPr>
            <a:lvl5pPr marL="2286000" lvl="4" indent="-381000" algn="ctr">
              <a:lnSpc>
                <a:spcPct val="83000"/>
              </a:lnSpc>
              <a:spcBef>
                <a:spcPts val="1200"/>
              </a:spcBef>
              <a:spcAft>
                <a:spcPts val="0"/>
              </a:spcAft>
              <a:buClr>
                <a:schemeClr val="dk1"/>
              </a:buClr>
              <a:buSzPts val="2400"/>
              <a:buFont typeface="Arial"/>
              <a:buChar char="​"/>
              <a:defRPr sz="2400" b="0">
                <a:solidFill>
                  <a:schemeClr val="dk1"/>
                </a:solidFill>
                <a:latin typeface="Arial"/>
                <a:ea typeface="Arial"/>
                <a:cs typeface="Arial"/>
                <a:sym typeface="Arial"/>
              </a:defRPr>
            </a:lvl5pPr>
            <a:lvl6pPr marL="2743200" lvl="5" indent="-381000" algn="ctr">
              <a:lnSpc>
                <a:spcPct val="83000"/>
              </a:lnSpc>
              <a:spcBef>
                <a:spcPts val="1200"/>
              </a:spcBef>
              <a:spcAft>
                <a:spcPts val="0"/>
              </a:spcAft>
              <a:buClr>
                <a:schemeClr val="dk1"/>
              </a:buClr>
              <a:buSzPts val="2400"/>
              <a:buFont typeface="Arial"/>
              <a:buChar char="​"/>
              <a:defRPr sz="2400" b="0">
                <a:solidFill>
                  <a:schemeClr val="dk1"/>
                </a:solidFill>
                <a:latin typeface="Arial"/>
                <a:ea typeface="Arial"/>
                <a:cs typeface="Arial"/>
                <a:sym typeface="Arial"/>
              </a:defRPr>
            </a:lvl6pPr>
            <a:lvl7pPr marL="3200400" lvl="6" indent="-381000" algn="ctr">
              <a:lnSpc>
                <a:spcPct val="83000"/>
              </a:lnSpc>
              <a:spcBef>
                <a:spcPts val="1200"/>
              </a:spcBef>
              <a:spcAft>
                <a:spcPts val="0"/>
              </a:spcAft>
              <a:buSzPts val="2400"/>
              <a:buFont typeface="Arial"/>
              <a:buChar char="​"/>
              <a:defRPr sz="2400" b="0">
                <a:solidFill>
                  <a:schemeClr val="dk1"/>
                </a:solidFill>
                <a:latin typeface="Arial"/>
                <a:ea typeface="Arial"/>
                <a:cs typeface="Arial"/>
                <a:sym typeface="Arial"/>
              </a:defRPr>
            </a:lvl7pPr>
            <a:lvl8pPr marL="3657600" lvl="7" indent="-381000" algn="ctr">
              <a:lnSpc>
                <a:spcPct val="83000"/>
              </a:lnSpc>
              <a:spcBef>
                <a:spcPts val="1200"/>
              </a:spcBef>
              <a:spcAft>
                <a:spcPts val="0"/>
              </a:spcAft>
              <a:buClr>
                <a:schemeClr val="dk1"/>
              </a:buClr>
              <a:buSzPts val="2400"/>
              <a:buFont typeface="Arial"/>
              <a:buChar char="​"/>
              <a:defRPr sz="2400" b="0">
                <a:solidFill>
                  <a:schemeClr val="dk1"/>
                </a:solidFill>
                <a:latin typeface="Arial"/>
                <a:ea typeface="Arial"/>
                <a:cs typeface="Arial"/>
                <a:sym typeface="Arial"/>
              </a:defRPr>
            </a:lvl8pPr>
            <a:lvl9pPr marL="4114800" lvl="8" indent="-381000" algn="ctr">
              <a:lnSpc>
                <a:spcPct val="83000"/>
              </a:lnSpc>
              <a:spcBef>
                <a:spcPts val="1200"/>
              </a:spcBef>
              <a:spcAft>
                <a:spcPts val="1200"/>
              </a:spcAft>
              <a:buClr>
                <a:schemeClr val="dk1"/>
              </a:buClr>
              <a:buSzPts val="2400"/>
              <a:buFont typeface="Arial"/>
              <a:buChar char="​"/>
              <a:defRPr sz="2400" b="0">
                <a:solidFill>
                  <a:schemeClr val="dk1"/>
                </a:solidFill>
                <a:latin typeface="Arial"/>
                <a:ea typeface="Arial"/>
                <a:cs typeface="Arial"/>
                <a:sym typeface="Arial"/>
              </a:defRPr>
            </a:lvl9pPr>
          </a:lstStyle>
          <a:p>
            <a:endParaRPr/>
          </a:p>
        </p:txBody>
      </p:sp>
      <p:sp>
        <p:nvSpPr>
          <p:cNvPr id="80" name="Google Shape;80;p39"/>
          <p:cNvSpPr/>
          <p:nvPr/>
        </p:nvSpPr>
        <p:spPr>
          <a:xfrm>
            <a:off x="10853492" y="44676"/>
            <a:ext cx="1338600" cy="181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700"/>
              <a:buFont typeface="Arial"/>
              <a:buNone/>
            </a:pPr>
            <a:r>
              <a:rPr lang="en" sz="700" b="0" i="0" u="none" strike="noStrike" cap="none">
                <a:solidFill>
                  <a:schemeClr val="dk2"/>
                </a:solidFill>
                <a:latin typeface="Arial"/>
                <a:ea typeface="Arial"/>
                <a:cs typeface="Arial"/>
                <a:sym typeface="Arial"/>
              </a:rPr>
              <a:t>© 2021 SPLUNK INC.</a:t>
            </a:r>
            <a:endParaRPr sz="700" b="0" i="0" u="none" strike="noStrike" cap="none">
              <a:solidFill>
                <a:schemeClr val="dk2"/>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818"/>
        <p:cNvGrpSpPr/>
        <p:nvPr/>
      </p:nvGrpSpPr>
      <p:grpSpPr>
        <a:xfrm>
          <a:off x="0" y="0"/>
          <a:ext cx="0" cy="0"/>
          <a:chOff x="0" y="0"/>
          <a:chExt cx="0" cy="0"/>
        </a:xfrm>
      </p:grpSpPr>
      <p:sp>
        <p:nvSpPr>
          <p:cNvPr id="819" name="Google Shape;819;gebcc1785b2_0_988"/>
          <p:cNvSpPr txBox="1">
            <a:spLocks noGrp="1"/>
          </p:cNvSpPr>
          <p:nvPr>
            <p:ph type="body" idx="1"/>
          </p:nvPr>
        </p:nvSpPr>
        <p:spPr>
          <a:xfrm>
            <a:off x="5206831" y="812802"/>
            <a:ext cx="6299400" cy="5364300"/>
          </a:xfrm>
          <a:prstGeom prst="rect">
            <a:avLst/>
          </a:prstGeom>
          <a:noFill/>
          <a:ln>
            <a:noFill/>
          </a:ln>
        </p:spPr>
        <p:txBody>
          <a:bodyPr spcFirstLastPara="1" wrap="square" lIns="0" tIns="0" rIns="0" bIns="0" anchor="ctr" anchorCtr="0">
            <a:noAutofit/>
          </a:bodyPr>
          <a:lstStyle>
            <a:lvl1pPr marL="457200" lvl="0" indent="-441960" algn="l" rtl="0">
              <a:lnSpc>
                <a:spcPct val="95000"/>
              </a:lnSpc>
              <a:spcBef>
                <a:spcPts val="3000"/>
              </a:spcBef>
              <a:spcAft>
                <a:spcPts val="0"/>
              </a:spcAft>
              <a:buClr>
                <a:schemeClr val="accent1"/>
              </a:buClr>
              <a:buSzPts val="3360"/>
              <a:buFont typeface="Arial"/>
              <a:buAutoNum type="arabicPeriod"/>
              <a:defRPr sz="2800"/>
            </a:lvl1pPr>
            <a:lvl2pPr marL="914400" lvl="1" indent="-381000" algn="l" rtl="0">
              <a:lnSpc>
                <a:spcPct val="90000"/>
              </a:lnSpc>
              <a:spcBef>
                <a:spcPts val="400"/>
              </a:spcBef>
              <a:spcAft>
                <a:spcPts val="0"/>
              </a:spcAft>
              <a:buSzPts val="2400"/>
              <a:buChar char="•"/>
              <a:defRPr sz="2400"/>
            </a:lvl2pPr>
            <a:lvl3pPr marL="1371600" lvl="2" indent="-317500" algn="l" rtl="0">
              <a:lnSpc>
                <a:spcPct val="85000"/>
              </a:lnSpc>
              <a:spcBef>
                <a:spcPts val="400"/>
              </a:spcBef>
              <a:spcAft>
                <a:spcPts val="0"/>
              </a:spcAft>
              <a:buClr>
                <a:schemeClr val="dk1"/>
              </a:buClr>
              <a:buSzPts val="1400"/>
              <a:buChar char="–"/>
              <a:defRPr/>
            </a:lvl3pPr>
            <a:lvl4pPr marL="1828800" lvl="3" indent="-355600" algn="l" rtl="0">
              <a:lnSpc>
                <a:spcPct val="90000"/>
              </a:lnSpc>
              <a:spcBef>
                <a:spcPts val="1200"/>
              </a:spcBef>
              <a:spcAft>
                <a:spcPts val="0"/>
              </a:spcAft>
              <a:buClr>
                <a:schemeClr val="dk1"/>
              </a:buClr>
              <a:buSzPts val="2000"/>
              <a:buChar char="​"/>
              <a:defRPr/>
            </a:lvl4pPr>
            <a:lvl5pPr marL="2286000" lvl="4" indent="-228600" algn="l" rtl="0">
              <a:lnSpc>
                <a:spcPct val="90000"/>
              </a:lnSpc>
              <a:spcBef>
                <a:spcPts val="0"/>
              </a:spcBef>
              <a:spcAft>
                <a:spcPts val="0"/>
              </a:spcAft>
              <a:buClr>
                <a:schemeClr val="accent1"/>
              </a:buClr>
              <a:buSzPts val="1800"/>
              <a:buNone/>
              <a:defRPr/>
            </a:lvl5pPr>
            <a:lvl6pPr marL="2743200" lvl="5" indent="-342900" algn="l" rtl="0">
              <a:lnSpc>
                <a:spcPct val="120000"/>
              </a:lnSpc>
              <a:spcBef>
                <a:spcPts val="800"/>
              </a:spcBef>
              <a:spcAft>
                <a:spcPts val="0"/>
              </a:spcAft>
              <a:buClr>
                <a:schemeClr val="dk1"/>
              </a:buClr>
              <a:buSzPts val="1800"/>
              <a:buChar char="​"/>
              <a:defRPr/>
            </a:lvl6pPr>
            <a:lvl7pPr marL="3200400" lvl="6" indent="-342900" algn="l" rtl="0">
              <a:lnSpc>
                <a:spcPct val="85000"/>
              </a:lnSpc>
              <a:spcBef>
                <a:spcPts val="600"/>
              </a:spcBef>
              <a:spcAft>
                <a:spcPts val="0"/>
              </a:spcAft>
              <a:buSzPts val="1800"/>
              <a:buChar char="•"/>
              <a:defRPr/>
            </a:lvl7pPr>
            <a:lvl8pPr marL="3657600" lvl="7" indent="-342900" algn="l" rtl="0">
              <a:lnSpc>
                <a:spcPct val="100000"/>
              </a:lnSpc>
              <a:spcBef>
                <a:spcPts val="1200"/>
              </a:spcBef>
              <a:spcAft>
                <a:spcPts val="0"/>
              </a:spcAft>
              <a:buClr>
                <a:schemeClr val="dk1"/>
              </a:buClr>
              <a:buSzPts val="1800"/>
              <a:buChar char="“"/>
              <a:defRPr/>
            </a:lvl8pPr>
            <a:lvl9pPr marL="4114800" lvl="8" indent="-342900" algn="l" rtl="0">
              <a:lnSpc>
                <a:spcPct val="85000"/>
              </a:lnSpc>
              <a:spcBef>
                <a:spcPts val="600"/>
              </a:spcBef>
              <a:spcAft>
                <a:spcPts val="1200"/>
              </a:spcAft>
              <a:buClr>
                <a:schemeClr val="dk1"/>
              </a:buClr>
              <a:buSzPts val="1800"/>
              <a:buChar char="​"/>
              <a:defRPr/>
            </a:lvl9pPr>
          </a:lstStyle>
          <a:p>
            <a:endParaRPr/>
          </a:p>
        </p:txBody>
      </p:sp>
      <p:sp>
        <p:nvSpPr>
          <p:cNvPr id="820" name="Google Shape;820;gebcc1785b2_0_988"/>
          <p:cNvSpPr/>
          <p:nvPr/>
        </p:nvSpPr>
        <p:spPr>
          <a:xfrm>
            <a:off x="0" y="231493"/>
            <a:ext cx="4521000" cy="6626400"/>
          </a:xfrm>
          <a:prstGeom prst="rect">
            <a:avLst/>
          </a:prstGeom>
          <a:gradFill>
            <a:gsLst>
              <a:gs pos="0">
                <a:srgbClr val="E6E6E6">
                  <a:alpha val="69803"/>
                </a:srgbClr>
              </a:gs>
              <a:gs pos="22000">
                <a:schemeClr val="lt1"/>
              </a:gs>
              <a:gs pos="100000">
                <a:schemeClr val="lt1"/>
              </a:gs>
            </a:gsLst>
            <a:lin ang="5400012" scaled="0"/>
          </a:grad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endParaRPr sz="1800">
              <a:solidFill>
                <a:schemeClr val="lt1"/>
              </a:solidFill>
              <a:latin typeface="Arial"/>
              <a:ea typeface="Arial"/>
              <a:cs typeface="Arial"/>
              <a:sym typeface="Arial"/>
            </a:endParaRPr>
          </a:p>
        </p:txBody>
      </p:sp>
      <p:sp>
        <p:nvSpPr>
          <p:cNvPr id="821" name="Google Shape;821;gebcc1785b2_0_988"/>
          <p:cNvSpPr txBox="1">
            <a:spLocks noGrp="1"/>
          </p:cNvSpPr>
          <p:nvPr>
            <p:ph type="body" idx="2"/>
          </p:nvPr>
        </p:nvSpPr>
        <p:spPr>
          <a:xfrm>
            <a:off x="685799" y="812801"/>
            <a:ext cx="3156000" cy="5364300"/>
          </a:xfrm>
          <a:prstGeom prst="rect">
            <a:avLst/>
          </a:prstGeom>
          <a:noFill/>
          <a:ln>
            <a:noFill/>
          </a:ln>
        </p:spPr>
        <p:txBody>
          <a:bodyPr spcFirstLastPara="1" wrap="square" lIns="0" tIns="0" rIns="0" bIns="0" anchor="t" anchorCtr="0">
            <a:noAutofit/>
          </a:bodyPr>
          <a:lstStyle>
            <a:lvl1pPr marL="457200" lvl="0" indent="-495300" algn="l" rtl="0">
              <a:lnSpc>
                <a:spcPct val="80000"/>
              </a:lnSpc>
              <a:spcBef>
                <a:spcPts val="1200"/>
              </a:spcBef>
              <a:spcAft>
                <a:spcPts val="0"/>
              </a:spcAft>
              <a:buClr>
                <a:schemeClr val="dk1"/>
              </a:buClr>
              <a:buSzPts val="4200"/>
              <a:buFont typeface="Arial"/>
              <a:buChar char="​"/>
              <a:defRPr sz="4200" b="1">
                <a:solidFill>
                  <a:schemeClr val="dk1"/>
                </a:solidFill>
                <a:latin typeface="Arial"/>
                <a:ea typeface="Arial"/>
                <a:cs typeface="Arial"/>
                <a:sym typeface="Arial"/>
              </a:defRPr>
            </a:lvl1pPr>
            <a:lvl2pPr marL="914400" lvl="1" indent="-368300" algn="l" rtl="0">
              <a:lnSpc>
                <a:spcPct val="83000"/>
              </a:lnSpc>
              <a:spcBef>
                <a:spcPts val="300"/>
              </a:spcBef>
              <a:spcAft>
                <a:spcPts val="0"/>
              </a:spcAft>
              <a:buSzPts val="2200"/>
              <a:buFont typeface="Arial"/>
              <a:buChar char="​"/>
              <a:defRPr sz="2200">
                <a:solidFill>
                  <a:schemeClr val="dk1"/>
                </a:solidFill>
                <a:latin typeface="Arial"/>
                <a:ea typeface="Arial"/>
                <a:cs typeface="Arial"/>
                <a:sym typeface="Arial"/>
              </a:defRPr>
            </a:lvl2pPr>
            <a:lvl3pPr marL="1371600" lvl="2" indent="-342900" algn="l" rtl="0">
              <a:lnSpc>
                <a:spcPct val="120000"/>
              </a:lnSpc>
              <a:spcBef>
                <a:spcPts val="1200"/>
              </a:spcBef>
              <a:spcAft>
                <a:spcPts val="0"/>
              </a:spcAft>
              <a:buClr>
                <a:schemeClr val="dk1"/>
              </a:buClr>
              <a:buSzPts val="1800"/>
              <a:buFont typeface="Arial"/>
              <a:buChar char="​"/>
              <a:defRPr sz="1800">
                <a:solidFill>
                  <a:schemeClr val="dk1"/>
                </a:solidFill>
                <a:latin typeface="Arial"/>
                <a:ea typeface="Arial"/>
                <a:cs typeface="Arial"/>
                <a:sym typeface="Arial"/>
              </a:defRPr>
            </a:lvl3pPr>
            <a:lvl4pPr marL="1828800" lvl="3" indent="-317500" algn="l" rtl="0">
              <a:lnSpc>
                <a:spcPct val="90000"/>
              </a:lnSpc>
              <a:spcBef>
                <a:spcPts val="400"/>
              </a:spcBef>
              <a:spcAft>
                <a:spcPts val="0"/>
              </a:spcAft>
              <a:buClr>
                <a:schemeClr val="accent1"/>
              </a:buClr>
              <a:buSzPts val="1400"/>
              <a:buFont typeface="Arial"/>
              <a:buChar char="•"/>
              <a:defRPr sz="1400" b="0">
                <a:solidFill>
                  <a:schemeClr val="dk1"/>
                </a:solidFill>
                <a:latin typeface="Arial"/>
                <a:ea typeface="Arial"/>
                <a:cs typeface="Arial"/>
                <a:sym typeface="Arial"/>
              </a:defRPr>
            </a:lvl4pPr>
            <a:lvl5pPr marL="2286000" lvl="4" indent="-304800" algn="l" rtl="0">
              <a:lnSpc>
                <a:spcPct val="85000"/>
              </a:lnSpc>
              <a:spcBef>
                <a:spcPts val="400"/>
              </a:spcBef>
              <a:spcAft>
                <a:spcPts val="0"/>
              </a:spcAft>
              <a:buClr>
                <a:schemeClr val="dk1"/>
              </a:buClr>
              <a:buSzPts val="1200"/>
              <a:buFont typeface="Arial"/>
              <a:buChar char="–"/>
              <a:defRPr sz="1200">
                <a:solidFill>
                  <a:schemeClr val="dk1"/>
                </a:solidFill>
                <a:latin typeface="Arial"/>
                <a:ea typeface="Arial"/>
                <a:cs typeface="Arial"/>
                <a:sym typeface="Arial"/>
              </a:defRPr>
            </a:lvl5pPr>
            <a:lvl6pPr marL="2743200" lvl="5" indent="-355600" algn="l" rtl="0">
              <a:lnSpc>
                <a:spcPct val="90000"/>
              </a:lnSpc>
              <a:spcBef>
                <a:spcPts val="1200"/>
              </a:spcBef>
              <a:spcAft>
                <a:spcPts val="0"/>
              </a:spcAft>
              <a:buClr>
                <a:schemeClr val="dk1"/>
              </a:buClr>
              <a:buSzPts val="2000"/>
              <a:buFont typeface="Arial"/>
              <a:buChar char="​"/>
              <a:defRPr sz="2000" b="1">
                <a:solidFill>
                  <a:schemeClr val="dk1"/>
                </a:solidFill>
                <a:latin typeface="Arial"/>
                <a:ea typeface="Arial"/>
                <a:cs typeface="Arial"/>
                <a:sym typeface="Arial"/>
              </a:defRPr>
            </a:lvl6pPr>
            <a:lvl7pPr marL="3200400" lvl="6" indent="-317500" algn="l" rtl="0">
              <a:lnSpc>
                <a:spcPct val="90000"/>
              </a:lnSpc>
              <a:spcBef>
                <a:spcPts val="0"/>
              </a:spcBef>
              <a:spcAft>
                <a:spcPts val="0"/>
              </a:spcAft>
              <a:buSzPts val="1400"/>
              <a:buFont typeface="Arial"/>
              <a:buChar char="​"/>
              <a:defRPr sz="1400">
                <a:solidFill>
                  <a:schemeClr val="dk1"/>
                </a:solidFill>
                <a:latin typeface="Arial"/>
                <a:ea typeface="Arial"/>
                <a:cs typeface="Arial"/>
                <a:sym typeface="Arial"/>
              </a:defRPr>
            </a:lvl7pPr>
            <a:lvl8pPr marL="3657600" lvl="7" indent="-317500" algn="l" rtl="0">
              <a:lnSpc>
                <a:spcPct val="120000"/>
              </a:lnSpc>
              <a:spcBef>
                <a:spcPts val="400"/>
              </a:spcBef>
              <a:spcAft>
                <a:spcPts val="0"/>
              </a:spcAft>
              <a:buClr>
                <a:schemeClr val="dk1"/>
              </a:buClr>
              <a:buSzPts val="1400"/>
              <a:buFont typeface="Arial"/>
              <a:buChar char="​"/>
              <a:defRPr sz="1400">
                <a:solidFill>
                  <a:schemeClr val="dk1"/>
                </a:solidFill>
                <a:latin typeface="Arial"/>
                <a:ea typeface="Arial"/>
                <a:cs typeface="Arial"/>
                <a:sym typeface="Arial"/>
              </a:defRPr>
            </a:lvl8pPr>
            <a:lvl9pPr marL="4114800" lvl="8" indent="-304800" algn="l" rtl="0">
              <a:lnSpc>
                <a:spcPct val="80000"/>
              </a:lnSpc>
              <a:spcBef>
                <a:spcPts val="600"/>
              </a:spcBef>
              <a:spcAft>
                <a:spcPts val="0"/>
              </a:spcAft>
              <a:buClr>
                <a:schemeClr val="dk1"/>
              </a:buClr>
              <a:buSzPts val="1200"/>
              <a:buFont typeface="Arial"/>
              <a:buChar char="•"/>
              <a:defRPr sz="1200" b="0">
                <a:solidFill>
                  <a:schemeClr val="dk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matchingName="Full Photo 2">
  <p:cSld name="Full Photo 2">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822"/>
        <p:cNvGrpSpPr/>
        <p:nvPr/>
      </p:nvGrpSpPr>
      <p:grpSpPr>
        <a:xfrm>
          <a:off x="0" y="0"/>
          <a:ext cx="0" cy="0"/>
          <a:chOff x="0" y="0"/>
          <a:chExt cx="0" cy="0"/>
        </a:xfrm>
      </p:grpSpPr>
      <p:sp>
        <p:nvSpPr>
          <p:cNvPr id="823" name="Google Shape;823;gebcc1785b2_0_992"/>
          <p:cNvSpPr/>
          <p:nvPr/>
        </p:nvSpPr>
        <p:spPr>
          <a:xfrm>
            <a:off x="10848521" y="75561"/>
            <a:ext cx="1338600" cy="1818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700" b="0" i="0">
                <a:solidFill>
                  <a:schemeClr val="dk2"/>
                </a:solidFill>
                <a:latin typeface="Arial"/>
                <a:ea typeface="Arial"/>
                <a:cs typeface="Arial"/>
                <a:sym typeface="Arial"/>
              </a:rPr>
              <a:t>© 2021 SPLUNK INC.</a:t>
            </a:r>
            <a:endParaRPr sz="700">
              <a:solidFill>
                <a:schemeClr val="dk2"/>
              </a:solidFill>
              <a:latin typeface="Arial"/>
              <a:ea typeface="Arial"/>
              <a:cs typeface="Arial"/>
              <a:sym typeface="Arial"/>
            </a:endParaRPr>
          </a:p>
        </p:txBody>
      </p:sp>
      <p:sp>
        <p:nvSpPr>
          <p:cNvPr id="824" name="Google Shape;824;gebcc1785b2_0_992"/>
          <p:cNvSpPr/>
          <p:nvPr/>
        </p:nvSpPr>
        <p:spPr>
          <a:xfrm>
            <a:off x="2339787" y="1050324"/>
            <a:ext cx="3645900" cy="4871700"/>
          </a:xfrm>
          <a:prstGeom prst="rect">
            <a:avLst/>
          </a:prstGeom>
          <a:gradFill>
            <a:gsLst>
              <a:gs pos="0">
                <a:srgbClr val="EC008C"/>
              </a:gs>
              <a:gs pos="1000">
                <a:srgbClr val="EC008C"/>
              </a:gs>
              <a:gs pos="45000">
                <a:schemeClr val="accent2"/>
              </a:gs>
              <a:gs pos="100000">
                <a:srgbClr val="F99D1C"/>
              </a:gs>
            </a:gsLst>
            <a:lin ang="16200038" scaled="0"/>
          </a:gra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FFFFFF"/>
              </a:solidFill>
              <a:latin typeface="Arial"/>
              <a:ea typeface="Arial"/>
              <a:cs typeface="Arial"/>
              <a:sym typeface="Arial"/>
            </a:endParaRPr>
          </a:p>
        </p:txBody>
      </p:sp>
      <p:sp>
        <p:nvSpPr>
          <p:cNvPr id="825" name="Google Shape;825;gebcc1785b2_0_992"/>
          <p:cNvSpPr/>
          <p:nvPr/>
        </p:nvSpPr>
        <p:spPr>
          <a:xfrm>
            <a:off x="0" y="800100"/>
            <a:ext cx="5753100" cy="5372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endParaRPr sz="1800">
              <a:solidFill>
                <a:schemeClr val="lt1"/>
              </a:solidFill>
              <a:latin typeface="Arial"/>
              <a:ea typeface="Arial"/>
              <a:cs typeface="Arial"/>
              <a:sym typeface="Arial"/>
            </a:endParaRPr>
          </a:p>
        </p:txBody>
      </p:sp>
      <p:sp>
        <p:nvSpPr>
          <p:cNvPr id="826" name="Google Shape;826;gebcc1785b2_0_992"/>
          <p:cNvSpPr txBox="1">
            <a:spLocks noGrp="1"/>
          </p:cNvSpPr>
          <p:nvPr>
            <p:ph type="body" idx="1"/>
          </p:nvPr>
        </p:nvSpPr>
        <p:spPr>
          <a:xfrm>
            <a:off x="664533" y="1460833"/>
            <a:ext cx="4503000" cy="3983100"/>
          </a:xfrm>
          <a:prstGeom prst="rect">
            <a:avLst/>
          </a:prstGeom>
          <a:noFill/>
          <a:ln>
            <a:noFill/>
          </a:ln>
        </p:spPr>
        <p:txBody>
          <a:bodyPr spcFirstLastPara="1" wrap="square" lIns="0" tIns="0" rIns="0" bIns="0" anchor="ctr" anchorCtr="0">
            <a:noAutofit/>
          </a:bodyPr>
          <a:lstStyle>
            <a:lvl1pPr marL="457200" lvl="0" indent="-495300" algn="l" rtl="0">
              <a:lnSpc>
                <a:spcPct val="90000"/>
              </a:lnSpc>
              <a:spcBef>
                <a:spcPts val="1200"/>
              </a:spcBef>
              <a:spcAft>
                <a:spcPts val="0"/>
              </a:spcAft>
              <a:buClr>
                <a:schemeClr val="dk1"/>
              </a:buClr>
              <a:buSzPts val="4200"/>
              <a:buFont typeface="Arial"/>
              <a:buChar char="​"/>
              <a:defRPr sz="4200" b="1">
                <a:solidFill>
                  <a:schemeClr val="dk1"/>
                </a:solidFill>
                <a:latin typeface="Arial"/>
                <a:ea typeface="Arial"/>
                <a:cs typeface="Arial"/>
                <a:sym typeface="Arial"/>
              </a:defRPr>
            </a:lvl1pPr>
            <a:lvl2pPr marL="914400" lvl="1" indent="-368300" algn="l" rtl="0">
              <a:lnSpc>
                <a:spcPct val="83000"/>
              </a:lnSpc>
              <a:spcBef>
                <a:spcPts val="300"/>
              </a:spcBef>
              <a:spcAft>
                <a:spcPts val="0"/>
              </a:spcAft>
              <a:buSzPts val="2200"/>
              <a:buFont typeface="Arial"/>
              <a:buChar char="​"/>
              <a:defRPr sz="2200">
                <a:solidFill>
                  <a:schemeClr val="dk2"/>
                </a:solidFill>
                <a:latin typeface="Arial"/>
                <a:ea typeface="Arial"/>
                <a:cs typeface="Arial"/>
                <a:sym typeface="Arial"/>
              </a:defRPr>
            </a:lvl2pPr>
            <a:lvl3pPr marL="1371600" lvl="2" indent="-342900" algn="l" rtl="0">
              <a:lnSpc>
                <a:spcPct val="120000"/>
              </a:lnSpc>
              <a:spcBef>
                <a:spcPts val="3000"/>
              </a:spcBef>
              <a:spcAft>
                <a:spcPts val="0"/>
              </a:spcAft>
              <a:buClr>
                <a:schemeClr val="dk1"/>
              </a:buClr>
              <a:buSzPts val="1800"/>
              <a:buFont typeface="Arial"/>
              <a:buChar char="​"/>
              <a:defRPr sz="1800">
                <a:solidFill>
                  <a:schemeClr val="dk1"/>
                </a:solidFill>
                <a:latin typeface="Arial"/>
                <a:ea typeface="Arial"/>
                <a:cs typeface="Arial"/>
                <a:sym typeface="Arial"/>
              </a:defRPr>
            </a:lvl3pPr>
            <a:lvl4pPr marL="1828800" lvl="3" indent="-317500" algn="l" rtl="0">
              <a:lnSpc>
                <a:spcPct val="90000"/>
              </a:lnSpc>
              <a:spcBef>
                <a:spcPts val="400"/>
              </a:spcBef>
              <a:spcAft>
                <a:spcPts val="0"/>
              </a:spcAft>
              <a:buClr>
                <a:schemeClr val="accent1"/>
              </a:buClr>
              <a:buSzPts val="1400"/>
              <a:buFont typeface="Arial"/>
              <a:buChar char="•"/>
              <a:defRPr sz="1400" b="0">
                <a:solidFill>
                  <a:schemeClr val="dk1"/>
                </a:solidFill>
                <a:latin typeface="Arial"/>
                <a:ea typeface="Arial"/>
                <a:cs typeface="Arial"/>
                <a:sym typeface="Arial"/>
              </a:defRPr>
            </a:lvl4pPr>
            <a:lvl5pPr marL="2286000" lvl="4" indent="-304800" algn="l" rtl="0">
              <a:lnSpc>
                <a:spcPct val="85000"/>
              </a:lnSpc>
              <a:spcBef>
                <a:spcPts val="400"/>
              </a:spcBef>
              <a:spcAft>
                <a:spcPts val="0"/>
              </a:spcAft>
              <a:buClr>
                <a:schemeClr val="dk1"/>
              </a:buClr>
              <a:buSzPts val="1200"/>
              <a:buFont typeface="Arial"/>
              <a:buChar char="–"/>
              <a:defRPr sz="1200">
                <a:solidFill>
                  <a:schemeClr val="dk1"/>
                </a:solidFill>
                <a:latin typeface="Arial"/>
                <a:ea typeface="Arial"/>
                <a:cs typeface="Arial"/>
                <a:sym typeface="Arial"/>
              </a:defRPr>
            </a:lvl5pPr>
            <a:lvl6pPr marL="2743200" lvl="5" indent="-355600" algn="l" rtl="0">
              <a:lnSpc>
                <a:spcPct val="90000"/>
              </a:lnSpc>
              <a:spcBef>
                <a:spcPts val="1200"/>
              </a:spcBef>
              <a:spcAft>
                <a:spcPts val="0"/>
              </a:spcAft>
              <a:buClr>
                <a:schemeClr val="lt1"/>
              </a:buClr>
              <a:buSzPts val="2000"/>
              <a:buFont typeface="Arial"/>
              <a:buChar char="​"/>
              <a:defRPr sz="2000" b="1">
                <a:solidFill>
                  <a:schemeClr val="lt1"/>
                </a:solidFill>
                <a:latin typeface="Arial"/>
                <a:ea typeface="Arial"/>
                <a:cs typeface="Arial"/>
                <a:sym typeface="Arial"/>
              </a:defRPr>
            </a:lvl6pPr>
            <a:lvl7pPr marL="3200400" lvl="6" indent="-317500" algn="l" rtl="0">
              <a:lnSpc>
                <a:spcPct val="90000"/>
              </a:lnSpc>
              <a:spcBef>
                <a:spcPts val="0"/>
              </a:spcBef>
              <a:spcAft>
                <a:spcPts val="0"/>
              </a:spcAft>
              <a:buSzPts val="1400"/>
              <a:buFont typeface="Arial"/>
              <a:buChar char="​"/>
              <a:defRPr sz="1400">
                <a:solidFill>
                  <a:schemeClr val="lt1"/>
                </a:solidFill>
                <a:latin typeface="Arial"/>
                <a:ea typeface="Arial"/>
                <a:cs typeface="Arial"/>
                <a:sym typeface="Arial"/>
              </a:defRPr>
            </a:lvl7pPr>
            <a:lvl8pPr marL="3657600" lvl="7" indent="-317500" algn="l" rtl="0">
              <a:lnSpc>
                <a:spcPct val="120000"/>
              </a:lnSpc>
              <a:spcBef>
                <a:spcPts val="400"/>
              </a:spcBef>
              <a:spcAft>
                <a:spcPts val="0"/>
              </a:spcAft>
              <a:buClr>
                <a:schemeClr val="lt1"/>
              </a:buClr>
              <a:buSzPts val="1400"/>
              <a:buFont typeface="Arial"/>
              <a:buChar char="​"/>
              <a:defRPr sz="1400">
                <a:solidFill>
                  <a:schemeClr val="lt1"/>
                </a:solidFill>
                <a:latin typeface="Arial"/>
                <a:ea typeface="Arial"/>
                <a:cs typeface="Arial"/>
                <a:sym typeface="Arial"/>
              </a:defRPr>
            </a:lvl8pPr>
            <a:lvl9pPr marL="4114800" lvl="8" indent="-304800" algn="l" rtl="0">
              <a:lnSpc>
                <a:spcPct val="80000"/>
              </a:lnSpc>
              <a:spcBef>
                <a:spcPts val="600"/>
              </a:spcBef>
              <a:spcAft>
                <a:spcPts val="0"/>
              </a:spcAft>
              <a:buClr>
                <a:schemeClr val="lt1"/>
              </a:buClr>
              <a:buSzPts val="1200"/>
              <a:buFont typeface="Arial"/>
              <a:buChar char="•"/>
              <a:defRPr sz="1200" b="0">
                <a:solidFill>
                  <a:schemeClr val="lt1"/>
                </a:solidFill>
                <a:latin typeface="Arial"/>
                <a:ea typeface="Arial"/>
                <a:cs typeface="Arial"/>
                <a:sym typeface="Arial"/>
              </a:defRPr>
            </a:lvl9pPr>
          </a:lstStyle>
          <a:p>
            <a:endParaRPr/>
          </a:p>
        </p:txBody>
      </p:sp>
      <p:pic>
        <p:nvPicPr>
          <p:cNvPr id="827" name="Google Shape;827;gebcc1785b2_0_99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710513" y="5748830"/>
            <a:ext cx="1737781" cy="23271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Weighted Right">
  <p:cSld name="Weighted Right">
    <p:spTree>
      <p:nvGrpSpPr>
        <p:cNvPr id="1" name="Shape 81"/>
        <p:cNvGrpSpPr/>
        <p:nvPr/>
      </p:nvGrpSpPr>
      <p:grpSpPr>
        <a:xfrm>
          <a:off x="0" y="0"/>
          <a:ext cx="0" cy="0"/>
          <a:chOff x="0" y="0"/>
          <a:chExt cx="0" cy="0"/>
        </a:xfrm>
      </p:grpSpPr>
      <p:sp>
        <p:nvSpPr>
          <p:cNvPr id="82" name="Google Shape;82;p40"/>
          <p:cNvSpPr txBox="1">
            <a:spLocks noGrp="1"/>
          </p:cNvSpPr>
          <p:nvPr>
            <p:ph type="title"/>
          </p:nvPr>
        </p:nvSpPr>
        <p:spPr>
          <a:xfrm>
            <a:off x="685800" y="521208"/>
            <a:ext cx="10817400" cy="10332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40"/>
          <p:cNvSpPr txBox="1">
            <a:spLocks noGrp="1"/>
          </p:cNvSpPr>
          <p:nvPr>
            <p:ph type="body" idx="1"/>
          </p:nvPr>
        </p:nvSpPr>
        <p:spPr>
          <a:xfrm>
            <a:off x="685800" y="2368296"/>
            <a:ext cx="3149700" cy="3804000"/>
          </a:xfrm>
          <a:prstGeom prst="rect">
            <a:avLst/>
          </a:prstGeom>
          <a:noFill/>
          <a:ln>
            <a:noFill/>
          </a:ln>
        </p:spPr>
        <p:txBody>
          <a:bodyPr spcFirstLastPara="1" wrap="square" lIns="0" tIns="0" rIns="0" bIns="0" anchor="t" anchorCtr="0">
            <a:noAutofit/>
          </a:bodyPr>
          <a:lstStyle>
            <a:lvl1pPr marL="457200" lvl="0" indent="-368300" algn="l">
              <a:lnSpc>
                <a:spcPct val="95000"/>
              </a:lnSpc>
              <a:spcBef>
                <a:spcPts val="2000"/>
              </a:spcBef>
              <a:spcAft>
                <a:spcPts val="0"/>
              </a:spcAft>
              <a:buClr>
                <a:schemeClr val="dk1"/>
              </a:buClr>
              <a:buSzPts val="2200"/>
              <a:buChar char="​"/>
              <a:defRPr>
                <a:latin typeface="Arial"/>
                <a:ea typeface="Arial"/>
                <a:cs typeface="Arial"/>
                <a:sym typeface="Arial"/>
              </a:defRPr>
            </a:lvl1pPr>
            <a:lvl2pPr marL="914400" lvl="1" indent="-342900" algn="l">
              <a:lnSpc>
                <a:spcPct val="90000"/>
              </a:lnSpc>
              <a:spcBef>
                <a:spcPts val="400"/>
              </a:spcBef>
              <a:spcAft>
                <a:spcPts val="0"/>
              </a:spcAft>
              <a:buSzPts val="1800"/>
              <a:buChar char="•"/>
              <a:defRPr>
                <a:latin typeface="Arial"/>
                <a:ea typeface="Arial"/>
                <a:cs typeface="Arial"/>
                <a:sym typeface="Arial"/>
              </a:defRPr>
            </a:lvl2pPr>
            <a:lvl3pPr marL="1371600" lvl="2" indent="-317500" algn="l">
              <a:lnSpc>
                <a:spcPct val="85000"/>
              </a:lnSpc>
              <a:spcBef>
                <a:spcPts val="400"/>
              </a:spcBef>
              <a:spcAft>
                <a:spcPts val="0"/>
              </a:spcAft>
              <a:buClr>
                <a:schemeClr val="dk1"/>
              </a:buClr>
              <a:buSzPts val="1400"/>
              <a:buChar char="–"/>
              <a:defRPr>
                <a:latin typeface="Arial"/>
                <a:ea typeface="Arial"/>
                <a:cs typeface="Arial"/>
                <a:sym typeface="Arial"/>
              </a:defRPr>
            </a:lvl3pPr>
            <a:lvl4pPr marL="1828800" lvl="3" indent="-355600" algn="l">
              <a:lnSpc>
                <a:spcPct val="90000"/>
              </a:lnSpc>
              <a:spcBef>
                <a:spcPts val="1200"/>
              </a:spcBef>
              <a:spcAft>
                <a:spcPts val="0"/>
              </a:spcAft>
              <a:buClr>
                <a:schemeClr val="dk1"/>
              </a:buClr>
              <a:buSzPts val="2000"/>
              <a:buChar char="​"/>
              <a:defRPr>
                <a:latin typeface="Arial"/>
                <a:ea typeface="Arial"/>
                <a:cs typeface="Arial"/>
                <a:sym typeface="Arial"/>
              </a:defRPr>
            </a:lvl4pPr>
            <a:lvl5pPr marL="2286000" lvl="4" indent="-228600" algn="l">
              <a:lnSpc>
                <a:spcPct val="90000"/>
              </a:lnSpc>
              <a:spcBef>
                <a:spcPts val="0"/>
              </a:spcBef>
              <a:spcAft>
                <a:spcPts val="0"/>
              </a:spcAft>
              <a:buClr>
                <a:schemeClr val="accent1"/>
              </a:buClr>
              <a:buSzPts val="1400"/>
              <a:buNone/>
              <a:defRPr>
                <a:latin typeface="Arial"/>
                <a:ea typeface="Arial"/>
                <a:cs typeface="Arial"/>
                <a:sym typeface="Arial"/>
              </a:defRPr>
            </a:lvl5pPr>
            <a:lvl6pPr marL="2743200" lvl="5" indent="-342900" algn="l">
              <a:lnSpc>
                <a:spcPct val="120000"/>
              </a:lnSpc>
              <a:spcBef>
                <a:spcPts val="800"/>
              </a:spcBef>
              <a:spcAft>
                <a:spcPts val="0"/>
              </a:spcAft>
              <a:buClr>
                <a:schemeClr val="dk1"/>
              </a:buClr>
              <a:buSzPts val="1800"/>
              <a:buChar char="​"/>
              <a:defRPr/>
            </a:lvl6pPr>
            <a:lvl7pPr marL="3200400" lvl="6" indent="-342900" algn="l">
              <a:lnSpc>
                <a:spcPct val="85000"/>
              </a:lnSpc>
              <a:spcBef>
                <a:spcPts val="600"/>
              </a:spcBef>
              <a:spcAft>
                <a:spcPts val="0"/>
              </a:spcAft>
              <a:buSzPts val="1800"/>
              <a:buChar char="•"/>
              <a:defRPr/>
            </a:lvl7pPr>
            <a:lvl8pPr marL="3657600" lvl="7" indent="-342900" algn="l">
              <a:lnSpc>
                <a:spcPct val="100000"/>
              </a:lnSpc>
              <a:spcBef>
                <a:spcPts val="1200"/>
              </a:spcBef>
              <a:spcAft>
                <a:spcPts val="0"/>
              </a:spcAft>
              <a:buClr>
                <a:schemeClr val="dk1"/>
              </a:buClr>
              <a:buSzPts val="1800"/>
              <a:buChar char="“"/>
              <a:defRPr/>
            </a:lvl8pPr>
            <a:lvl9pPr marL="4114800" lvl="8" indent="-342900" algn="l">
              <a:lnSpc>
                <a:spcPct val="85000"/>
              </a:lnSpc>
              <a:spcBef>
                <a:spcPts val="600"/>
              </a:spcBef>
              <a:spcAft>
                <a:spcPts val="1200"/>
              </a:spcAft>
              <a:buClr>
                <a:schemeClr val="dk1"/>
              </a:buClr>
              <a:buSzPts val="1800"/>
              <a:buChar char="​"/>
              <a:defRPr/>
            </a:lvl9pPr>
          </a:lstStyle>
          <a:p>
            <a:endParaRPr/>
          </a:p>
        </p:txBody>
      </p:sp>
      <p:sp>
        <p:nvSpPr>
          <p:cNvPr id="84" name="Google Shape;84;p40"/>
          <p:cNvSpPr txBox="1">
            <a:spLocks noGrp="1"/>
          </p:cNvSpPr>
          <p:nvPr>
            <p:ph type="body" idx="2"/>
          </p:nvPr>
        </p:nvSpPr>
        <p:spPr>
          <a:xfrm>
            <a:off x="4521198" y="2368296"/>
            <a:ext cx="6981900" cy="3804000"/>
          </a:xfrm>
          <a:prstGeom prst="rect">
            <a:avLst/>
          </a:prstGeom>
          <a:noFill/>
          <a:ln>
            <a:noFill/>
          </a:ln>
        </p:spPr>
        <p:txBody>
          <a:bodyPr spcFirstLastPara="1" wrap="square" lIns="0" tIns="0" rIns="0" bIns="0" anchor="t" anchorCtr="0">
            <a:noAutofit/>
          </a:bodyPr>
          <a:lstStyle>
            <a:lvl1pPr marL="457200" lvl="0" indent="-368300" algn="l">
              <a:lnSpc>
                <a:spcPct val="95000"/>
              </a:lnSpc>
              <a:spcBef>
                <a:spcPts val="2000"/>
              </a:spcBef>
              <a:spcAft>
                <a:spcPts val="0"/>
              </a:spcAft>
              <a:buClr>
                <a:schemeClr val="dk1"/>
              </a:buClr>
              <a:buSzPts val="2200"/>
              <a:buChar char="​"/>
              <a:defRPr>
                <a:latin typeface="Arial"/>
                <a:ea typeface="Arial"/>
                <a:cs typeface="Arial"/>
                <a:sym typeface="Arial"/>
              </a:defRPr>
            </a:lvl1pPr>
            <a:lvl2pPr marL="914400" lvl="1" indent="-342900" algn="l">
              <a:lnSpc>
                <a:spcPct val="90000"/>
              </a:lnSpc>
              <a:spcBef>
                <a:spcPts val="400"/>
              </a:spcBef>
              <a:spcAft>
                <a:spcPts val="0"/>
              </a:spcAft>
              <a:buSzPts val="1800"/>
              <a:buChar char="•"/>
              <a:defRPr>
                <a:latin typeface="Arial"/>
                <a:ea typeface="Arial"/>
                <a:cs typeface="Arial"/>
                <a:sym typeface="Arial"/>
              </a:defRPr>
            </a:lvl2pPr>
            <a:lvl3pPr marL="1371600" lvl="2" indent="-317500" algn="l">
              <a:lnSpc>
                <a:spcPct val="85000"/>
              </a:lnSpc>
              <a:spcBef>
                <a:spcPts val="400"/>
              </a:spcBef>
              <a:spcAft>
                <a:spcPts val="0"/>
              </a:spcAft>
              <a:buClr>
                <a:schemeClr val="dk1"/>
              </a:buClr>
              <a:buSzPts val="1400"/>
              <a:buChar char="–"/>
              <a:defRPr>
                <a:latin typeface="Arial"/>
                <a:ea typeface="Arial"/>
                <a:cs typeface="Arial"/>
                <a:sym typeface="Arial"/>
              </a:defRPr>
            </a:lvl3pPr>
            <a:lvl4pPr marL="1828800" lvl="3" indent="-355600" algn="l">
              <a:lnSpc>
                <a:spcPct val="90000"/>
              </a:lnSpc>
              <a:spcBef>
                <a:spcPts val="1200"/>
              </a:spcBef>
              <a:spcAft>
                <a:spcPts val="0"/>
              </a:spcAft>
              <a:buClr>
                <a:schemeClr val="dk1"/>
              </a:buClr>
              <a:buSzPts val="2000"/>
              <a:buChar char="​"/>
              <a:defRPr>
                <a:latin typeface="Arial"/>
                <a:ea typeface="Arial"/>
                <a:cs typeface="Arial"/>
                <a:sym typeface="Arial"/>
              </a:defRPr>
            </a:lvl4pPr>
            <a:lvl5pPr marL="2286000" lvl="4" indent="-228600" algn="l">
              <a:lnSpc>
                <a:spcPct val="90000"/>
              </a:lnSpc>
              <a:spcBef>
                <a:spcPts val="0"/>
              </a:spcBef>
              <a:spcAft>
                <a:spcPts val="0"/>
              </a:spcAft>
              <a:buClr>
                <a:schemeClr val="accent1"/>
              </a:buClr>
              <a:buSzPts val="1400"/>
              <a:buNone/>
              <a:defRPr>
                <a:latin typeface="Arial"/>
                <a:ea typeface="Arial"/>
                <a:cs typeface="Arial"/>
                <a:sym typeface="Arial"/>
              </a:defRPr>
            </a:lvl5pPr>
            <a:lvl6pPr marL="2743200" lvl="5" indent="-342900" algn="l">
              <a:lnSpc>
                <a:spcPct val="120000"/>
              </a:lnSpc>
              <a:spcBef>
                <a:spcPts val="800"/>
              </a:spcBef>
              <a:spcAft>
                <a:spcPts val="0"/>
              </a:spcAft>
              <a:buClr>
                <a:schemeClr val="dk1"/>
              </a:buClr>
              <a:buSzPts val="1800"/>
              <a:buChar char="​"/>
              <a:defRPr/>
            </a:lvl6pPr>
            <a:lvl7pPr marL="3200400" lvl="6" indent="-342900" algn="l">
              <a:lnSpc>
                <a:spcPct val="85000"/>
              </a:lnSpc>
              <a:spcBef>
                <a:spcPts val="600"/>
              </a:spcBef>
              <a:spcAft>
                <a:spcPts val="0"/>
              </a:spcAft>
              <a:buSzPts val="1800"/>
              <a:buChar char="•"/>
              <a:defRPr/>
            </a:lvl7pPr>
            <a:lvl8pPr marL="3657600" lvl="7" indent="-342900" algn="l">
              <a:lnSpc>
                <a:spcPct val="100000"/>
              </a:lnSpc>
              <a:spcBef>
                <a:spcPts val="1200"/>
              </a:spcBef>
              <a:spcAft>
                <a:spcPts val="0"/>
              </a:spcAft>
              <a:buClr>
                <a:schemeClr val="dk1"/>
              </a:buClr>
              <a:buSzPts val="1800"/>
              <a:buChar char="“"/>
              <a:defRPr/>
            </a:lvl8pPr>
            <a:lvl9pPr marL="4114800" lvl="8" indent="-342900" algn="l">
              <a:lnSpc>
                <a:spcPct val="85000"/>
              </a:lnSpc>
              <a:spcBef>
                <a:spcPts val="600"/>
              </a:spcBef>
              <a:spcAft>
                <a:spcPts val="1200"/>
              </a:spcAft>
              <a:buClr>
                <a:schemeClr val="dk1"/>
              </a:buClr>
              <a:buSzPts val="1800"/>
              <a:buChar char="​"/>
              <a:defRPr/>
            </a:lvl9pPr>
          </a:lstStyle>
          <a:p>
            <a:endParaRPr/>
          </a:p>
        </p:txBody>
      </p:sp>
      <p:sp>
        <p:nvSpPr>
          <p:cNvPr id="85" name="Google Shape;85;p40"/>
          <p:cNvSpPr txBox="1">
            <a:spLocks noGrp="1"/>
          </p:cNvSpPr>
          <p:nvPr>
            <p:ph type="body" idx="3"/>
          </p:nvPr>
        </p:nvSpPr>
        <p:spPr>
          <a:xfrm>
            <a:off x="685800" y="1592812"/>
            <a:ext cx="10820400" cy="281100"/>
          </a:xfrm>
          <a:prstGeom prst="rect">
            <a:avLst/>
          </a:prstGeom>
          <a:noFill/>
          <a:ln>
            <a:noFill/>
          </a:ln>
        </p:spPr>
        <p:txBody>
          <a:bodyPr spcFirstLastPara="1" wrap="square" lIns="0" tIns="0" rIns="0" bIns="0" anchor="t" anchorCtr="0">
            <a:noAutofit/>
          </a:bodyPr>
          <a:lstStyle>
            <a:lvl1pPr marL="457200" lvl="0" indent="-228600" algn="l">
              <a:lnSpc>
                <a:spcPct val="83000"/>
              </a:lnSpc>
              <a:spcBef>
                <a:spcPts val="0"/>
              </a:spcBef>
              <a:spcAft>
                <a:spcPts val="0"/>
              </a:spcAft>
              <a:buClr>
                <a:schemeClr val="dk2"/>
              </a:buClr>
              <a:buSzPts val="2200"/>
              <a:buNone/>
              <a:defRPr b="0">
                <a:solidFill>
                  <a:schemeClr val="dk2"/>
                </a:solidFill>
              </a:defRPr>
            </a:lvl1pPr>
            <a:lvl2pPr marL="914400" lvl="1" indent="-228600" algn="l">
              <a:lnSpc>
                <a:spcPct val="90000"/>
              </a:lnSpc>
              <a:spcBef>
                <a:spcPts val="400"/>
              </a:spcBef>
              <a:spcAft>
                <a:spcPts val="0"/>
              </a:spcAft>
              <a:buSzPts val="2000"/>
              <a:buNone/>
              <a:defRPr sz="2000" b="1"/>
            </a:lvl2pPr>
            <a:lvl3pPr marL="1371600" lvl="2" indent="-228600" algn="l">
              <a:lnSpc>
                <a:spcPct val="85000"/>
              </a:lnSpc>
              <a:spcBef>
                <a:spcPts val="400"/>
              </a:spcBef>
              <a:spcAft>
                <a:spcPts val="0"/>
              </a:spcAft>
              <a:buClr>
                <a:schemeClr val="dk1"/>
              </a:buClr>
              <a:buSzPts val="1800"/>
              <a:buNone/>
              <a:defRPr sz="1800" b="1"/>
            </a:lvl3pPr>
            <a:lvl4pPr marL="1828800" lvl="3" indent="-228600" algn="l">
              <a:lnSpc>
                <a:spcPct val="90000"/>
              </a:lnSpc>
              <a:spcBef>
                <a:spcPts val="1200"/>
              </a:spcBef>
              <a:spcAft>
                <a:spcPts val="0"/>
              </a:spcAft>
              <a:buClr>
                <a:schemeClr val="dk1"/>
              </a:buClr>
              <a:buSzPts val="1600"/>
              <a:buNone/>
              <a:defRPr sz="1600" b="1"/>
            </a:lvl4pPr>
            <a:lvl5pPr marL="2286000" lvl="4" indent="-228600" algn="l">
              <a:lnSpc>
                <a:spcPct val="90000"/>
              </a:lnSpc>
              <a:spcBef>
                <a:spcPts val="0"/>
              </a:spcBef>
              <a:spcAft>
                <a:spcPts val="0"/>
              </a:spcAft>
              <a:buClr>
                <a:schemeClr val="accent1"/>
              </a:buClr>
              <a:buSzPts val="1600"/>
              <a:buNone/>
              <a:defRPr sz="1600" b="1"/>
            </a:lvl5pPr>
            <a:lvl6pPr marL="2743200" lvl="5" indent="-228600" algn="l">
              <a:lnSpc>
                <a:spcPct val="120000"/>
              </a:lnSpc>
              <a:spcBef>
                <a:spcPts val="800"/>
              </a:spcBef>
              <a:spcAft>
                <a:spcPts val="0"/>
              </a:spcAft>
              <a:buClr>
                <a:schemeClr val="dk1"/>
              </a:buClr>
              <a:buSzPts val="1600"/>
              <a:buNone/>
              <a:defRPr sz="1600" b="1"/>
            </a:lvl6pPr>
            <a:lvl7pPr marL="3200400" lvl="6" indent="-228600" algn="l">
              <a:lnSpc>
                <a:spcPct val="85000"/>
              </a:lnSpc>
              <a:spcBef>
                <a:spcPts val="600"/>
              </a:spcBef>
              <a:spcAft>
                <a:spcPts val="0"/>
              </a:spcAft>
              <a:buSzPts val="1600"/>
              <a:buNone/>
              <a:defRPr sz="1600" b="1"/>
            </a:lvl7pPr>
            <a:lvl8pPr marL="3657600" lvl="7" indent="-228600" algn="l">
              <a:lnSpc>
                <a:spcPct val="100000"/>
              </a:lnSpc>
              <a:spcBef>
                <a:spcPts val="1200"/>
              </a:spcBef>
              <a:spcAft>
                <a:spcPts val="0"/>
              </a:spcAft>
              <a:buClr>
                <a:schemeClr val="dk1"/>
              </a:buClr>
              <a:buSzPts val="1600"/>
              <a:buNone/>
              <a:defRPr sz="1600" b="1"/>
            </a:lvl8pPr>
            <a:lvl9pPr marL="4114800" lvl="8" indent="-228600" algn="l">
              <a:lnSpc>
                <a:spcPct val="85000"/>
              </a:lnSpc>
              <a:spcBef>
                <a:spcPts val="600"/>
              </a:spcBef>
              <a:spcAft>
                <a:spcPts val="1200"/>
              </a:spcAft>
              <a:buClr>
                <a:schemeClr val="dk1"/>
              </a:buClr>
              <a:buSzPts val="1600"/>
              <a:buNone/>
              <a:defRPr sz="1600" b="1"/>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Weighted Left">
  <p:cSld name="Weighted Left">
    <p:spTree>
      <p:nvGrpSpPr>
        <p:cNvPr id="1" name="Shape 86"/>
        <p:cNvGrpSpPr/>
        <p:nvPr/>
      </p:nvGrpSpPr>
      <p:grpSpPr>
        <a:xfrm>
          <a:off x="0" y="0"/>
          <a:ext cx="0" cy="0"/>
          <a:chOff x="0" y="0"/>
          <a:chExt cx="0" cy="0"/>
        </a:xfrm>
      </p:grpSpPr>
      <p:sp>
        <p:nvSpPr>
          <p:cNvPr id="87" name="Google Shape;87;p41"/>
          <p:cNvSpPr txBox="1">
            <a:spLocks noGrp="1"/>
          </p:cNvSpPr>
          <p:nvPr>
            <p:ph type="title"/>
          </p:nvPr>
        </p:nvSpPr>
        <p:spPr>
          <a:xfrm>
            <a:off x="685800" y="521208"/>
            <a:ext cx="10817400" cy="10332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41"/>
          <p:cNvSpPr txBox="1">
            <a:spLocks noGrp="1"/>
          </p:cNvSpPr>
          <p:nvPr>
            <p:ph type="body" idx="1"/>
          </p:nvPr>
        </p:nvSpPr>
        <p:spPr>
          <a:xfrm>
            <a:off x="8353554" y="2368296"/>
            <a:ext cx="3149700" cy="3804000"/>
          </a:xfrm>
          <a:prstGeom prst="rect">
            <a:avLst/>
          </a:prstGeom>
          <a:noFill/>
          <a:ln>
            <a:noFill/>
          </a:ln>
        </p:spPr>
        <p:txBody>
          <a:bodyPr spcFirstLastPara="1" wrap="square" lIns="0" tIns="0" rIns="0" bIns="0" anchor="t" anchorCtr="0">
            <a:noAutofit/>
          </a:bodyPr>
          <a:lstStyle>
            <a:lvl1pPr marL="457200" lvl="0" indent="-368300" algn="l">
              <a:lnSpc>
                <a:spcPct val="95000"/>
              </a:lnSpc>
              <a:spcBef>
                <a:spcPts val="2000"/>
              </a:spcBef>
              <a:spcAft>
                <a:spcPts val="0"/>
              </a:spcAft>
              <a:buClr>
                <a:schemeClr val="dk1"/>
              </a:buClr>
              <a:buSzPts val="2200"/>
              <a:buChar char="​"/>
              <a:defRPr>
                <a:latin typeface="Arial"/>
                <a:ea typeface="Arial"/>
                <a:cs typeface="Arial"/>
                <a:sym typeface="Arial"/>
              </a:defRPr>
            </a:lvl1pPr>
            <a:lvl2pPr marL="914400" lvl="1" indent="-342900" algn="l">
              <a:lnSpc>
                <a:spcPct val="90000"/>
              </a:lnSpc>
              <a:spcBef>
                <a:spcPts val="400"/>
              </a:spcBef>
              <a:spcAft>
                <a:spcPts val="0"/>
              </a:spcAft>
              <a:buSzPts val="1800"/>
              <a:buChar char="•"/>
              <a:defRPr>
                <a:latin typeface="Arial"/>
                <a:ea typeface="Arial"/>
                <a:cs typeface="Arial"/>
                <a:sym typeface="Arial"/>
              </a:defRPr>
            </a:lvl2pPr>
            <a:lvl3pPr marL="1371600" lvl="2" indent="-317500" algn="l">
              <a:lnSpc>
                <a:spcPct val="85000"/>
              </a:lnSpc>
              <a:spcBef>
                <a:spcPts val="400"/>
              </a:spcBef>
              <a:spcAft>
                <a:spcPts val="0"/>
              </a:spcAft>
              <a:buClr>
                <a:schemeClr val="dk1"/>
              </a:buClr>
              <a:buSzPts val="1400"/>
              <a:buChar char="–"/>
              <a:defRPr>
                <a:latin typeface="Arial"/>
                <a:ea typeface="Arial"/>
                <a:cs typeface="Arial"/>
                <a:sym typeface="Arial"/>
              </a:defRPr>
            </a:lvl3pPr>
            <a:lvl4pPr marL="1828800" lvl="3" indent="-355600" algn="l">
              <a:lnSpc>
                <a:spcPct val="90000"/>
              </a:lnSpc>
              <a:spcBef>
                <a:spcPts val="1200"/>
              </a:spcBef>
              <a:spcAft>
                <a:spcPts val="0"/>
              </a:spcAft>
              <a:buClr>
                <a:schemeClr val="dk1"/>
              </a:buClr>
              <a:buSzPts val="2000"/>
              <a:buChar char="​"/>
              <a:defRPr>
                <a:latin typeface="Arial"/>
                <a:ea typeface="Arial"/>
                <a:cs typeface="Arial"/>
                <a:sym typeface="Arial"/>
              </a:defRPr>
            </a:lvl4pPr>
            <a:lvl5pPr marL="2286000" lvl="4" indent="-228600" algn="l">
              <a:lnSpc>
                <a:spcPct val="90000"/>
              </a:lnSpc>
              <a:spcBef>
                <a:spcPts val="0"/>
              </a:spcBef>
              <a:spcAft>
                <a:spcPts val="0"/>
              </a:spcAft>
              <a:buClr>
                <a:schemeClr val="accent1"/>
              </a:buClr>
              <a:buSzPts val="1400"/>
              <a:buNone/>
              <a:defRPr>
                <a:latin typeface="Arial"/>
                <a:ea typeface="Arial"/>
                <a:cs typeface="Arial"/>
                <a:sym typeface="Arial"/>
              </a:defRPr>
            </a:lvl5pPr>
            <a:lvl6pPr marL="2743200" lvl="5" indent="-342900" algn="l">
              <a:lnSpc>
                <a:spcPct val="120000"/>
              </a:lnSpc>
              <a:spcBef>
                <a:spcPts val="800"/>
              </a:spcBef>
              <a:spcAft>
                <a:spcPts val="0"/>
              </a:spcAft>
              <a:buClr>
                <a:schemeClr val="dk1"/>
              </a:buClr>
              <a:buSzPts val="1800"/>
              <a:buChar char="​"/>
              <a:defRPr/>
            </a:lvl6pPr>
            <a:lvl7pPr marL="3200400" lvl="6" indent="-342900" algn="l">
              <a:lnSpc>
                <a:spcPct val="85000"/>
              </a:lnSpc>
              <a:spcBef>
                <a:spcPts val="600"/>
              </a:spcBef>
              <a:spcAft>
                <a:spcPts val="0"/>
              </a:spcAft>
              <a:buSzPts val="1800"/>
              <a:buChar char="•"/>
              <a:defRPr/>
            </a:lvl7pPr>
            <a:lvl8pPr marL="3657600" lvl="7" indent="-342900" algn="l">
              <a:lnSpc>
                <a:spcPct val="100000"/>
              </a:lnSpc>
              <a:spcBef>
                <a:spcPts val="1200"/>
              </a:spcBef>
              <a:spcAft>
                <a:spcPts val="0"/>
              </a:spcAft>
              <a:buClr>
                <a:schemeClr val="dk1"/>
              </a:buClr>
              <a:buSzPts val="1800"/>
              <a:buChar char="“"/>
              <a:defRPr/>
            </a:lvl8pPr>
            <a:lvl9pPr marL="4114800" lvl="8" indent="-342900" algn="l">
              <a:lnSpc>
                <a:spcPct val="85000"/>
              </a:lnSpc>
              <a:spcBef>
                <a:spcPts val="600"/>
              </a:spcBef>
              <a:spcAft>
                <a:spcPts val="1200"/>
              </a:spcAft>
              <a:buClr>
                <a:schemeClr val="dk1"/>
              </a:buClr>
              <a:buSzPts val="1800"/>
              <a:buChar char="​"/>
              <a:defRPr/>
            </a:lvl9pPr>
          </a:lstStyle>
          <a:p>
            <a:endParaRPr/>
          </a:p>
        </p:txBody>
      </p:sp>
      <p:sp>
        <p:nvSpPr>
          <p:cNvPr id="89" name="Google Shape;89;p41"/>
          <p:cNvSpPr txBox="1">
            <a:spLocks noGrp="1"/>
          </p:cNvSpPr>
          <p:nvPr>
            <p:ph type="body" idx="2"/>
          </p:nvPr>
        </p:nvSpPr>
        <p:spPr>
          <a:xfrm>
            <a:off x="685800" y="2368296"/>
            <a:ext cx="6984900" cy="3804000"/>
          </a:xfrm>
          <a:prstGeom prst="rect">
            <a:avLst/>
          </a:prstGeom>
          <a:noFill/>
          <a:ln>
            <a:noFill/>
          </a:ln>
        </p:spPr>
        <p:txBody>
          <a:bodyPr spcFirstLastPara="1" wrap="square" lIns="0" tIns="0" rIns="0" bIns="0" anchor="t" anchorCtr="0">
            <a:noAutofit/>
          </a:bodyPr>
          <a:lstStyle>
            <a:lvl1pPr marL="457200" lvl="0" indent="-368300" algn="l">
              <a:lnSpc>
                <a:spcPct val="95000"/>
              </a:lnSpc>
              <a:spcBef>
                <a:spcPts val="2000"/>
              </a:spcBef>
              <a:spcAft>
                <a:spcPts val="0"/>
              </a:spcAft>
              <a:buClr>
                <a:schemeClr val="dk1"/>
              </a:buClr>
              <a:buSzPts val="2200"/>
              <a:buChar char="​"/>
              <a:defRPr>
                <a:latin typeface="Arial"/>
                <a:ea typeface="Arial"/>
                <a:cs typeface="Arial"/>
                <a:sym typeface="Arial"/>
              </a:defRPr>
            </a:lvl1pPr>
            <a:lvl2pPr marL="914400" lvl="1" indent="-342900" algn="l">
              <a:lnSpc>
                <a:spcPct val="90000"/>
              </a:lnSpc>
              <a:spcBef>
                <a:spcPts val="400"/>
              </a:spcBef>
              <a:spcAft>
                <a:spcPts val="0"/>
              </a:spcAft>
              <a:buSzPts val="1800"/>
              <a:buChar char="•"/>
              <a:defRPr>
                <a:latin typeface="Arial"/>
                <a:ea typeface="Arial"/>
                <a:cs typeface="Arial"/>
                <a:sym typeface="Arial"/>
              </a:defRPr>
            </a:lvl2pPr>
            <a:lvl3pPr marL="1371600" lvl="2" indent="-317500" algn="l">
              <a:lnSpc>
                <a:spcPct val="85000"/>
              </a:lnSpc>
              <a:spcBef>
                <a:spcPts val="400"/>
              </a:spcBef>
              <a:spcAft>
                <a:spcPts val="0"/>
              </a:spcAft>
              <a:buClr>
                <a:schemeClr val="dk1"/>
              </a:buClr>
              <a:buSzPts val="1400"/>
              <a:buChar char="–"/>
              <a:defRPr>
                <a:latin typeface="Arial"/>
                <a:ea typeface="Arial"/>
                <a:cs typeface="Arial"/>
                <a:sym typeface="Arial"/>
              </a:defRPr>
            </a:lvl3pPr>
            <a:lvl4pPr marL="1828800" lvl="3" indent="-355600" algn="l">
              <a:lnSpc>
                <a:spcPct val="90000"/>
              </a:lnSpc>
              <a:spcBef>
                <a:spcPts val="1200"/>
              </a:spcBef>
              <a:spcAft>
                <a:spcPts val="0"/>
              </a:spcAft>
              <a:buClr>
                <a:schemeClr val="dk1"/>
              </a:buClr>
              <a:buSzPts val="2000"/>
              <a:buChar char="​"/>
              <a:defRPr>
                <a:latin typeface="Arial"/>
                <a:ea typeface="Arial"/>
                <a:cs typeface="Arial"/>
                <a:sym typeface="Arial"/>
              </a:defRPr>
            </a:lvl4pPr>
            <a:lvl5pPr marL="2286000" lvl="4" indent="-228600" algn="l">
              <a:lnSpc>
                <a:spcPct val="90000"/>
              </a:lnSpc>
              <a:spcBef>
                <a:spcPts val="0"/>
              </a:spcBef>
              <a:spcAft>
                <a:spcPts val="0"/>
              </a:spcAft>
              <a:buClr>
                <a:schemeClr val="accent1"/>
              </a:buClr>
              <a:buSzPts val="1400"/>
              <a:buNone/>
              <a:defRPr>
                <a:latin typeface="Arial"/>
                <a:ea typeface="Arial"/>
                <a:cs typeface="Arial"/>
                <a:sym typeface="Arial"/>
              </a:defRPr>
            </a:lvl5pPr>
            <a:lvl6pPr marL="2743200" lvl="5" indent="-342900" algn="l">
              <a:lnSpc>
                <a:spcPct val="120000"/>
              </a:lnSpc>
              <a:spcBef>
                <a:spcPts val="800"/>
              </a:spcBef>
              <a:spcAft>
                <a:spcPts val="0"/>
              </a:spcAft>
              <a:buClr>
                <a:schemeClr val="dk1"/>
              </a:buClr>
              <a:buSzPts val="1800"/>
              <a:buChar char="​"/>
              <a:defRPr/>
            </a:lvl6pPr>
            <a:lvl7pPr marL="3200400" lvl="6" indent="-342900" algn="l">
              <a:lnSpc>
                <a:spcPct val="85000"/>
              </a:lnSpc>
              <a:spcBef>
                <a:spcPts val="600"/>
              </a:spcBef>
              <a:spcAft>
                <a:spcPts val="0"/>
              </a:spcAft>
              <a:buSzPts val="1800"/>
              <a:buChar char="•"/>
              <a:defRPr/>
            </a:lvl7pPr>
            <a:lvl8pPr marL="3657600" lvl="7" indent="-342900" algn="l">
              <a:lnSpc>
                <a:spcPct val="100000"/>
              </a:lnSpc>
              <a:spcBef>
                <a:spcPts val="1200"/>
              </a:spcBef>
              <a:spcAft>
                <a:spcPts val="0"/>
              </a:spcAft>
              <a:buClr>
                <a:schemeClr val="dk1"/>
              </a:buClr>
              <a:buSzPts val="1800"/>
              <a:buChar char="“"/>
              <a:defRPr/>
            </a:lvl8pPr>
            <a:lvl9pPr marL="4114800" lvl="8" indent="-342900" algn="l">
              <a:lnSpc>
                <a:spcPct val="85000"/>
              </a:lnSpc>
              <a:spcBef>
                <a:spcPts val="600"/>
              </a:spcBef>
              <a:spcAft>
                <a:spcPts val="1200"/>
              </a:spcAft>
              <a:buClr>
                <a:schemeClr val="dk1"/>
              </a:buClr>
              <a:buSzPts val="1800"/>
              <a:buChar char="​"/>
              <a:defRPr/>
            </a:lvl9pPr>
          </a:lstStyle>
          <a:p>
            <a:endParaRPr/>
          </a:p>
        </p:txBody>
      </p:sp>
      <p:sp>
        <p:nvSpPr>
          <p:cNvPr id="90" name="Google Shape;90;p41"/>
          <p:cNvSpPr txBox="1">
            <a:spLocks noGrp="1"/>
          </p:cNvSpPr>
          <p:nvPr>
            <p:ph type="body" idx="3"/>
          </p:nvPr>
        </p:nvSpPr>
        <p:spPr>
          <a:xfrm>
            <a:off x="685800" y="1592812"/>
            <a:ext cx="10820400" cy="281100"/>
          </a:xfrm>
          <a:prstGeom prst="rect">
            <a:avLst/>
          </a:prstGeom>
          <a:noFill/>
          <a:ln>
            <a:noFill/>
          </a:ln>
        </p:spPr>
        <p:txBody>
          <a:bodyPr spcFirstLastPara="1" wrap="square" lIns="0" tIns="0" rIns="0" bIns="0" anchor="t" anchorCtr="0">
            <a:noAutofit/>
          </a:bodyPr>
          <a:lstStyle>
            <a:lvl1pPr marL="457200" lvl="0" indent="-228600" algn="l">
              <a:lnSpc>
                <a:spcPct val="83000"/>
              </a:lnSpc>
              <a:spcBef>
                <a:spcPts val="0"/>
              </a:spcBef>
              <a:spcAft>
                <a:spcPts val="0"/>
              </a:spcAft>
              <a:buClr>
                <a:schemeClr val="dk2"/>
              </a:buClr>
              <a:buSzPts val="2200"/>
              <a:buNone/>
              <a:defRPr b="0">
                <a:solidFill>
                  <a:schemeClr val="dk2"/>
                </a:solidFill>
              </a:defRPr>
            </a:lvl1pPr>
            <a:lvl2pPr marL="914400" lvl="1" indent="-228600" algn="l">
              <a:lnSpc>
                <a:spcPct val="90000"/>
              </a:lnSpc>
              <a:spcBef>
                <a:spcPts val="400"/>
              </a:spcBef>
              <a:spcAft>
                <a:spcPts val="0"/>
              </a:spcAft>
              <a:buSzPts val="2000"/>
              <a:buNone/>
              <a:defRPr sz="2000" b="1"/>
            </a:lvl2pPr>
            <a:lvl3pPr marL="1371600" lvl="2" indent="-228600" algn="l">
              <a:lnSpc>
                <a:spcPct val="85000"/>
              </a:lnSpc>
              <a:spcBef>
                <a:spcPts val="400"/>
              </a:spcBef>
              <a:spcAft>
                <a:spcPts val="0"/>
              </a:spcAft>
              <a:buClr>
                <a:schemeClr val="dk1"/>
              </a:buClr>
              <a:buSzPts val="1800"/>
              <a:buNone/>
              <a:defRPr sz="1800" b="1"/>
            </a:lvl3pPr>
            <a:lvl4pPr marL="1828800" lvl="3" indent="-228600" algn="l">
              <a:lnSpc>
                <a:spcPct val="90000"/>
              </a:lnSpc>
              <a:spcBef>
                <a:spcPts val="1200"/>
              </a:spcBef>
              <a:spcAft>
                <a:spcPts val="0"/>
              </a:spcAft>
              <a:buClr>
                <a:schemeClr val="dk1"/>
              </a:buClr>
              <a:buSzPts val="1600"/>
              <a:buNone/>
              <a:defRPr sz="1600" b="1"/>
            </a:lvl4pPr>
            <a:lvl5pPr marL="2286000" lvl="4" indent="-228600" algn="l">
              <a:lnSpc>
                <a:spcPct val="90000"/>
              </a:lnSpc>
              <a:spcBef>
                <a:spcPts val="0"/>
              </a:spcBef>
              <a:spcAft>
                <a:spcPts val="0"/>
              </a:spcAft>
              <a:buClr>
                <a:schemeClr val="accent1"/>
              </a:buClr>
              <a:buSzPts val="1600"/>
              <a:buNone/>
              <a:defRPr sz="1600" b="1"/>
            </a:lvl5pPr>
            <a:lvl6pPr marL="2743200" lvl="5" indent="-228600" algn="l">
              <a:lnSpc>
                <a:spcPct val="120000"/>
              </a:lnSpc>
              <a:spcBef>
                <a:spcPts val="800"/>
              </a:spcBef>
              <a:spcAft>
                <a:spcPts val="0"/>
              </a:spcAft>
              <a:buClr>
                <a:schemeClr val="dk1"/>
              </a:buClr>
              <a:buSzPts val="1600"/>
              <a:buNone/>
              <a:defRPr sz="1600" b="1"/>
            </a:lvl6pPr>
            <a:lvl7pPr marL="3200400" lvl="6" indent="-228600" algn="l">
              <a:lnSpc>
                <a:spcPct val="85000"/>
              </a:lnSpc>
              <a:spcBef>
                <a:spcPts val="600"/>
              </a:spcBef>
              <a:spcAft>
                <a:spcPts val="0"/>
              </a:spcAft>
              <a:buSzPts val="1600"/>
              <a:buNone/>
              <a:defRPr sz="1600" b="1"/>
            </a:lvl7pPr>
            <a:lvl8pPr marL="3657600" lvl="7" indent="-228600" algn="l">
              <a:lnSpc>
                <a:spcPct val="100000"/>
              </a:lnSpc>
              <a:spcBef>
                <a:spcPts val="1200"/>
              </a:spcBef>
              <a:spcAft>
                <a:spcPts val="0"/>
              </a:spcAft>
              <a:buClr>
                <a:schemeClr val="dk1"/>
              </a:buClr>
              <a:buSzPts val="1600"/>
              <a:buNone/>
              <a:defRPr sz="1600" b="1"/>
            </a:lvl8pPr>
            <a:lvl9pPr marL="4114800" lvl="8" indent="-228600" algn="l">
              <a:lnSpc>
                <a:spcPct val="85000"/>
              </a:lnSpc>
              <a:spcBef>
                <a:spcPts val="600"/>
              </a:spcBef>
              <a:spcAft>
                <a:spcPts val="1200"/>
              </a:spcAft>
              <a:buClr>
                <a:schemeClr val="dk1"/>
              </a:buClr>
              <a:buSzPts val="1600"/>
              <a:buNone/>
              <a:defRPr sz="1600" b="1"/>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ection Header – Alt">
  <p:cSld name="Section Header_1">
    <p:spTree>
      <p:nvGrpSpPr>
        <p:cNvPr id="1" name="Shape 91"/>
        <p:cNvGrpSpPr/>
        <p:nvPr/>
      </p:nvGrpSpPr>
      <p:grpSpPr>
        <a:xfrm>
          <a:off x="0" y="0"/>
          <a:ext cx="0" cy="0"/>
          <a:chOff x="0" y="0"/>
          <a:chExt cx="0" cy="0"/>
        </a:xfrm>
      </p:grpSpPr>
      <p:sp>
        <p:nvSpPr>
          <p:cNvPr id="92" name="Google Shape;92;p42"/>
          <p:cNvSpPr txBox="1">
            <a:spLocks noGrp="1"/>
          </p:cNvSpPr>
          <p:nvPr>
            <p:ph type="title"/>
          </p:nvPr>
        </p:nvSpPr>
        <p:spPr>
          <a:xfrm>
            <a:off x="6438900" y="1644135"/>
            <a:ext cx="5067300" cy="1662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6000"/>
              <a:buFont typeface="Arial"/>
              <a:buNone/>
              <a:defRPr sz="6000" b="1">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42"/>
          <p:cNvSpPr txBox="1">
            <a:spLocks noGrp="1"/>
          </p:cNvSpPr>
          <p:nvPr>
            <p:ph type="body" idx="1"/>
          </p:nvPr>
        </p:nvSpPr>
        <p:spPr>
          <a:xfrm>
            <a:off x="6438900" y="3333113"/>
            <a:ext cx="5067300" cy="306600"/>
          </a:xfrm>
          <a:prstGeom prst="rect">
            <a:avLst/>
          </a:prstGeom>
          <a:noFill/>
          <a:ln>
            <a:noFill/>
          </a:ln>
        </p:spPr>
        <p:txBody>
          <a:bodyPr spcFirstLastPara="1" wrap="square" lIns="0" tIns="0" rIns="0" bIns="0" anchor="t" anchorCtr="0">
            <a:noAutofit/>
          </a:bodyPr>
          <a:lstStyle>
            <a:lvl1pPr marL="457200" lvl="0" indent="-228600" algn="l">
              <a:lnSpc>
                <a:spcPct val="83000"/>
              </a:lnSpc>
              <a:spcBef>
                <a:spcPts val="0"/>
              </a:spcBef>
              <a:spcAft>
                <a:spcPts val="0"/>
              </a:spcAft>
              <a:buClr>
                <a:schemeClr val="dk2"/>
              </a:buClr>
              <a:buSzPts val="2400"/>
              <a:buNone/>
              <a:defRPr sz="2400">
                <a:solidFill>
                  <a:schemeClr val="dk2"/>
                </a:solidFill>
              </a:defRPr>
            </a:lvl1pPr>
            <a:lvl2pPr marL="914400" lvl="1" indent="-228600" algn="l">
              <a:lnSpc>
                <a:spcPct val="90000"/>
              </a:lnSpc>
              <a:spcBef>
                <a:spcPts val="400"/>
              </a:spcBef>
              <a:spcAft>
                <a:spcPts val="0"/>
              </a:spcAft>
              <a:buSzPts val="2000"/>
              <a:buNone/>
              <a:defRPr sz="2000">
                <a:solidFill>
                  <a:srgbClr val="888888"/>
                </a:solidFill>
              </a:defRPr>
            </a:lvl2pPr>
            <a:lvl3pPr marL="1371600" lvl="2" indent="-228600" algn="l">
              <a:lnSpc>
                <a:spcPct val="85000"/>
              </a:lnSpc>
              <a:spcBef>
                <a:spcPts val="400"/>
              </a:spcBef>
              <a:spcAft>
                <a:spcPts val="0"/>
              </a:spcAft>
              <a:buClr>
                <a:srgbClr val="888888"/>
              </a:buClr>
              <a:buSzPts val="1800"/>
              <a:buNone/>
              <a:defRPr sz="1800">
                <a:solidFill>
                  <a:srgbClr val="888888"/>
                </a:solidFill>
              </a:defRPr>
            </a:lvl3pPr>
            <a:lvl4pPr marL="1828800" lvl="3" indent="-228600" algn="l">
              <a:lnSpc>
                <a:spcPct val="90000"/>
              </a:lnSpc>
              <a:spcBef>
                <a:spcPts val="1200"/>
              </a:spcBef>
              <a:spcAft>
                <a:spcPts val="0"/>
              </a:spcAft>
              <a:buClr>
                <a:srgbClr val="888888"/>
              </a:buClr>
              <a:buSzPts val="1600"/>
              <a:buNone/>
              <a:defRPr sz="1600">
                <a:solidFill>
                  <a:srgbClr val="888888"/>
                </a:solidFill>
              </a:defRPr>
            </a:lvl4pPr>
            <a:lvl5pPr marL="2286000" lvl="4" indent="-228600" algn="l">
              <a:lnSpc>
                <a:spcPct val="90000"/>
              </a:lnSpc>
              <a:spcBef>
                <a:spcPts val="0"/>
              </a:spcBef>
              <a:spcAft>
                <a:spcPts val="0"/>
              </a:spcAft>
              <a:buClr>
                <a:srgbClr val="888888"/>
              </a:buClr>
              <a:buSzPts val="1600"/>
              <a:buNone/>
              <a:defRPr sz="1600">
                <a:solidFill>
                  <a:srgbClr val="888888"/>
                </a:solidFill>
              </a:defRPr>
            </a:lvl5pPr>
            <a:lvl6pPr marL="2743200" lvl="5" indent="-228600" algn="l">
              <a:lnSpc>
                <a:spcPct val="120000"/>
              </a:lnSpc>
              <a:spcBef>
                <a:spcPts val="800"/>
              </a:spcBef>
              <a:spcAft>
                <a:spcPts val="0"/>
              </a:spcAft>
              <a:buClr>
                <a:srgbClr val="888888"/>
              </a:buClr>
              <a:buSzPts val="1600"/>
              <a:buNone/>
              <a:defRPr sz="1600">
                <a:solidFill>
                  <a:srgbClr val="888888"/>
                </a:solidFill>
              </a:defRPr>
            </a:lvl6pPr>
            <a:lvl7pPr marL="3200400" lvl="6" indent="-228600" algn="l">
              <a:lnSpc>
                <a:spcPct val="85000"/>
              </a:lnSpc>
              <a:spcBef>
                <a:spcPts val="600"/>
              </a:spcBef>
              <a:spcAft>
                <a:spcPts val="0"/>
              </a:spcAft>
              <a:buSzPts val="1600"/>
              <a:buNone/>
              <a:defRPr sz="1600">
                <a:solidFill>
                  <a:srgbClr val="888888"/>
                </a:solidFill>
              </a:defRPr>
            </a:lvl7pPr>
            <a:lvl8pPr marL="3657600" lvl="7" indent="-228600" algn="l">
              <a:lnSpc>
                <a:spcPct val="100000"/>
              </a:lnSpc>
              <a:spcBef>
                <a:spcPts val="1200"/>
              </a:spcBef>
              <a:spcAft>
                <a:spcPts val="0"/>
              </a:spcAft>
              <a:buClr>
                <a:srgbClr val="888888"/>
              </a:buClr>
              <a:buSzPts val="1600"/>
              <a:buNone/>
              <a:defRPr sz="1600">
                <a:solidFill>
                  <a:srgbClr val="888888"/>
                </a:solidFill>
              </a:defRPr>
            </a:lvl8pPr>
            <a:lvl9pPr marL="4114800" lvl="8" indent="-228600" algn="l">
              <a:lnSpc>
                <a:spcPct val="85000"/>
              </a:lnSpc>
              <a:spcBef>
                <a:spcPts val="600"/>
              </a:spcBef>
              <a:spcAft>
                <a:spcPts val="1200"/>
              </a:spcAft>
              <a:buClr>
                <a:srgbClr val="888888"/>
              </a:buClr>
              <a:buSzPts val="1600"/>
              <a:buNone/>
              <a:defRPr sz="1600">
                <a:solidFill>
                  <a:srgbClr val="888888"/>
                </a:solidFill>
              </a:defRPr>
            </a:lvl9pPr>
          </a:lstStyle>
          <a:p>
            <a:endParaRPr/>
          </a:p>
        </p:txBody>
      </p:sp>
      <p:sp>
        <p:nvSpPr>
          <p:cNvPr id="94" name="Google Shape;94;p42"/>
          <p:cNvSpPr txBox="1">
            <a:spLocks noGrp="1"/>
          </p:cNvSpPr>
          <p:nvPr>
            <p:ph type="body" idx="2"/>
          </p:nvPr>
        </p:nvSpPr>
        <p:spPr>
          <a:xfrm>
            <a:off x="6438900" y="4217443"/>
            <a:ext cx="5067300" cy="229800"/>
          </a:xfrm>
          <a:prstGeom prst="rect">
            <a:avLst/>
          </a:prstGeom>
          <a:noFill/>
          <a:ln>
            <a:noFill/>
          </a:ln>
        </p:spPr>
        <p:txBody>
          <a:bodyPr spcFirstLastPara="1" wrap="square" lIns="0" tIns="0" rIns="0" bIns="0" anchor="t" anchorCtr="0">
            <a:noAutofit/>
          </a:bodyPr>
          <a:lstStyle>
            <a:lvl1pPr marL="457200" lvl="0" indent="-228600" algn="l">
              <a:lnSpc>
                <a:spcPct val="83000"/>
              </a:lnSpc>
              <a:spcBef>
                <a:spcPts val="0"/>
              </a:spcBef>
              <a:spcAft>
                <a:spcPts val="0"/>
              </a:spcAft>
              <a:buClr>
                <a:schemeClr val="dk1"/>
              </a:buClr>
              <a:buSzPts val="1800"/>
              <a:buNone/>
              <a:defRPr sz="1800" b="1">
                <a:solidFill>
                  <a:schemeClr val="dk1"/>
                </a:solidFill>
                <a:latin typeface="Arial"/>
                <a:ea typeface="Arial"/>
                <a:cs typeface="Arial"/>
                <a:sym typeface="Arial"/>
              </a:defRPr>
            </a:lvl1pPr>
            <a:lvl2pPr marL="914400" lvl="1" indent="-228600" algn="l">
              <a:lnSpc>
                <a:spcPct val="90000"/>
              </a:lnSpc>
              <a:spcBef>
                <a:spcPts val="600"/>
              </a:spcBef>
              <a:spcAft>
                <a:spcPts val="0"/>
              </a:spcAft>
              <a:buSzPts val="2000"/>
              <a:buNone/>
              <a:defRPr sz="2000" b="1"/>
            </a:lvl2pPr>
            <a:lvl3pPr marL="1371600" lvl="2" indent="-228600" algn="l">
              <a:lnSpc>
                <a:spcPct val="85000"/>
              </a:lnSpc>
              <a:spcBef>
                <a:spcPts val="400"/>
              </a:spcBef>
              <a:spcAft>
                <a:spcPts val="0"/>
              </a:spcAft>
              <a:buClr>
                <a:schemeClr val="dk1"/>
              </a:buClr>
              <a:buSzPts val="1800"/>
              <a:buNone/>
              <a:defRPr sz="1800" b="1"/>
            </a:lvl3pPr>
            <a:lvl4pPr marL="1828800" lvl="3" indent="-228600" algn="l">
              <a:lnSpc>
                <a:spcPct val="90000"/>
              </a:lnSpc>
              <a:spcBef>
                <a:spcPts val="1200"/>
              </a:spcBef>
              <a:spcAft>
                <a:spcPts val="0"/>
              </a:spcAft>
              <a:buClr>
                <a:schemeClr val="dk1"/>
              </a:buClr>
              <a:buSzPts val="1600"/>
              <a:buNone/>
              <a:defRPr sz="1600" b="1"/>
            </a:lvl4pPr>
            <a:lvl5pPr marL="2286000" lvl="4" indent="-228600" algn="l">
              <a:lnSpc>
                <a:spcPct val="90000"/>
              </a:lnSpc>
              <a:spcBef>
                <a:spcPts val="0"/>
              </a:spcBef>
              <a:spcAft>
                <a:spcPts val="0"/>
              </a:spcAft>
              <a:buClr>
                <a:schemeClr val="accent1"/>
              </a:buClr>
              <a:buSzPts val="1600"/>
              <a:buNone/>
              <a:defRPr sz="1600" b="1"/>
            </a:lvl5pPr>
            <a:lvl6pPr marL="2743200" lvl="5" indent="-228600" algn="l">
              <a:lnSpc>
                <a:spcPct val="120000"/>
              </a:lnSpc>
              <a:spcBef>
                <a:spcPts val="800"/>
              </a:spcBef>
              <a:spcAft>
                <a:spcPts val="0"/>
              </a:spcAft>
              <a:buClr>
                <a:schemeClr val="dk1"/>
              </a:buClr>
              <a:buSzPts val="1600"/>
              <a:buNone/>
              <a:defRPr sz="1600" b="1"/>
            </a:lvl6pPr>
            <a:lvl7pPr marL="3200400" lvl="6" indent="-228600" algn="l">
              <a:lnSpc>
                <a:spcPct val="85000"/>
              </a:lnSpc>
              <a:spcBef>
                <a:spcPts val="600"/>
              </a:spcBef>
              <a:spcAft>
                <a:spcPts val="0"/>
              </a:spcAft>
              <a:buSzPts val="1600"/>
              <a:buNone/>
              <a:defRPr sz="1600" b="1"/>
            </a:lvl7pPr>
            <a:lvl8pPr marL="3657600" lvl="7" indent="-228600" algn="l">
              <a:lnSpc>
                <a:spcPct val="100000"/>
              </a:lnSpc>
              <a:spcBef>
                <a:spcPts val="1200"/>
              </a:spcBef>
              <a:spcAft>
                <a:spcPts val="0"/>
              </a:spcAft>
              <a:buClr>
                <a:schemeClr val="dk1"/>
              </a:buClr>
              <a:buSzPts val="1600"/>
              <a:buNone/>
              <a:defRPr sz="1600" b="1"/>
            </a:lvl8pPr>
            <a:lvl9pPr marL="4114800" lvl="8" indent="-228600" algn="l">
              <a:lnSpc>
                <a:spcPct val="85000"/>
              </a:lnSpc>
              <a:spcBef>
                <a:spcPts val="600"/>
              </a:spcBef>
              <a:spcAft>
                <a:spcPts val="1200"/>
              </a:spcAft>
              <a:buClr>
                <a:schemeClr val="dk1"/>
              </a:buClr>
              <a:buSzPts val="1600"/>
              <a:buNone/>
              <a:defRPr sz="1600" b="1"/>
            </a:lvl9pPr>
          </a:lstStyle>
          <a:p>
            <a:endParaRPr/>
          </a:p>
        </p:txBody>
      </p:sp>
      <p:pic>
        <p:nvPicPr>
          <p:cNvPr id="95" name="Google Shape;95;p4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047796" y="5827184"/>
            <a:ext cx="3458406" cy="463125"/>
          </a:xfrm>
          <a:prstGeom prst="rect">
            <a:avLst/>
          </a:prstGeom>
          <a:noFill/>
          <a:ln>
            <a:noFill/>
          </a:ln>
        </p:spPr>
      </p:pic>
      <p:sp>
        <p:nvSpPr>
          <p:cNvPr id="96" name="Google Shape;96;p42"/>
          <p:cNvSpPr/>
          <p:nvPr/>
        </p:nvSpPr>
        <p:spPr>
          <a:xfrm>
            <a:off x="10853492" y="44676"/>
            <a:ext cx="1338600" cy="181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700"/>
              <a:buFont typeface="Arial"/>
              <a:buNone/>
            </a:pPr>
            <a:r>
              <a:rPr lang="en" sz="700" b="0" i="0" u="none" strike="noStrike" cap="none">
                <a:solidFill>
                  <a:schemeClr val="dk2"/>
                </a:solidFill>
                <a:latin typeface="Arial"/>
                <a:ea typeface="Arial"/>
                <a:cs typeface="Arial"/>
                <a:sym typeface="Arial"/>
              </a:rPr>
              <a:t>© 2021 SPLUNK INC.</a:t>
            </a:r>
            <a:endParaRPr sz="700" b="0" i="0" u="none" strike="noStrike" cap="none">
              <a:solidFill>
                <a:schemeClr val="dk2"/>
              </a:solidFill>
              <a:latin typeface="Arial"/>
              <a:ea typeface="Arial"/>
              <a:cs typeface="Arial"/>
              <a:sym typeface="Arial"/>
            </a:endParaRPr>
          </a:p>
        </p:txBody>
      </p:sp>
      <p:pic>
        <p:nvPicPr>
          <p:cNvPr id="97" name="Google Shape;97;p42"/>
          <p:cNvPicPr preferRelativeResize="0"/>
          <p:nvPr/>
        </p:nvPicPr>
        <p:blipFill rotWithShape="1">
          <a:blip r:embed="rId3">
            <a:alphaModFix/>
          </a:blip>
          <a:srcRect/>
          <a:stretch/>
        </p:blipFill>
        <p:spPr>
          <a:xfrm>
            <a:off x="0" y="0"/>
            <a:ext cx="6070600" cy="6858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98"/>
        <p:cNvGrpSpPr/>
        <p:nvPr/>
      </p:nvGrpSpPr>
      <p:grpSpPr>
        <a:xfrm>
          <a:off x="0" y="0"/>
          <a:ext cx="0" cy="0"/>
          <a:chOff x="0" y="0"/>
          <a:chExt cx="0" cy="0"/>
        </a:xfrm>
      </p:grpSpPr>
      <p:sp>
        <p:nvSpPr>
          <p:cNvPr id="99" name="Google Shape;99;p43"/>
          <p:cNvSpPr txBox="1">
            <a:spLocks noGrp="1"/>
          </p:cNvSpPr>
          <p:nvPr>
            <p:ph type="title"/>
          </p:nvPr>
        </p:nvSpPr>
        <p:spPr>
          <a:xfrm>
            <a:off x="685800" y="521208"/>
            <a:ext cx="10817400" cy="10332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43"/>
          <p:cNvSpPr txBox="1">
            <a:spLocks noGrp="1"/>
          </p:cNvSpPr>
          <p:nvPr>
            <p:ph type="body" idx="1"/>
          </p:nvPr>
        </p:nvSpPr>
        <p:spPr>
          <a:xfrm>
            <a:off x="685799" y="3342639"/>
            <a:ext cx="5067300" cy="2834400"/>
          </a:xfrm>
          <a:prstGeom prst="rect">
            <a:avLst/>
          </a:prstGeom>
          <a:noFill/>
          <a:ln>
            <a:noFill/>
          </a:ln>
        </p:spPr>
        <p:txBody>
          <a:bodyPr spcFirstLastPara="1" wrap="square" lIns="0" tIns="0" rIns="0" bIns="0" anchor="t" anchorCtr="0">
            <a:noAutofit/>
          </a:bodyPr>
          <a:lstStyle>
            <a:lvl1pPr marL="457200" lvl="0" indent="-355600" algn="l">
              <a:lnSpc>
                <a:spcPct val="95000"/>
              </a:lnSpc>
              <a:spcBef>
                <a:spcPts val="1200"/>
              </a:spcBef>
              <a:spcAft>
                <a:spcPts val="0"/>
              </a:spcAft>
              <a:buClr>
                <a:schemeClr val="dk1"/>
              </a:buClr>
              <a:buSzPts val="2000"/>
              <a:buChar char="​"/>
              <a:defRPr sz="2000">
                <a:latin typeface="Arial"/>
                <a:ea typeface="Arial"/>
                <a:cs typeface="Arial"/>
                <a:sym typeface="Arial"/>
              </a:defRPr>
            </a:lvl1pPr>
            <a:lvl2pPr marL="914400" lvl="1" indent="-342900" algn="l">
              <a:lnSpc>
                <a:spcPct val="90000"/>
              </a:lnSpc>
              <a:spcBef>
                <a:spcPts val="400"/>
              </a:spcBef>
              <a:spcAft>
                <a:spcPts val="0"/>
              </a:spcAft>
              <a:buSzPts val="1800"/>
              <a:buChar char="•"/>
              <a:defRPr sz="1800">
                <a:latin typeface="Arial"/>
                <a:ea typeface="Arial"/>
                <a:cs typeface="Arial"/>
                <a:sym typeface="Arial"/>
              </a:defRPr>
            </a:lvl2pPr>
            <a:lvl3pPr marL="1371600" lvl="2" indent="-317500" algn="l">
              <a:lnSpc>
                <a:spcPct val="85000"/>
              </a:lnSpc>
              <a:spcBef>
                <a:spcPts val="400"/>
              </a:spcBef>
              <a:spcAft>
                <a:spcPts val="0"/>
              </a:spcAft>
              <a:buClr>
                <a:schemeClr val="dk1"/>
              </a:buClr>
              <a:buSzPts val="1400"/>
              <a:buChar char="–"/>
              <a:defRPr sz="1400">
                <a:latin typeface="Arial"/>
                <a:ea typeface="Arial"/>
                <a:cs typeface="Arial"/>
                <a:sym typeface="Arial"/>
              </a:defRPr>
            </a:lvl3pPr>
            <a:lvl4pPr marL="1828800" lvl="3" indent="-342900" algn="l">
              <a:lnSpc>
                <a:spcPct val="90000"/>
              </a:lnSpc>
              <a:spcBef>
                <a:spcPts val="1200"/>
              </a:spcBef>
              <a:spcAft>
                <a:spcPts val="0"/>
              </a:spcAft>
              <a:buClr>
                <a:schemeClr val="dk1"/>
              </a:buClr>
              <a:buSzPts val="1800"/>
              <a:buChar char="​"/>
              <a:defRPr sz="1800">
                <a:latin typeface="Arial"/>
                <a:ea typeface="Arial"/>
                <a:cs typeface="Arial"/>
                <a:sym typeface="Arial"/>
              </a:defRPr>
            </a:lvl4pPr>
            <a:lvl5pPr marL="2286000" lvl="4" indent="-228600" algn="l">
              <a:lnSpc>
                <a:spcPct val="90000"/>
              </a:lnSpc>
              <a:spcBef>
                <a:spcPts val="0"/>
              </a:spcBef>
              <a:spcAft>
                <a:spcPts val="0"/>
              </a:spcAft>
              <a:buClr>
                <a:schemeClr val="accent1"/>
              </a:buClr>
              <a:buSzPts val="1400"/>
              <a:buNone/>
              <a:defRPr sz="1400">
                <a:latin typeface="Arial"/>
                <a:ea typeface="Arial"/>
                <a:cs typeface="Arial"/>
                <a:sym typeface="Arial"/>
              </a:defRPr>
            </a:lvl5pPr>
            <a:lvl6pPr marL="2743200" lvl="5" indent="-342900" algn="l">
              <a:lnSpc>
                <a:spcPct val="120000"/>
              </a:lnSpc>
              <a:spcBef>
                <a:spcPts val="800"/>
              </a:spcBef>
              <a:spcAft>
                <a:spcPts val="0"/>
              </a:spcAft>
              <a:buClr>
                <a:schemeClr val="dk1"/>
              </a:buClr>
              <a:buSzPts val="1800"/>
              <a:buChar char="​"/>
              <a:defRPr/>
            </a:lvl6pPr>
            <a:lvl7pPr marL="3200400" lvl="6" indent="-342900" algn="l">
              <a:lnSpc>
                <a:spcPct val="85000"/>
              </a:lnSpc>
              <a:spcBef>
                <a:spcPts val="600"/>
              </a:spcBef>
              <a:spcAft>
                <a:spcPts val="0"/>
              </a:spcAft>
              <a:buSzPts val="1800"/>
              <a:buChar char="•"/>
              <a:defRPr/>
            </a:lvl7pPr>
            <a:lvl8pPr marL="3657600" lvl="7" indent="-342900" algn="l">
              <a:lnSpc>
                <a:spcPct val="100000"/>
              </a:lnSpc>
              <a:spcBef>
                <a:spcPts val="1200"/>
              </a:spcBef>
              <a:spcAft>
                <a:spcPts val="0"/>
              </a:spcAft>
              <a:buClr>
                <a:schemeClr val="dk1"/>
              </a:buClr>
              <a:buSzPts val="1800"/>
              <a:buChar char="“"/>
              <a:defRPr/>
            </a:lvl8pPr>
            <a:lvl9pPr marL="4114800" lvl="8" indent="-342900" algn="l">
              <a:lnSpc>
                <a:spcPct val="85000"/>
              </a:lnSpc>
              <a:spcBef>
                <a:spcPts val="600"/>
              </a:spcBef>
              <a:spcAft>
                <a:spcPts val="1200"/>
              </a:spcAft>
              <a:buClr>
                <a:schemeClr val="dk1"/>
              </a:buClr>
              <a:buSzPts val="1800"/>
              <a:buChar char="​"/>
              <a:defRPr/>
            </a:lvl9pPr>
          </a:lstStyle>
          <a:p>
            <a:endParaRPr/>
          </a:p>
        </p:txBody>
      </p:sp>
      <p:sp>
        <p:nvSpPr>
          <p:cNvPr id="101" name="Google Shape;101;p43"/>
          <p:cNvSpPr txBox="1">
            <a:spLocks noGrp="1"/>
          </p:cNvSpPr>
          <p:nvPr>
            <p:ph type="body" idx="2"/>
          </p:nvPr>
        </p:nvSpPr>
        <p:spPr>
          <a:xfrm>
            <a:off x="6438890" y="3342639"/>
            <a:ext cx="5067300" cy="2834400"/>
          </a:xfrm>
          <a:prstGeom prst="rect">
            <a:avLst/>
          </a:prstGeom>
          <a:noFill/>
          <a:ln>
            <a:noFill/>
          </a:ln>
        </p:spPr>
        <p:txBody>
          <a:bodyPr spcFirstLastPara="1" wrap="square" lIns="0" tIns="0" rIns="0" bIns="0" anchor="t" anchorCtr="0">
            <a:noAutofit/>
          </a:bodyPr>
          <a:lstStyle>
            <a:lvl1pPr marL="457200" lvl="0" indent="-355600" algn="l">
              <a:lnSpc>
                <a:spcPct val="95000"/>
              </a:lnSpc>
              <a:spcBef>
                <a:spcPts val="1200"/>
              </a:spcBef>
              <a:spcAft>
                <a:spcPts val="0"/>
              </a:spcAft>
              <a:buClr>
                <a:schemeClr val="dk1"/>
              </a:buClr>
              <a:buSzPts val="2000"/>
              <a:buChar char="​"/>
              <a:defRPr sz="2000">
                <a:latin typeface="Arial"/>
                <a:ea typeface="Arial"/>
                <a:cs typeface="Arial"/>
                <a:sym typeface="Arial"/>
              </a:defRPr>
            </a:lvl1pPr>
            <a:lvl2pPr marL="914400" lvl="1" indent="-342900" algn="l">
              <a:lnSpc>
                <a:spcPct val="90000"/>
              </a:lnSpc>
              <a:spcBef>
                <a:spcPts val="400"/>
              </a:spcBef>
              <a:spcAft>
                <a:spcPts val="0"/>
              </a:spcAft>
              <a:buSzPts val="1800"/>
              <a:buChar char="•"/>
              <a:defRPr sz="1800">
                <a:latin typeface="Arial"/>
                <a:ea typeface="Arial"/>
                <a:cs typeface="Arial"/>
                <a:sym typeface="Arial"/>
              </a:defRPr>
            </a:lvl2pPr>
            <a:lvl3pPr marL="1371600" lvl="2" indent="-317500" algn="l">
              <a:lnSpc>
                <a:spcPct val="85000"/>
              </a:lnSpc>
              <a:spcBef>
                <a:spcPts val="400"/>
              </a:spcBef>
              <a:spcAft>
                <a:spcPts val="0"/>
              </a:spcAft>
              <a:buClr>
                <a:schemeClr val="dk1"/>
              </a:buClr>
              <a:buSzPts val="1400"/>
              <a:buChar char="–"/>
              <a:defRPr sz="1400">
                <a:latin typeface="Arial"/>
                <a:ea typeface="Arial"/>
                <a:cs typeface="Arial"/>
                <a:sym typeface="Arial"/>
              </a:defRPr>
            </a:lvl3pPr>
            <a:lvl4pPr marL="1828800" lvl="3" indent="-342900" algn="l">
              <a:lnSpc>
                <a:spcPct val="90000"/>
              </a:lnSpc>
              <a:spcBef>
                <a:spcPts val="1200"/>
              </a:spcBef>
              <a:spcAft>
                <a:spcPts val="0"/>
              </a:spcAft>
              <a:buClr>
                <a:schemeClr val="dk1"/>
              </a:buClr>
              <a:buSzPts val="1800"/>
              <a:buChar char="​"/>
              <a:defRPr sz="1800">
                <a:latin typeface="Arial"/>
                <a:ea typeface="Arial"/>
                <a:cs typeface="Arial"/>
                <a:sym typeface="Arial"/>
              </a:defRPr>
            </a:lvl4pPr>
            <a:lvl5pPr marL="2286000" lvl="4" indent="-228600" algn="l">
              <a:lnSpc>
                <a:spcPct val="90000"/>
              </a:lnSpc>
              <a:spcBef>
                <a:spcPts val="0"/>
              </a:spcBef>
              <a:spcAft>
                <a:spcPts val="0"/>
              </a:spcAft>
              <a:buClr>
                <a:schemeClr val="accent1"/>
              </a:buClr>
              <a:buSzPts val="1400"/>
              <a:buNone/>
              <a:defRPr sz="1400">
                <a:latin typeface="Arial"/>
                <a:ea typeface="Arial"/>
                <a:cs typeface="Arial"/>
                <a:sym typeface="Arial"/>
              </a:defRPr>
            </a:lvl5pPr>
            <a:lvl6pPr marL="2743200" lvl="5" indent="-342900" algn="l">
              <a:lnSpc>
                <a:spcPct val="120000"/>
              </a:lnSpc>
              <a:spcBef>
                <a:spcPts val="800"/>
              </a:spcBef>
              <a:spcAft>
                <a:spcPts val="0"/>
              </a:spcAft>
              <a:buClr>
                <a:schemeClr val="dk1"/>
              </a:buClr>
              <a:buSzPts val="1800"/>
              <a:buChar char="​"/>
              <a:defRPr/>
            </a:lvl6pPr>
            <a:lvl7pPr marL="3200400" lvl="6" indent="-342900" algn="l">
              <a:lnSpc>
                <a:spcPct val="85000"/>
              </a:lnSpc>
              <a:spcBef>
                <a:spcPts val="600"/>
              </a:spcBef>
              <a:spcAft>
                <a:spcPts val="0"/>
              </a:spcAft>
              <a:buSzPts val="1800"/>
              <a:buChar char="•"/>
              <a:defRPr/>
            </a:lvl7pPr>
            <a:lvl8pPr marL="3657600" lvl="7" indent="-342900" algn="l">
              <a:lnSpc>
                <a:spcPct val="100000"/>
              </a:lnSpc>
              <a:spcBef>
                <a:spcPts val="1200"/>
              </a:spcBef>
              <a:spcAft>
                <a:spcPts val="0"/>
              </a:spcAft>
              <a:buClr>
                <a:schemeClr val="dk1"/>
              </a:buClr>
              <a:buSzPts val="1800"/>
              <a:buChar char="“"/>
              <a:defRPr/>
            </a:lvl8pPr>
            <a:lvl9pPr marL="4114800" lvl="8" indent="-342900" algn="l">
              <a:lnSpc>
                <a:spcPct val="85000"/>
              </a:lnSpc>
              <a:spcBef>
                <a:spcPts val="600"/>
              </a:spcBef>
              <a:spcAft>
                <a:spcPts val="1200"/>
              </a:spcAft>
              <a:buClr>
                <a:schemeClr val="dk1"/>
              </a:buClr>
              <a:buSzPts val="1800"/>
              <a:buChar char="​"/>
              <a:defRPr/>
            </a:lvl9pPr>
          </a:lstStyle>
          <a:p>
            <a:endParaRPr/>
          </a:p>
        </p:txBody>
      </p:sp>
      <p:sp>
        <p:nvSpPr>
          <p:cNvPr id="102" name="Google Shape;102;p43"/>
          <p:cNvSpPr txBox="1">
            <a:spLocks noGrp="1"/>
          </p:cNvSpPr>
          <p:nvPr>
            <p:ph type="body" idx="3"/>
          </p:nvPr>
        </p:nvSpPr>
        <p:spPr>
          <a:xfrm>
            <a:off x="685799" y="2372155"/>
            <a:ext cx="5067300" cy="369300"/>
          </a:xfrm>
          <a:prstGeom prst="rect">
            <a:avLst/>
          </a:prstGeom>
          <a:noFill/>
          <a:ln>
            <a:noFill/>
          </a:ln>
        </p:spPr>
        <p:txBody>
          <a:bodyPr spcFirstLastPara="1" wrap="square" lIns="0" tIns="0" rIns="0" bIns="0" anchor="ctr" anchorCtr="0">
            <a:noAutofit/>
          </a:bodyPr>
          <a:lstStyle>
            <a:lvl1pPr marL="457200" lvl="0" indent="-228600" algn="l">
              <a:lnSpc>
                <a:spcPct val="80000"/>
              </a:lnSpc>
              <a:spcBef>
                <a:spcPts val="0"/>
              </a:spcBef>
              <a:spcAft>
                <a:spcPts val="0"/>
              </a:spcAft>
              <a:buClr>
                <a:schemeClr val="dk1"/>
              </a:buClr>
              <a:buSzPts val="3000"/>
              <a:buNone/>
              <a:defRPr sz="3000" b="1">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sp>
        <p:nvSpPr>
          <p:cNvPr id="103" name="Google Shape;103;p43"/>
          <p:cNvSpPr txBox="1">
            <a:spLocks noGrp="1"/>
          </p:cNvSpPr>
          <p:nvPr>
            <p:ph type="body" idx="4"/>
          </p:nvPr>
        </p:nvSpPr>
        <p:spPr>
          <a:xfrm>
            <a:off x="6438890" y="2372155"/>
            <a:ext cx="5067300" cy="369300"/>
          </a:xfrm>
          <a:prstGeom prst="rect">
            <a:avLst/>
          </a:prstGeom>
          <a:noFill/>
          <a:ln>
            <a:noFill/>
          </a:ln>
        </p:spPr>
        <p:txBody>
          <a:bodyPr spcFirstLastPara="1" wrap="square" lIns="0" tIns="0" rIns="0" bIns="0" anchor="ctr" anchorCtr="0">
            <a:noAutofit/>
          </a:bodyPr>
          <a:lstStyle>
            <a:lvl1pPr marL="457200" lvl="0" indent="-228600" algn="l">
              <a:lnSpc>
                <a:spcPct val="80000"/>
              </a:lnSpc>
              <a:spcBef>
                <a:spcPts val="0"/>
              </a:spcBef>
              <a:spcAft>
                <a:spcPts val="0"/>
              </a:spcAft>
              <a:buClr>
                <a:schemeClr val="dk1"/>
              </a:buClr>
              <a:buSzPts val="3000"/>
              <a:buNone/>
              <a:defRPr sz="3000" b="1">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sp>
        <p:nvSpPr>
          <p:cNvPr id="104" name="Google Shape;104;p43"/>
          <p:cNvSpPr/>
          <p:nvPr/>
        </p:nvSpPr>
        <p:spPr>
          <a:xfrm>
            <a:off x="685798" y="2952559"/>
            <a:ext cx="5067300" cy="73800"/>
          </a:xfrm>
          <a:prstGeom prst="roundRect">
            <a:avLst>
              <a:gd name="adj" fmla="val 50000"/>
            </a:avLst>
          </a:prstGeom>
          <a:gradFill>
            <a:gsLst>
              <a:gs pos="0">
                <a:schemeClr val="accent6"/>
              </a:gs>
              <a:gs pos="10000">
                <a:schemeClr val="accent6"/>
              </a:gs>
              <a:gs pos="40000">
                <a:schemeClr val="accent2"/>
              </a:gs>
              <a:gs pos="80000">
                <a:schemeClr val="accent1"/>
              </a:gs>
              <a:gs pos="100000">
                <a:schemeClr val="accent1"/>
              </a:gs>
            </a:gsLst>
            <a:lin ang="10800000" scaled="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5" name="Google Shape;105;p43"/>
          <p:cNvSpPr/>
          <p:nvPr/>
        </p:nvSpPr>
        <p:spPr>
          <a:xfrm>
            <a:off x="6438889" y="2952559"/>
            <a:ext cx="5067300" cy="73800"/>
          </a:xfrm>
          <a:prstGeom prst="roundRect">
            <a:avLst>
              <a:gd name="adj" fmla="val 50000"/>
            </a:avLst>
          </a:prstGeom>
          <a:gradFill>
            <a:gsLst>
              <a:gs pos="0">
                <a:schemeClr val="accent6"/>
              </a:gs>
              <a:gs pos="10000">
                <a:schemeClr val="accent6"/>
              </a:gs>
              <a:gs pos="40000">
                <a:schemeClr val="accent2"/>
              </a:gs>
              <a:gs pos="80000">
                <a:schemeClr val="accent1"/>
              </a:gs>
              <a:gs pos="100000">
                <a:schemeClr val="accent1"/>
              </a:gs>
            </a:gsLst>
            <a:lin ang="10800000" scaled="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6" name="Google Shape;106;p43"/>
          <p:cNvSpPr txBox="1">
            <a:spLocks noGrp="1"/>
          </p:cNvSpPr>
          <p:nvPr>
            <p:ph type="body" idx="5"/>
          </p:nvPr>
        </p:nvSpPr>
        <p:spPr>
          <a:xfrm>
            <a:off x="685800" y="1592812"/>
            <a:ext cx="10820400" cy="281100"/>
          </a:xfrm>
          <a:prstGeom prst="rect">
            <a:avLst/>
          </a:prstGeom>
          <a:noFill/>
          <a:ln>
            <a:noFill/>
          </a:ln>
        </p:spPr>
        <p:txBody>
          <a:bodyPr spcFirstLastPara="1" wrap="square" lIns="0" tIns="0" rIns="0" bIns="0" anchor="t" anchorCtr="0">
            <a:noAutofit/>
          </a:bodyPr>
          <a:lstStyle>
            <a:lvl1pPr marL="457200" lvl="0" indent="-228600" algn="l">
              <a:lnSpc>
                <a:spcPct val="83000"/>
              </a:lnSpc>
              <a:spcBef>
                <a:spcPts val="0"/>
              </a:spcBef>
              <a:spcAft>
                <a:spcPts val="0"/>
              </a:spcAft>
              <a:buClr>
                <a:schemeClr val="dk2"/>
              </a:buClr>
              <a:buSzPts val="2200"/>
              <a:buNone/>
              <a:defRPr b="0">
                <a:solidFill>
                  <a:schemeClr val="dk2"/>
                </a:solidFill>
              </a:defRPr>
            </a:lvl1pPr>
            <a:lvl2pPr marL="914400" lvl="1" indent="-228600" algn="l">
              <a:lnSpc>
                <a:spcPct val="90000"/>
              </a:lnSpc>
              <a:spcBef>
                <a:spcPts val="400"/>
              </a:spcBef>
              <a:spcAft>
                <a:spcPts val="0"/>
              </a:spcAft>
              <a:buSzPts val="2000"/>
              <a:buNone/>
              <a:defRPr sz="2000" b="1"/>
            </a:lvl2pPr>
            <a:lvl3pPr marL="1371600" lvl="2" indent="-228600" algn="l">
              <a:lnSpc>
                <a:spcPct val="85000"/>
              </a:lnSpc>
              <a:spcBef>
                <a:spcPts val="400"/>
              </a:spcBef>
              <a:spcAft>
                <a:spcPts val="0"/>
              </a:spcAft>
              <a:buClr>
                <a:schemeClr val="dk1"/>
              </a:buClr>
              <a:buSzPts val="1800"/>
              <a:buNone/>
              <a:defRPr sz="1800" b="1"/>
            </a:lvl3pPr>
            <a:lvl4pPr marL="1828800" lvl="3" indent="-228600" algn="l">
              <a:lnSpc>
                <a:spcPct val="90000"/>
              </a:lnSpc>
              <a:spcBef>
                <a:spcPts val="1200"/>
              </a:spcBef>
              <a:spcAft>
                <a:spcPts val="0"/>
              </a:spcAft>
              <a:buClr>
                <a:schemeClr val="dk1"/>
              </a:buClr>
              <a:buSzPts val="1600"/>
              <a:buNone/>
              <a:defRPr sz="1600" b="1"/>
            </a:lvl4pPr>
            <a:lvl5pPr marL="2286000" lvl="4" indent="-228600" algn="l">
              <a:lnSpc>
                <a:spcPct val="90000"/>
              </a:lnSpc>
              <a:spcBef>
                <a:spcPts val="0"/>
              </a:spcBef>
              <a:spcAft>
                <a:spcPts val="0"/>
              </a:spcAft>
              <a:buClr>
                <a:schemeClr val="accent1"/>
              </a:buClr>
              <a:buSzPts val="1600"/>
              <a:buNone/>
              <a:defRPr sz="1600" b="1"/>
            </a:lvl5pPr>
            <a:lvl6pPr marL="2743200" lvl="5" indent="-228600" algn="l">
              <a:lnSpc>
                <a:spcPct val="120000"/>
              </a:lnSpc>
              <a:spcBef>
                <a:spcPts val="800"/>
              </a:spcBef>
              <a:spcAft>
                <a:spcPts val="0"/>
              </a:spcAft>
              <a:buClr>
                <a:schemeClr val="dk1"/>
              </a:buClr>
              <a:buSzPts val="1600"/>
              <a:buNone/>
              <a:defRPr sz="1600" b="1"/>
            </a:lvl6pPr>
            <a:lvl7pPr marL="3200400" lvl="6" indent="-228600" algn="l">
              <a:lnSpc>
                <a:spcPct val="85000"/>
              </a:lnSpc>
              <a:spcBef>
                <a:spcPts val="600"/>
              </a:spcBef>
              <a:spcAft>
                <a:spcPts val="0"/>
              </a:spcAft>
              <a:buSzPts val="1600"/>
              <a:buNone/>
              <a:defRPr sz="1600" b="1"/>
            </a:lvl7pPr>
            <a:lvl8pPr marL="3657600" lvl="7" indent="-228600" algn="l">
              <a:lnSpc>
                <a:spcPct val="100000"/>
              </a:lnSpc>
              <a:spcBef>
                <a:spcPts val="1200"/>
              </a:spcBef>
              <a:spcAft>
                <a:spcPts val="0"/>
              </a:spcAft>
              <a:buClr>
                <a:schemeClr val="dk1"/>
              </a:buClr>
              <a:buSzPts val="1600"/>
              <a:buNone/>
              <a:defRPr sz="1600" b="1"/>
            </a:lvl8pPr>
            <a:lvl9pPr marL="4114800" lvl="8" indent="-228600" algn="l">
              <a:lnSpc>
                <a:spcPct val="85000"/>
              </a:lnSpc>
              <a:spcBef>
                <a:spcPts val="600"/>
              </a:spcBef>
              <a:spcAft>
                <a:spcPts val="1200"/>
              </a:spcAft>
              <a:buClr>
                <a:schemeClr val="dk1"/>
              </a:buClr>
              <a:buSzPts val="1600"/>
              <a:buNone/>
              <a:defRPr sz="1600" b="1"/>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hart and Content Right">
  <p:cSld name="Chart and Content Right">
    <p:spTree>
      <p:nvGrpSpPr>
        <p:cNvPr id="1" name="Shape 107"/>
        <p:cNvGrpSpPr/>
        <p:nvPr/>
      </p:nvGrpSpPr>
      <p:grpSpPr>
        <a:xfrm>
          <a:off x="0" y="0"/>
          <a:ext cx="0" cy="0"/>
          <a:chOff x="0" y="0"/>
          <a:chExt cx="0" cy="0"/>
        </a:xfrm>
      </p:grpSpPr>
      <p:sp>
        <p:nvSpPr>
          <p:cNvPr id="108" name="Google Shape;108;p44"/>
          <p:cNvSpPr/>
          <p:nvPr/>
        </p:nvSpPr>
        <p:spPr>
          <a:xfrm>
            <a:off x="684061" y="228600"/>
            <a:ext cx="5067300" cy="5719800"/>
          </a:xfrm>
          <a:prstGeom prst="rect">
            <a:avLst/>
          </a:prstGeom>
          <a:gradFill>
            <a:gsLst>
              <a:gs pos="0">
                <a:srgbClr val="E6E6E6">
                  <a:alpha val="69411"/>
                </a:srgbClr>
              </a:gs>
              <a:gs pos="22000">
                <a:schemeClr val="lt1"/>
              </a:gs>
              <a:gs pos="100000">
                <a:schemeClr val="lt1"/>
              </a:gs>
            </a:gsLst>
            <a:lin ang="5400000" scaled="0"/>
          </a:gradFill>
          <a:ln>
            <a:noFill/>
          </a:ln>
        </p:spPr>
        <p:txBody>
          <a:bodyPr spcFirstLastPara="1" wrap="square" lIns="0" tIns="274300" rIns="0" bIns="0" anchor="t" anchorCtr="0">
            <a:noAutofit/>
          </a:bodyPr>
          <a:lstStyle/>
          <a:p>
            <a:pPr marL="0" marR="0" lvl="0" indent="0" algn="ctr" rtl="0">
              <a:lnSpc>
                <a:spcPct val="85000"/>
              </a:lnSpc>
              <a:spcBef>
                <a:spcPts val="0"/>
              </a:spcBef>
              <a:spcAft>
                <a:spcPts val="0"/>
              </a:spcAft>
              <a:buClr>
                <a:schemeClr val="dk1"/>
              </a:buClr>
              <a:buSzPts val="1800"/>
              <a:buFont typeface="Arial"/>
              <a:buNone/>
            </a:pPr>
            <a:endParaRPr sz="1800" b="0" i="0" u="none" strike="noStrike" cap="none">
              <a:solidFill>
                <a:schemeClr val="dk2"/>
              </a:solidFill>
              <a:latin typeface="Arial"/>
              <a:ea typeface="Arial"/>
              <a:cs typeface="Arial"/>
              <a:sym typeface="Arial"/>
            </a:endParaRPr>
          </a:p>
        </p:txBody>
      </p:sp>
      <p:sp>
        <p:nvSpPr>
          <p:cNvPr id="109" name="Google Shape;109;p44"/>
          <p:cNvSpPr txBox="1">
            <a:spLocks noGrp="1"/>
          </p:cNvSpPr>
          <p:nvPr>
            <p:ph type="body" idx="1"/>
          </p:nvPr>
        </p:nvSpPr>
        <p:spPr>
          <a:xfrm>
            <a:off x="1031533" y="812800"/>
            <a:ext cx="4372500" cy="561900"/>
          </a:xfrm>
          <a:prstGeom prst="rect">
            <a:avLst/>
          </a:prstGeom>
          <a:noFill/>
          <a:ln>
            <a:noFill/>
          </a:ln>
        </p:spPr>
        <p:txBody>
          <a:bodyPr spcFirstLastPara="1" wrap="square" lIns="0" tIns="0" rIns="0" bIns="0" anchor="t" anchorCtr="0">
            <a:noAutofit/>
          </a:bodyPr>
          <a:lstStyle>
            <a:lvl1pPr marL="457200" lvl="0" indent="-228600" algn="ctr">
              <a:lnSpc>
                <a:spcPct val="83000"/>
              </a:lnSpc>
              <a:spcBef>
                <a:spcPts val="0"/>
              </a:spcBef>
              <a:spcAft>
                <a:spcPts val="0"/>
              </a:spcAft>
              <a:buClr>
                <a:schemeClr val="dk1"/>
              </a:buClr>
              <a:buSzPts val="2200"/>
              <a:buNone/>
              <a:defRPr sz="2200" b="1">
                <a:solidFill>
                  <a:schemeClr val="dk1"/>
                </a:solidFill>
                <a:latin typeface="Arial"/>
                <a:ea typeface="Arial"/>
                <a:cs typeface="Arial"/>
                <a:sym typeface="Arial"/>
              </a:defRPr>
            </a:lvl1pPr>
            <a:lvl2pPr marL="914400" lvl="1" indent="-228600" algn="l">
              <a:lnSpc>
                <a:spcPct val="90000"/>
              </a:lnSpc>
              <a:spcBef>
                <a:spcPts val="400"/>
              </a:spcBef>
              <a:spcAft>
                <a:spcPts val="0"/>
              </a:spcAft>
              <a:buSzPts val="2000"/>
              <a:buNone/>
              <a:defRPr sz="2000" b="1"/>
            </a:lvl2pPr>
            <a:lvl3pPr marL="1371600" lvl="2" indent="-228600" algn="l">
              <a:lnSpc>
                <a:spcPct val="85000"/>
              </a:lnSpc>
              <a:spcBef>
                <a:spcPts val="400"/>
              </a:spcBef>
              <a:spcAft>
                <a:spcPts val="0"/>
              </a:spcAft>
              <a:buClr>
                <a:schemeClr val="dk1"/>
              </a:buClr>
              <a:buSzPts val="1800"/>
              <a:buNone/>
              <a:defRPr sz="1800" b="1"/>
            </a:lvl3pPr>
            <a:lvl4pPr marL="1828800" lvl="3" indent="-228600" algn="l">
              <a:lnSpc>
                <a:spcPct val="90000"/>
              </a:lnSpc>
              <a:spcBef>
                <a:spcPts val="1200"/>
              </a:spcBef>
              <a:spcAft>
                <a:spcPts val="0"/>
              </a:spcAft>
              <a:buClr>
                <a:schemeClr val="dk1"/>
              </a:buClr>
              <a:buSzPts val="1600"/>
              <a:buNone/>
              <a:defRPr sz="1600" b="1"/>
            </a:lvl4pPr>
            <a:lvl5pPr marL="2286000" lvl="4" indent="-228600" algn="l">
              <a:lnSpc>
                <a:spcPct val="90000"/>
              </a:lnSpc>
              <a:spcBef>
                <a:spcPts val="0"/>
              </a:spcBef>
              <a:spcAft>
                <a:spcPts val="0"/>
              </a:spcAft>
              <a:buClr>
                <a:schemeClr val="accent1"/>
              </a:buClr>
              <a:buSzPts val="1600"/>
              <a:buNone/>
              <a:defRPr sz="1600" b="1"/>
            </a:lvl5pPr>
            <a:lvl6pPr marL="2743200" lvl="5" indent="-228600" algn="l">
              <a:lnSpc>
                <a:spcPct val="120000"/>
              </a:lnSpc>
              <a:spcBef>
                <a:spcPts val="800"/>
              </a:spcBef>
              <a:spcAft>
                <a:spcPts val="0"/>
              </a:spcAft>
              <a:buClr>
                <a:schemeClr val="dk1"/>
              </a:buClr>
              <a:buSzPts val="1600"/>
              <a:buNone/>
              <a:defRPr sz="1600" b="1"/>
            </a:lvl6pPr>
            <a:lvl7pPr marL="3200400" lvl="6" indent="-228600" algn="l">
              <a:lnSpc>
                <a:spcPct val="85000"/>
              </a:lnSpc>
              <a:spcBef>
                <a:spcPts val="600"/>
              </a:spcBef>
              <a:spcAft>
                <a:spcPts val="0"/>
              </a:spcAft>
              <a:buSzPts val="1600"/>
              <a:buNone/>
              <a:defRPr sz="1600" b="1"/>
            </a:lvl7pPr>
            <a:lvl8pPr marL="3657600" lvl="7" indent="-228600" algn="l">
              <a:lnSpc>
                <a:spcPct val="100000"/>
              </a:lnSpc>
              <a:spcBef>
                <a:spcPts val="1200"/>
              </a:spcBef>
              <a:spcAft>
                <a:spcPts val="0"/>
              </a:spcAft>
              <a:buClr>
                <a:schemeClr val="dk1"/>
              </a:buClr>
              <a:buSzPts val="1600"/>
              <a:buNone/>
              <a:defRPr sz="1600" b="1"/>
            </a:lvl8pPr>
            <a:lvl9pPr marL="4114800" lvl="8" indent="-228600" algn="l">
              <a:lnSpc>
                <a:spcPct val="85000"/>
              </a:lnSpc>
              <a:spcBef>
                <a:spcPts val="600"/>
              </a:spcBef>
              <a:spcAft>
                <a:spcPts val="1200"/>
              </a:spcAft>
              <a:buClr>
                <a:schemeClr val="dk1"/>
              </a:buClr>
              <a:buSzPts val="1600"/>
              <a:buNone/>
              <a:defRPr sz="1600" b="1"/>
            </a:lvl9pPr>
          </a:lstStyle>
          <a:p>
            <a:endParaRPr/>
          </a:p>
        </p:txBody>
      </p:sp>
      <p:sp>
        <p:nvSpPr>
          <p:cNvPr id="110" name="Google Shape;110;p44"/>
          <p:cNvSpPr txBox="1">
            <a:spLocks noGrp="1"/>
          </p:cNvSpPr>
          <p:nvPr>
            <p:ph type="body" idx="2"/>
          </p:nvPr>
        </p:nvSpPr>
        <p:spPr>
          <a:xfrm>
            <a:off x="6430078" y="812801"/>
            <a:ext cx="5067300" cy="5364300"/>
          </a:xfrm>
          <a:prstGeom prst="rect">
            <a:avLst/>
          </a:prstGeom>
          <a:noFill/>
          <a:ln>
            <a:noFill/>
          </a:ln>
        </p:spPr>
        <p:txBody>
          <a:bodyPr spcFirstLastPara="1" wrap="square" lIns="0" tIns="0" rIns="0" bIns="0" anchor="ctr" anchorCtr="0">
            <a:noAutofit/>
          </a:bodyPr>
          <a:lstStyle>
            <a:lvl1pPr marL="457200" lvl="0" indent="-609600" algn="l">
              <a:lnSpc>
                <a:spcPct val="90000"/>
              </a:lnSpc>
              <a:spcBef>
                <a:spcPts val="1200"/>
              </a:spcBef>
              <a:spcAft>
                <a:spcPts val="0"/>
              </a:spcAft>
              <a:buClr>
                <a:schemeClr val="dk1"/>
              </a:buClr>
              <a:buSzPts val="6000"/>
              <a:buFont typeface="Arial"/>
              <a:buChar char="​"/>
              <a:defRPr sz="6000" b="1">
                <a:solidFill>
                  <a:schemeClr val="dk1"/>
                </a:solidFill>
                <a:latin typeface="Arial"/>
                <a:ea typeface="Arial"/>
                <a:cs typeface="Arial"/>
                <a:sym typeface="Arial"/>
              </a:defRPr>
            </a:lvl1pPr>
            <a:lvl2pPr marL="914400" lvl="1" indent="-419100" algn="l">
              <a:lnSpc>
                <a:spcPct val="83000"/>
              </a:lnSpc>
              <a:spcBef>
                <a:spcPts val="300"/>
              </a:spcBef>
              <a:spcAft>
                <a:spcPts val="0"/>
              </a:spcAft>
              <a:buSzPts val="3000"/>
              <a:buFont typeface="Arial"/>
              <a:buChar char="​"/>
              <a:defRPr sz="3000">
                <a:solidFill>
                  <a:schemeClr val="dk2"/>
                </a:solidFill>
                <a:latin typeface="Arial"/>
                <a:ea typeface="Arial"/>
                <a:cs typeface="Arial"/>
                <a:sym typeface="Arial"/>
              </a:defRPr>
            </a:lvl2pPr>
            <a:lvl3pPr marL="1371600" lvl="2" indent="-342900" algn="l">
              <a:lnSpc>
                <a:spcPct val="120000"/>
              </a:lnSpc>
              <a:spcBef>
                <a:spcPts val="3000"/>
              </a:spcBef>
              <a:spcAft>
                <a:spcPts val="0"/>
              </a:spcAft>
              <a:buClr>
                <a:schemeClr val="dk1"/>
              </a:buClr>
              <a:buSzPts val="1800"/>
              <a:buFont typeface="Arial"/>
              <a:buChar char="​"/>
              <a:defRPr sz="1800">
                <a:solidFill>
                  <a:schemeClr val="dk1"/>
                </a:solidFill>
                <a:latin typeface="Arial"/>
                <a:ea typeface="Arial"/>
                <a:cs typeface="Arial"/>
                <a:sym typeface="Arial"/>
              </a:defRPr>
            </a:lvl3pPr>
            <a:lvl4pPr marL="1828800" lvl="3" indent="-317500" algn="l">
              <a:lnSpc>
                <a:spcPct val="90000"/>
              </a:lnSpc>
              <a:spcBef>
                <a:spcPts val="400"/>
              </a:spcBef>
              <a:spcAft>
                <a:spcPts val="0"/>
              </a:spcAft>
              <a:buClr>
                <a:schemeClr val="accent1"/>
              </a:buClr>
              <a:buSzPts val="1400"/>
              <a:buFont typeface="Arial"/>
              <a:buChar char="•"/>
              <a:defRPr sz="1400" b="0">
                <a:solidFill>
                  <a:schemeClr val="dk1"/>
                </a:solidFill>
                <a:latin typeface="Arial"/>
                <a:ea typeface="Arial"/>
                <a:cs typeface="Arial"/>
                <a:sym typeface="Arial"/>
              </a:defRPr>
            </a:lvl4pPr>
            <a:lvl5pPr marL="2286000" lvl="4" indent="-304800" algn="l">
              <a:lnSpc>
                <a:spcPct val="85000"/>
              </a:lnSpc>
              <a:spcBef>
                <a:spcPts val="400"/>
              </a:spcBef>
              <a:spcAft>
                <a:spcPts val="0"/>
              </a:spcAft>
              <a:buClr>
                <a:schemeClr val="dk1"/>
              </a:buClr>
              <a:buSzPts val="1200"/>
              <a:buFont typeface="Arial"/>
              <a:buChar char="–"/>
              <a:defRPr sz="1200">
                <a:solidFill>
                  <a:schemeClr val="dk1"/>
                </a:solidFill>
                <a:latin typeface="Arial"/>
                <a:ea typeface="Arial"/>
                <a:cs typeface="Arial"/>
                <a:sym typeface="Arial"/>
              </a:defRPr>
            </a:lvl5pPr>
            <a:lvl6pPr marL="2743200" lvl="5" indent="-355600" algn="l">
              <a:lnSpc>
                <a:spcPct val="90000"/>
              </a:lnSpc>
              <a:spcBef>
                <a:spcPts val="1200"/>
              </a:spcBef>
              <a:spcAft>
                <a:spcPts val="0"/>
              </a:spcAft>
              <a:buClr>
                <a:schemeClr val="dk1"/>
              </a:buClr>
              <a:buSzPts val="2000"/>
              <a:buFont typeface="Arial"/>
              <a:buChar char="​"/>
              <a:defRPr sz="2000" b="1">
                <a:solidFill>
                  <a:schemeClr val="dk1"/>
                </a:solidFill>
                <a:latin typeface="Arial"/>
                <a:ea typeface="Arial"/>
                <a:cs typeface="Arial"/>
                <a:sym typeface="Arial"/>
              </a:defRPr>
            </a:lvl6pPr>
            <a:lvl7pPr marL="3200400" lvl="6" indent="-317500" algn="l">
              <a:lnSpc>
                <a:spcPct val="90000"/>
              </a:lnSpc>
              <a:spcBef>
                <a:spcPts val="0"/>
              </a:spcBef>
              <a:spcAft>
                <a:spcPts val="0"/>
              </a:spcAft>
              <a:buSzPts val="1400"/>
              <a:buFont typeface="Arial"/>
              <a:buChar char="​"/>
              <a:defRPr sz="1400">
                <a:solidFill>
                  <a:schemeClr val="accent1"/>
                </a:solidFill>
                <a:latin typeface="Arial"/>
                <a:ea typeface="Arial"/>
                <a:cs typeface="Arial"/>
                <a:sym typeface="Arial"/>
              </a:defRPr>
            </a:lvl7pPr>
            <a:lvl8pPr marL="3657600" lvl="7" indent="-317500" algn="l">
              <a:lnSpc>
                <a:spcPct val="120000"/>
              </a:lnSpc>
              <a:spcBef>
                <a:spcPts val="400"/>
              </a:spcBef>
              <a:spcAft>
                <a:spcPts val="0"/>
              </a:spcAft>
              <a:buClr>
                <a:schemeClr val="dk1"/>
              </a:buClr>
              <a:buSzPts val="1400"/>
              <a:buFont typeface="Arial"/>
              <a:buChar char="​"/>
              <a:defRPr sz="1400">
                <a:solidFill>
                  <a:schemeClr val="dk1"/>
                </a:solidFill>
                <a:latin typeface="Arial"/>
                <a:ea typeface="Arial"/>
                <a:cs typeface="Arial"/>
                <a:sym typeface="Arial"/>
              </a:defRPr>
            </a:lvl8pPr>
            <a:lvl9pPr marL="4114800" lvl="8" indent="-304800" algn="l">
              <a:lnSpc>
                <a:spcPct val="80000"/>
              </a:lnSpc>
              <a:spcBef>
                <a:spcPts val="600"/>
              </a:spcBef>
              <a:spcAft>
                <a:spcPts val="0"/>
              </a:spcAft>
              <a:buClr>
                <a:schemeClr val="accent4"/>
              </a:buClr>
              <a:buSzPts val="1200"/>
              <a:buFont typeface="Arial"/>
              <a:buChar char="•"/>
              <a:defRPr sz="1200" b="0">
                <a:solidFill>
                  <a:schemeClr val="dk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hart and Content Left">
  <p:cSld name="Chart and Content Left">
    <p:spTree>
      <p:nvGrpSpPr>
        <p:cNvPr id="1" name="Shape 111"/>
        <p:cNvGrpSpPr/>
        <p:nvPr/>
      </p:nvGrpSpPr>
      <p:grpSpPr>
        <a:xfrm>
          <a:off x="0" y="0"/>
          <a:ext cx="0" cy="0"/>
          <a:chOff x="0" y="0"/>
          <a:chExt cx="0" cy="0"/>
        </a:xfrm>
      </p:grpSpPr>
      <p:sp>
        <p:nvSpPr>
          <p:cNvPr id="112" name="Google Shape;112;p45"/>
          <p:cNvSpPr txBox="1">
            <a:spLocks noGrp="1"/>
          </p:cNvSpPr>
          <p:nvPr>
            <p:ph type="body" idx="1"/>
          </p:nvPr>
        </p:nvSpPr>
        <p:spPr>
          <a:xfrm>
            <a:off x="685801" y="812801"/>
            <a:ext cx="5067300" cy="5364300"/>
          </a:xfrm>
          <a:prstGeom prst="rect">
            <a:avLst/>
          </a:prstGeom>
          <a:noFill/>
          <a:ln>
            <a:noFill/>
          </a:ln>
        </p:spPr>
        <p:txBody>
          <a:bodyPr spcFirstLastPara="1" wrap="square" lIns="0" tIns="0" rIns="0" bIns="0" anchor="t" anchorCtr="0">
            <a:noAutofit/>
          </a:bodyPr>
          <a:lstStyle>
            <a:lvl1pPr marL="457200" lvl="0" indent="-609600" algn="l">
              <a:lnSpc>
                <a:spcPct val="90000"/>
              </a:lnSpc>
              <a:spcBef>
                <a:spcPts val="1200"/>
              </a:spcBef>
              <a:spcAft>
                <a:spcPts val="0"/>
              </a:spcAft>
              <a:buClr>
                <a:schemeClr val="dk1"/>
              </a:buClr>
              <a:buSzPts val="6000"/>
              <a:buFont typeface="Arial"/>
              <a:buChar char="​"/>
              <a:defRPr sz="6000" b="1">
                <a:solidFill>
                  <a:schemeClr val="dk1"/>
                </a:solidFill>
                <a:latin typeface="Arial"/>
                <a:ea typeface="Arial"/>
                <a:cs typeface="Arial"/>
                <a:sym typeface="Arial"/>
              </a:defRPr>
            </a:lvl1pPr>
            <a:lvl2pPr marL="914400" lvl="1" indent="-419100" algn="l">
              <a:lnSpc>
                <a:spcPct val="83000"/>
              </a:lnSpc>
              <a:spcBef>
                <a:spcPts val="300"/>
              </a:spcBef>
              <a:spcAft>
                <a:spcPts val="0"/>
              </a:spcAft>
              <a:buSzPts val="3000"/>
              <a:buFont typeface="Arial"/>
              <a:buChar char="​"/>
              <a:defRPr sz="3000">
                <a:solidFill>
                  <a:schemeClr val="dk2"/>
                </a:solidFill>
                <a:latin typeface="Arial"/>
                <a:ea typeface="Arial"/>
                <a:cs typeface="Arial"/>
                <a:sym typeface="Arial"/>
              </a:defRPr>
            </a:lvl2pPr>
            <a:lvl3pPr marL="1371600" lvl="2" indent="-342900" algn="l">
              <a:lnSpc>
                <a:spcPct val="120000"/>
              </a:lnSpc>
              <a:spcBef>
                <a:spcPts val="3000"/>
              </a:spcBef>
              <a:spcAft>
                <a:spcPts val="0"/>
              </a:spcAft>
              <a:buClr>
                <a:schemeClr val="dk1"/>
              </a:buClr>
              <a:buSzPts val="1800"/>
              <a:buFont typeface="Arial"/>
              <a:buChar char="​"/>
              <a:defRPr sz="1800">
                <a:solidFill>
                  <a:schemeClr val="dk1"/>
                </a:solidFill>
                <a:latin typeface="Arial"/>
                <a:ea typeface="Arial"/>
                <a:cs typeface="Arial"/>
                <a:sym typeface="Arial"/>
              </a:defRPr>
            </a:lvl3pPr>
            <a:lvl4pPr marL="1828800" lvl="3" indent="-317500" algn="l">
              <a:lnSpc>
                <a:spcPct val="90000"/>
              </a:lnSpc>
              <a:spcBef>
                <a:spcPts val="400"/>
              </a:spcBef>
              <a:spcAft>
                <a:spcPts val="0"/>
              </a:spcAft>
              <a:buClr>
                <a:schemeClr val="accent1"/>
              </a:buClr>
              <a:buSzPts val="1400"/>
              <a:buFont typeface="Arial"/>
              <a:buChar char="•"/>
              <a:defRPr sz="1400" b="0">
                <a:solidFill>
                  <a:schemeClr val="dk1"/>
                </a:solidFill>
                <a:latin typeface="Arial"/>
                <a:ea typeface="Arial"/>
                <a:cs typeface="Arial"/>
                <a:sym typeface="Arial"/>
              </a:defRPr>
            </a:lvl4pPr>
            <a:lvl5pPr marL="2286000" lvl="4" indent="-304800" algn="l">
              <a:lnSpc>
                <a:spcPct val="85000"/>
              </a:lnSpc>
              <a:spcBef>
                <a:spcPts val="400"/>
              </a:spcBef>
              <a:spcAft>
                <a:spcPts val="0"/>
              </a:spcAft>
              <a:buClr>
                <a:schemeClr val="dk1"/>
              </a:buClr>
              <a:buSzPts val="1200"/>
              <a:buFont typeface="Arial"/>
              <a:buChar char="–"/>
              <a:defRPr sz="1200">
                <a:solidFill>
                  <a:schemeClr val="dk1"/>
                </a:solidFill>
                <a:latin typeface="Arial"/>
                <a:ea typeface="Arial"/>
                <a:cs typeface="Arial"/>
                <a:sym typeface="Arial"/>
              </a:defRPr>
            </a:lvl5pPr>
            <a:lvl6pPr marL="2743200" lvl="5" indent="-355600" algn="l">
              <a:lnSpc>
                <a:spcPct val="90000"/>
              </a:lnSpc>
              <a:spcBef>
                <a:spcPts val="1200"/>
              </a:spcBef>
              <a:spcAft>
                <a:spcPts val="0"/>
              </a:spcAft>
              <a:buClr>
                <a:schemeClr val="dk1"/>
              </a:buClr>
              <a:buSzPts val="2000"/>
              <a:buFont typeface="Arial"/>
              <a:buChar char="​"/>
              <a:defRPr sz="2000" b="1">
                <a:solidFill>
                  <a:schemeClr val="dk1"/>
                </a:solidFill>
                <a:latin typeface="Arial"/>
                <a:ea typeface="Arial"/>
                <a:cs typeface="Arial"/>
                <a:sym typeface="Arial"/>
              </a:defRPr>
            </a:lvl6pPr>
            <a:lvl7pPr marL="3200400" lvl="6" indent="-317500" algn="l">
              <a:lnSpc>
                <a:spcPct val="90000"/>
              </a:lnSpc>
              <a:spcBef>
                <a:spcPts val="0"/>
              </a:spcBef>
              <a:spcAft>
                <a:spcPts val="0"/>
              </a:spcAft>
              <a:buSzPts val="1400"/>
              <a:buFont typeface="Arial"/>
              <a:buChar char="​"/>
              <a:defRPr sz="1400">
                <a:solidFill>
                  <a:schemeClr val="accent1"/>
                </a:solidFill>
                <a:latin typeface="Arial"/>
                <a:ea typeface="Arial"/>
                <a:cs typeface="Arial"/>
                <a:sym typeface="Arial"/>
              </a:defRPr>
            </a:lvl7pPr>
            <a:lvl8pPr marL="3657600" lvl="7" indent="-317500" algn="l">
              <a:lnSpc>
                <a:spcPct val="120000"/>
              </a:lnSpc>
              <a:spcBef>
                <a:spcPts val="400"/>
              </a:spcBef>
              <a:spcAft>
                <a:spcPts val="0"/>
              </a:spcAft>
              <a:buClr>
                <a:schemeClr val="dk1"/>
              </a:buClr>
              <a:buSzPts val="1400"/>
              <a:buFont typeface="Arial"/>
              <a:buChar char="​"/>
              <a:defRPr sz="1400">
                <a:solidFill>
                  <a:schemeClr val="dk1"/>
                </a:solidFill>
                <a:latin typeface="Arial"/>
                <a:ea typeface="Arial"/>
                <a:cs typeface="Arial"/>
                <a:sym typeface="Arial"/>
              </a:defRPr>
            </a:lvl8pPr>
            <a:lvl9pPr marL="4114800" lvl="8" indent="-304800" algn="l">
              <a:lnSpc>
                <a:spcPct val="80000"/>
              </a:lnSpc>
              <a:spcBef>
                <a:spcPts val="600"/>
              </a:spcBef>
              <a:spcAft>
                <a:spcPts val="0"/>
              </a:spcAft>
              <a:buClr>
                <a:schemeClr val="accent4"/>
              </a:buClr>
              <a:buSzPts val="1200"/>
              <a:buFont typeface="Arial"/>
              <a:buChar char="•"/>
              <a:defRPr sz="1200" b="0">
                <a:solidFill>
                  <a:schemeClr val="dk1"/>
                </a:solidFill>
                <a:latin typeface="Arial"/>
                <a:ea typeface="Arial"/>
                <a:cs typeface="Arial"/>
                <a:sym typeface="Arial"/>
              </a:defRPr>
            </a:lvl9pPr>
          </a:lstStyle>
          <a:p>
            <a:endParaRPr/>
          </a:p>
        </p:txBody>
      </p:sp>
      <p:sp>
        <p:nvSpPr>
          <p:cNvPr id="113" name="Google Shape;113;p45"/>
          <p:cNvSpPr/>
          <p:nvPr/>
        </p:nvSpPr>
        <p:spPr>
          <a:xfrm>
            <a:off x="6438900" y="226544"/>
            <a:ext cx="5067300" cy="5721900"/>
          </a:xfrm>
          <a:prstGeom prst="rect">
            <a:avLst/>
          </a:prstGeom>
          <a:gradFill>
            <a:gsLst>
              <a:gs pos="0">
                <a:srgbClr val="E6E6E6">
                  <a:alpha val="69411"/>
                </a:srgbClr>
              </a:gs>
              <a:gs pos="22000">
                <a:schemeClr val="lt1"/>
              </a:gs>
              <a:gs pos="100000">
                <a:schemeClr val="lt1"/>
              </a:gs>
            </a:gsLst>
            <a:lin ang="5400000" scaled="0"/>
          </a:gradFill>
          <a:ln>
            <a:noFill/>
          </a:ln>
        </p:spPr>
        <p:txBody>
          <a:bodyPr spcFirstLastPara="1" wrap="square" lIns="0" tIns="274300" rIns="0" bIns="0" anchor="t" anchorCtr="0">
            <a:noAutofit/>
          </a:bodyPr>
          <a:lstStyle/>
          <a:p>
            <a:pPr marL="0" marR="0" lvl="0" indent="0" algn="ctr" rtl="0">
              <a:lnSpc>
                <a:spcPct val="85000"/>
              </a:lnSpc>
              <a:spcBef>
                <a:spcPts val="0"/>
              </a:spcBef>
              <a:spcAft>
                <a:spcPts val="0"/>
              </a:spcAft>
              <a:buClr>
                <a:schemeClr val="dk1"/>
              </a:buClr>
              <a:buSzPts val="1800"/>
              <a:buFont typeface="Arial"/>
              <a:buNone/>
            </a:pPr>
            <a:endParaRPr sz="1800" b="0" i="0" u="none" strike="noStrike" cap="none">
              <a:solidFill>
                <a:schemeClr val="dk2"/>
              </a:solidFill>
              <a:latin typeface="Arial"/>
              <a:ea typeface="Arial"/>
              <a:cs typeface="Arial"/>
              <a:sym typeface="Arial"/>
            </a:endParaRPr>
          </a:p>
        </p:txBody>
      </p:sp>
      <p:sp>
        <p:nvSpPr>
          <p:cNvPr id="114" name="Google Shape;114;p45"/>
          <p:cNvSpPr txBox="1">
            <a:spLocks noGrp="1"/>
          </p:cNvSpPr>
          <p:nvPr>
            <p:ph type="body" idx="2"/>
          </p:nvPr>
        </p:nvSpPr>
        <p:spPr>
          <a:xfrm>
            <a:off x="6786372" y="812800"/>
            <a:ext cx="4372500" cy="561900"/>
          </a:xfrm>
          <a:prstGeom prst="rect">
            <a:avLst/>
          </a:prstGeom>
          <a:noFill/>
          <a:ln>
            <a:noFill/>
          </a:ln>
        </p:spPr>
        <p:txBody>
          <a:bodyPr spcFirstLastPara="1" wrap="square" lIns="0" tIns="0" rIns="0" bIns="0" anchor="t" anchorCtr="0">
            <a:noAutofit/>
          </a:bodyPr>
          <a:lstStyle>
            <a:lvl1pPr marL="457200" lvl="0" indent="-228600" algn="ctr">
              <a:lnSpc>
                <a:spcPct val="83000"/>
              </a:lnSpc>
              <a:spcBef>
                <a:spcPts val="0"/>
              </a:spcBef>
              <a:spcAft>
                <a:spcPts val="0"/>
              </a:spcAft>
              <a:buClr>
                <a:schemeClr val="dk1"/>
              </a:buClr>
              <a:buSzPts val="2200"/>
              <a:buNone/>
              <a:defRPr sz="2200" b="1">
                <a:solidFill>
                  <a:schemeClr val="dk1"/>
                </a:solidFill>
                <a:latin typeface="Arial"/>
                <a:ea typeface="Arial"/>
                <a:cs typeface="Arial"/>
                <a:sym typeface="Arial"/>
              </a:defRPr>
            </a:lvl1pPr>
            <a:lvl2pPr marL="914400" lvl="1" indent="-228600" algn="l">
              <a:lnSpc>
                <a:spcPct val="90000"/>
              </a:lnSpc>
              <a:spcBef>
                <a:spcPts val="400"/>
              </a:spcBef>
              <a:spcAft>
                <a:spcPts val="0"/>
              </a:spcAft>
              <a:buSzPts val="2000"/>
              <a:buNone/>
              <a:defRPr sz="2000" b="1"/>
            </a:lvl2pPr>
            <a:lvl3pPr marL="1371600" lvl="2" indent="-228600" algn="l">
              <a:lnSpc>
                <a:spcPct val="85000"/>
              </a:lnSpc>
              <a:spcBef>
                <a:spcPts val="400"/>
              </a:spcBef>
              <a:spcAft>
                <a:spcPts val="0"/>
              </a:spcAft>
              <a:buClr>
                <a:schemeClr val="dk1"/>
              </a:buClr>
              <a:buSzPts val="1800"/>
              <a:buNone/>
              <a:defRPr sz="1800" b="1"/>
            </a:lvl3pPr>
            <a:lvl4pPr marL="1828800" lvl="3" indent="-228600" algn="l">
              <a:lnSpc>
                <a:spcPct val="90000"/>
              </a:lnSpc>
              <a:spcBef>
                <a:spcPts val="1200"/>
              </a:spcBef>
              <a:spcAft>
                <a:spcPts val="0"/>
              </a:spcAft>
              <a:buClr>
                <a:schemeClr val="dk1"/>
              </a:buClr>
              <a:buSzPts val="1600"/>
              <a:buNone/>
              <a:defRPr sz="1600" b="1"/>
            </a:lvl4pPr>
            <a:lvl5pPr marL="2286000" lvl="4" indent="-228600" algn="l">
              <a:lnSpc>
                <a:spcPct val="90000"/>
              </a:lnSpc>
              <a:spcBef>
                <a:spcPts val="0"/>
              </a:spcBef>
              <a:spcAft>
                <a:spcPts val="0"/>
              </a:spcAft>
              <a:buClr>
                <a:schemeClr val="accent1"/>
              </a:buClr>
              <a:buSzPts val="1600"/>
              <a:buNone/>
              <a:defRPr sz="1600" b="1"/>
            </a:lvl5pPr>
            <a:lvl6pPr marL="2743200" lvl="5" indent="-228600" algn="l">
              <a:lnSpc>
                <a:spcPct val="120000"/>
              </a:lnSpc>
              <a:spcBef>
                <a:spcPts val="800"/>
              </a:spcBef>
              <a:spcAft>
                <a:spcPts val="0"/>
              </a:spcAft>
              <a:buClr>
                <a:schemeClr val="dk1"/>
              </a:buClr>
              <a:buSzPts val="1600"/>
              <a:buNone/>
              <a:defRPr sz="1600" b="1"/>
            </a:lvl6pPr>
            <a:lvl7pPr marL="3200400" lvl="6" indent="-228600" algn="l">
              <a:lnSpc>
                <a:spcPct val="85000"/>
              </a:lnSpc>
              <a:spcBef>
                <a:spcPts val="600"/>
              </a:spcBef>
              <a:spcAft>
                <a:spcPts val="0"/>
              </a:spcAft>
              <a:buSzPts val="1600"/>
              <a:buNone/>
              <a:defRPr sz="1600" b="1"/>
            </a:lvl7pPr>
            <a:lvl8pPr marL="3657600" lvl="7" indent="-228600" algn="l">
              <a:lnSpc>
                <a:spcPct val="100000"/>
              </a:lnSpc>
              <a:spcBef>
                <a:spcPts val="1200"/>
              </a:spcBef>
              <a:spcAft>
                <a:spcPts val="0"/>
              </a:spcAft>
              <a:buClr>
                <a:schemeClr val="dk1"/>
              </a:buClr>
              <a:buSzPts val="1600"/>
              <a:buNone/>
              <a:defRPr sz="1600" b="1"/>
            </a:lvl8pPr>
            <a:lvl9pPr marL="4114800" lvl="8" indent="-228600" algn="l">
              <a:lnSpc>
                <a:spcPct val="85000"/>
              </a:lnSpc>
              <a:spcBef>
                <a:spcPts val="600"/>
              </a:spcBef>
              <a:spcAft>
                <a:spcPts val="1200"/>
              </a:spcAft>
              <a:buClr>
                <a:schemeClr val="dk1"/>
              </a:buClr>
              <a:buSzPts val="1600"/>
              <a:buNone/>
              <a:defRPr sz="1600" b="1"/>
            </a:lvl9pPr>
          </a:lstStyle>
          <a:p>
            <a:endParaRPr/>
          </a:p>
        </p:txBody>
      </p:sp>
      <p:sp>
        <p:nvSpPr>
          <p:cNvPr id="115" name="Google Shape;115;p45"/>
          <p:cNvSpPr/>
          <p:nvPr/>
        </p:nvSpPr>
        <p:spPr>
          <a:xfrm>
            <a:off x="10863754" y="267363"/>
            <a:ext cx="1338600" cy="181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700"/>
              <a:buFont typeface="Arial"/>
              <a:buNone/>
            </a:pPr>
            <a:r>
              <a:rPr lang="en" sz="700" b="0" i="0" u="none" strike="noStrike" cap="none">
                <a:solidFill>
                  <a:schemeClr val="dk2"/>
                </a:solidFill>
                <a:latin typeface="Arial"/>
                <a:ea typeface="Arial"/>
                <a:cs typeface="Arial"/>
                <a:sym typeface="Arial"/>
              </a:rPr>
              <a:t>© 2021 SPLUNK INC.</a:t>
            </a:r>
            <a:endParaRPr sz="700" b="0" i="0" u="none" strike="noStrike" cap="none">
              <a:solidFill>
                <a:schemeClr val="dk2"/>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ablet with Content">
  <p:cSld name="Tablet with Content">
    <p:spTree>
      <p:nvGrpSpPr>
        <p:cNvPr id="1" name="Shape 116"/>
        <p:cNvGrpSpPr/>
        <p:nvPr/>
      </p:nvGrpSpPr>
      <p:grpSpPr>
        <a:xfrm>
          <a:off x="0" y="0"/>
          <a:ext cx="0" cy="0"/>
          <a:chOff x="0" y="0"/>
          <a:chExt cx="0" cy="0"/>
        </a:xfrm>
      </p:grpSpPr>
      <p:sp>
        <p:nvSpPr>
          <p:cNvPr id="117" name="Google Shape;117;p46"/>
          <p:cNvSpPr/>
          <p:nvPr/>
        </p:nvSpPr>
        <p:spPr>
          <a:xfrm>
            <a:off x="837966" y="1148126"/>
            <a:ext cx="4760700" cy="57099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18" name="Google Shape;118;p46"/>
          <p:cNvSpPr txBox="1">
            <a:spLocks noGrp="1"/>
          </p:cNvSpPr>
          <p:nvPr>
            <p:ph type="body" idx="1"/>
          </p:nvPr>
        </p:nvSpPr>
        <p:spPr>
          <a:xfrm>
            <a:off x="6436552" y="812801"/>
            <a:ext cx="5060700" cy="5364300"/>
          </a:xfrm>
          <a:prstGeom prst="rect">
            <a:avLst/>
          </a:prstGeom>
          <a:noFill/>
          <a:ln>
            <a:noFill/>
          </a:ln>
        </p:spPr>
        <p:txBody>
          <a:bodyPr spcFirstLastPara="1" wrap="square" lIns="0" tIns="0" rIns="0" bIns="0" anchor="ctr" anchorCtr="0">
            <a:noAutofit/>
          </a:bodyPr>
          <a:lstStyle>
            <a:lvl1pPr marL="457200" lvl="0" indent="-609600" algn="l">
              <a:lnSpc>
                <a:spcPct val="90000"/>
              </a:lnSpc>
              <a:spcBef>
                <a:spcPts val="1200"/>
              </a:spcBef>
              <a:spcAft>
                <a:spcPts val="0"/>
              </a:spcAft>
              <a:buClr>
                <a:schemeClr val="dk1"/>
              </a:buClr>
              <a:buSzPts val="6000"/>
              <a:buFont typeface="Arial"/>
              <a:buChar char="​"/>
              <a:defRPr sz="6000" b="1">
                <a:solidFill>
                  <a:schemeClr val="dk1"/>
                </a:solidFill>
                <a:latin typeface="Arial"/>
                <a:ea typeface="Arial"/>
                <a:cs typeface="Arial"/>
                <a:sym typeface="Arial"/>
              </a:defRPr>
            </a:lvl1pPr>
            <a:lvl2pPr marL="914400" lvl="1" indent="-419100" algn="l">
              <a:lnSpc>
                <a:spcPct val="83000"/>
              </a:lnSpc>
              <a:spcBef>
                <a:spcPts val="300"/>
              </a:spcBef>
              <a:spcAft>
                <a:spcPts val="0"/>
              </a:spcAft>
              <a:buSzPts val="3000"/>
              <a:buFont typeface="Arial"/>
              <a:buChar char="​"/>
              <a:defRPr sz="3000">
                <a:solidFill>
                  <a:schemeClr val="dk2"/>
                </a:solidFill>
                <a:latin typeface="Arial"/>
                <a:ea typeface="Arial"/>
                <a:cs typeface="Arial"/>
                <a:sym typeface="Arial"/>
              </a:defRPr>
            </a:lvl2pPr>
            <a:lvl3pPr marL="1371600" lvl="2" indent="-342900" algn="l">
              <a:lnSpc>
                <a:spcPct val="120000"/>
              </a:lnSpc>
              <a:spcBef>
                <a:spcPts val="3000"/>
              </a:spcBef>
              <a:spcAft>
                <a:spcPts val="0"/>
              </a:spcAft>
              <a:buClr>
                <a:schemeClr val="dk1"/>
              </a:buClr>
              <a:buSzPts val="1800"/>
              <a:buFont typeface="Arial"/>
              <a:buChar char="​"/>
              <a:defRPr sz="1800">
                <a:solidFill>
                  <a:schemeClr val="dk1"/>
                </a:solidFill>
                <a:latin typeface="Arial"/>
                <a:ea typeface="Arial"/>
                <a:cs typeface="Arial"/>
                <a:sym typeface="Arial"/>
              </a:defRPr>
            </a:lvl3pPr>
            <a:lvl4pPr marL="1828800" lvl="3" indent="-317500" algn="l">
              <a:lnSpc>
                <a:spcPct val="90000"/>
              </a:lnSpc>
              <a:spcBef>
                <a:spcPts val="400"/>
              </a:spcBef>
              <a:spcAft>
                <a:spcPts val="0"/>
              </a:spcAft>
              <a:buClr>
                <a:schemeClr val="accent1"/>
              </a:buClr>
              <a:buSzPts val="1400"/>
              <a:buFont typeface="Arial"/>
              <a:buChar char="•"/>
              <a:defRPr sz="1400" b="0">
                <a:solidFill>
                  <a:schemeClr val="dk1"/>
                </a:solidFill>
                <a:latin typeface="Arial"/>
                <a:ea typeface="Arial"/>
                <a:cs typeface="Arial"/>
                <a:sym typeface="Arial"/>
              </a:defRPr>
            </a:lvl4pPr>
            <a:lvl5pPr marL="2286000" lvl="4" indent="-304800" algn="l">
              <a:lnSpc>
                <a:spcPct val="85000"/>
              </a:lnSpc>
              <a:spcBef>
                <a:spcPts val="400"/>
              </a:spcBef>
              <a:spcAft>
                <a:spcPts val="0"/>
              </a:spcAft>
              <a:buClr>
                <a:schemeClr val="dk1"/>
              </a:buClr>
              <a:buSzPts val="1200"/>
              <a:buFont typeface="Arial"/>
              <a:buChar char="–"/>
              <a:defRPr sz="1200">
                <a:solidFill>
                  <a:schemeClr val="dk1"/>
                </a:solidFill>
                <a:latin typeface="Arial"/>
                <a:ea typeface="Arial"/>
                <a:cs typeface="Arial"/>
                <a:sym typeface="Arial"/>
              </a:defRPr>
            </a:lvl5pPr>
            <a:lvl6pPr marL="2743200" lvl="5" indent="-355600" algn="l">
              <a:lnSpc>
                <a:spcPct val="90000"/>
              </a:lnSpc>
              <a:spcBef>
                <a:spcPts val="1200"/>
              </a:spcBef>
              <a:spcAft>
                <a:spcPts val="0"/>
              </a:spcAft>
              <a:buClr>
                <a:schemeClr val="dk1"/>
              </a:buClr>
              <a:buSzPts val="2000"/>
              <a:buFont typeface="Arial"/>
              <a:buChar char="​"/>
              <a:defRPr sz="2000" b="1">
                <a:solidFill>
                  <a:schemeClr val="dk1"/>
                </a:solidFill>
                <a:latin typeface="Arial"/>
                <a:ea typeface="Arial"/>
                <a:cs typeface="Arial"/>
                <a:sym typeface="Arial"/>
              </a:defRPr>
            </a:lvl6pPr>
            <a:lvl7pPr marL="3200400" lvl="6" indent="-317500" algn="l">
              <a:lnSpc>
                <a:spcPct val="90000"/>
              </a:lnSpc>
              <a:spcBef>
                <a:spcPts val="0"/>
              </a:spcBef>
              <a:spcAft>
                <a:spcPts val="0"/>
              </a:spcAft>
              <a:buSzPts val="1400"/>
              <a:buFont typeface="Arial"/>
              <a:buChar char="​"/>
              <a:defRPr sz="1400">
                <a:solidFill>
                  <a:schemeClr val="accent1"/>
                </a:solidFill>
                <a:latin typeface="Arial"/>
                <a:ea typeface="Arial"/>
                <a:cs typeface="Arial"/>
                <a:sym typeface="Arial"/>
              </a:defRPr>
            </a:lvl7pPr>
            <a:lvl8pPr marL="3657600" lvl="7" indent="-317500" algn="l">
              <a:lnSpc>
                <a:spcPct val="120000"/>
              </a:lnSpc>
              <a:spcBef>
                <a:spcPts val="400"/>
              </a:spcBef>
              <a:spcAft>
                <a:spcPts val="0"/>
              </a:spcAft>
              <a:buClr>
                <a:schemeClr val="dk1"/>
              </a:buClr>
              <a:buSzPts val="1400"/>
              <a:buFont typeface="Arial"/>
              <a:buChar char="​"/>
              <a:defRPr sz="1400">
                <a:solidFill>
                  <a:schemeClr val="dk1"/>
                </a:solidFill>
                <a:latin typeface="Arial"/>
                <a:ea typeface="Arial"/>
                <a:cs typeface="Arial"/>
                <a:sym typeface="Arial"/>
              </a:defRPr>
            </a:lvl8pPr>
            <a:lvl9pPr marL="4114800" lvl="8" indent="-304800" algn="l">
              <a:lnSpc>
                <a:spcPct val="80000"/>
              </a:lnSpc>
              <a:spcBef>
                <a:spcPts val="600"/>
              </a:spcBef>
              <a:spcAft>
                <a:spcPts val="0"/>
              </a:spcAft>
              <a:buClr>
                <a:schemeClr val="accent4"/>
              </a:buClr>
              <a:buSzPts val="1200"/>
              <a:buFont typeface="Arial"/>
              <a:buChar char="•"/>
              <a:defRPr sz="1200" b="0">
                <a:solidFill>
                  <a:schemeClr val="dk1"/>
                </a:solidFill>
                <a:latin typeface="Arial"/>
                <a:ea typeface="Arial"/>
                <a:cs typeface="Arial"/>
                <a:sym typeface="Arial"/>
              </a:defRPr>
            </a:lvl9pPr>
          </a:lstStyle>
          <a:p>
            <a:endParaRPr/>
          </a:p>
        </p:txBody>
      </p:sp>
      <p:pic>
        <p:nvPicPr>
          <p:cNvPr id="119" name="Google Shape;119;p46" descr="A screen shot of a computer&#10;&#10;Description automatically generated"/>
          <p:cNvPicPr preferRelativeResize="0"/>
          <p:nvPr/>
        </p:nvPicPr>
        <p:blipFill rotWithShape="1">
          <a:blip r:embed="rId2">
            <a:alphaModFix/>
          </a:blip>
          <a:srcRect/>
          <a:stretch/>
        </p:blipFill>
        <p:spPr>
          <a:xfrm>
            <a:off x="683452" y="812801"/>
            <a:ext cx="5069648" cy="6045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hone with Content">
  <p:cSld name="Phone with Content">
    <p:spTree>
      <p:nvGrpSpPr>
        <p:cNvPr id="1" name="Shape 120"/>
        <p:cNvGrpSpPr/>
        <p:nvPr/>
      </p:nvGrpSpPr>
      <p:grpSpPr>
        <a:xfrm>
          <a:off x="0" y="0"/>
          <a:ext cx="0" cy="0"/>
          <a:chOff x="0" y="0"/>
          <a:chExt cx="0" cy="0"/>
        </a:xfrm>
      </p:grpSpPr>
      <p:pic>
        <p:nvPicPr>
          <p:cNvPr id="121" name="Google Shape;121;p47"/>
          <p:cNvPicPr preferRelativeResize="0"/>
          <p:nvPr/>
        </p:nvPicPr>
        <p:blipFill rotWithShape="1">
          <a:blip r:embed="rId2">
            <a:alphaModFix/>
          </a:blip>
          <a:srcRect/>
          <a:stretch/>
        </p:blipFill>
        <p:spPr>
          <a:xfrm>
            <a:off x="1262177" y="6006185"/>
            <a:ext cx="2019300" cy="314325"/>
          </a:xfrm>
          <a:prstGeom prst="rect">
            <a:avLst/>
          </a:prstGeom>
          <a:noFill/>
          <a:ln>
            <a:noFill/>
          </a:ln>
        </p:spPr>
      </p:pic>
      <p:sp>
        <p:nvSpPr>
          <p:cNvPr id="122" name="Google Shape;122;p47"/>
          <p:cNvSpPr txBox="1">
            <a:spLocks noGrp="1"/>
          </p:cNvSpPr>
          <p:nvPr>
            <p:ph type="body" idx="1"/>
          </p:nvPr>
        </p:nvSpPr>
        <p:spPr>
          <a:xfrm>
            <a:off x="4521200" y="812801"/>
            <a:ext cx="6976200" cy="5364300"/>
          </a:xfrm>
          <a:prstGeom prst="rect">
            <a:avLst/>
          </a:prstGeom>
          <a:noFill/>
          <a:ln>
            <a:noFill/>
          </a:ln>
        </p:spPr>
        <p:txBody>
          <a:bodyPr spcFirstLastPara="1" wrap="square" lIns="0" tIns="0" rIns="0" bIns="0" anchor="ctr" anchorCtr="0">
            <a:noAutofit/>
          </a:bodyPr>
          <a:lstStyle>
            <a:lvl1pPr marL="457200" lvl="0" indent="-609600" algn="l">
              <a:lnSpc>
                <a:spcPct val="90000"/>
              </a:lnSpc>
              <a:spcBef>
                <a:spcPts val="1200"/>
              </a:spcBef>
              <a:spcAft>
                <a:spcPts val="0"/>
              </a:spcAft>
              <a:buClr>
                <a:schemeClr val="dk1"/>
              </a:buClr>
              <a:buSzPts val="6000"/>
              <a:buFont typeface="Arial"/>
              <a:buChar char="​"/>
              <a:defRPr sz="6000" b="1">
                <a:solidFill>
                  <a:schemeClr val="dk1"/>
                </a:solidFill>
                <a:latin typeface="Arial"/>
                <a:ea typeface="Arial"/>
                <a:cs typeface="Arial"/>
                <a:sym typeface="Arial"/>
              </a:defRPr>
            </a:lvl1pPr>
            <a:lvl2pPr marL="914400" lvl="1" indent="-419100" algn="l">
              <a:lnSpc>
                <a:spcPct val="83000"/>
              </a:lnSpc>
              <a:spcBef>
                <a:spcPts val="300"/>
              </a:spcBef>
              <a:spcAft>
                <a:spcPts val="0"/>
              </a:spcAft>
              <a:buSzPts val="3000"/>
              <a:buFont typeface="Arial"/>
              <a:buChar char="​"/>
              <a:defRPr sz="3000">
                <a:solidFill>
                  <a:schemeClr val="dk2"/>
                </a:solidFill>
                <a:latin typeface="Arial"/>
                <a:ea typeface="Arial"/>
                <a:cs typeface="Arial"/>
                <a:sym typeface="Arial"/>
              </a:defRPr>
            </a:lvl2pPr>
            <a:lvl3pPr marL="1371600" lvl="2" indent="-342900" algn="l">
              <a:lnSpc>
                <a:spcPct val="120000"/>
              </a:lnSpc>
              <a:spcBef>
                <a:spcPts val="3000"/>
              </a:spcBef>
              <a:spcAft>
                <a:spcPts val="0"/>
              </a:spcAft>
              <a:buClr>
                <a:schemeClr val="dk1"/>
              </a:buClr>
              <a:buSzPts val="1800"/>
              <a:buFont typeface="Arial"/>
              <a:buChar char="​"/>
              <a:defRPr sz="1800">
                <a:solidFill>
                  <a:schemeClr val="dk1"/>
                </a:solidFill>
                <a:latin typeface="Arial"/>
                <a:ea typeface="Arial"/>
                <a:cs typeface="Arial"/>
                <a:sym typeface="Arial"/>
              </a:defRPr>
            </a:lvl3pPr>
            <a:lvl4pPr marL="1828800" lvl="3" indent="-317500" algn="l">
              <a:lnSpc>
                <a:spcPct val="90000"/>
              </a:lnSpc>
              <a:spcBef>
                <a:spcPts val="400"/>
              </a:spcBef>
              <a:spcAft>
                <a:spcPts val="0"/>
              </a:spcAft>
              <a:buClr>
                <a:schemeClr val="accent1"/>
              </a:buClr>
              <a:buSzPts val="1400"/>
              <a:buFont typeface="Arial"/>
              <a:buChar char="•"/>
              <a:defRPr sz="1400" b="0">
                <a:solidFill>
                  <a:schemeClr val="dk1"/>
                </a:solidFill>
                <a:latin typeface="Arial"/>
                <a:ea typeface="Arial"/>
                <a:cs typeface="Arial"/>
                <a:sym typeface="Arial"/>
              </a:defRPr>
            </a:lvl4pPr>
            <a:lvl5pPr marL="2286000" lvl="4" indent="-304800" algn="l">
              <a:lnSpc>
                <a:spcPct val="85000"/>
              </a:lnSpc>
              <a:spcBef>
                <a:spcPts val="400"/>
              </a:spcBef>
              <a:spcAft>
                <a:spcPts val="0"/>
              </a:spcAft>
              <a:buClr>
                <a:schemeClr val="dk1"/>
              </a:buClr>
              <a:buSzPts val="1200"/>
              <a:buFont typeface="Arial"/>
              <a:buChar char="–"/>
              <a:defRPr sz="1200">
                <a:solidFill>
                  <a:schemeClr val="dk1"/>
                </a:solidFill>
                <a:latin typeface="Arial"/>
                <a:ea typeface="Arial"/>
                <a:cs typeface="Arial"/>
                <a:sym typeface="Arial"/>
              </a:defRPr>
            </a:lvl5pPr>
            <a:lvl6pPr marL="2743200" lvl="5" indent="-355600" algn="l">
              <a:lnSpc>
                <a:spcPct val="90000"/>
              </a:lnSpc>
              <a:spcBef>
                <a:spcPts val="1200"/>
              </a:spcBef>
              <a:spcAft>
                <a:spcPts val="0"/>
              </a:spcAft>
              <a:buClr>
                <a:schemeClr val="dk1"/>
              </a:buClr>
              <a:buSzPts val="2000"/>
              <a:buFont typeface="Arial"/>
              <a:buChar char="​"/>
              <a:defRPr sz="2000" b="1">
                <a:solidFill>
                  <a:schemeClr val="dk1"/>
                </a:solidFill>
                <a:latin typeface="Arial"/>
                <a:ea typeface="Arial"/>
                <a:cs typeface="Arial"/>
                <a:sym typeface="Arial"/>
              </a:defRPr>
            </a:lvl6pPr>
            <a:lvl7pPr marL="3200400" lvl="6" indent="-317500" algn="l">
              <a:lnSpc>
                <a:spcPct val="90000"/>
              </a:lnSpc>
              <a:spcBef>
                <a:spcPts val="0"/>
              </a:spcBef>
              <a:spcAft>
                <a:spcPts val="0"/>
              </a:spcAft>
              <a:buSzPts val="1400"/>
              <a:buFont typeface="Arial"/>
              <a:buChar char="​"/>
              <a:defRPr sz="1400">
                <a:solidFill>
                  <a:schemeClr val="accent1"/>
                </a:solidFill>
                <a:latin typeface="Arial"/>
                <a:ea typeface="Arial"/>
                <a:cs typeface="Arial"/>
                <a:sym typeface="Arial"/>
              </a:defRPr>
            </a:lvl7pPr>
            <a:lvl8pPr marL="3657600" lvl="7" indent="-317500" algn="l">
              <a:lnSpc>
                <a:spcPct val="120000"/>
              </a:lnSpc>
              <a:spcBef>
                <a:spcPts val="400"/>
              </a:spcBef>
              <a:spcAft>
                <a:spcPts val="0"/>
              </a:spcAft>
              <a:buClr>
                <a:schemeClr val="dk1"/>
              </a:buClr>
              <a:buSzPts val="1400"/>
              <a:buFont typeface="Arial"/>
              <a:buChar char="​"/>
              <a:defRPr sz="1400">
                <a:solidFill>
                  <a:schemeClr val="dk1"/>
                </a:solidFill>
                <a:latin typeface="Arial"/>
                <a:ea typeface="Arial"/>
                <a:cs typeface="Arial"/>
                <a:sym typeface="Arial"/>
              </a:defRPr>
            </a:lvl8pPr>
            <a:lvl9pPr marL="4114800" lvl="8" indent="-304800" algn="l">
              <a:lnSpc>
                <a:spcPct val="80000"/>
              </a:lnSpc>
              <a:spcBef>
                <a:spcPts val="600"/>
              </a:spcBef>
              <a:spcAft>
                <a:spcPts val="0"/>
              </a:spcAft>
              <a:buClr>
                <a:schemeClr val="accent4"/>
              </a:buClr>
              <a:buSzPts val="1200"/>
              <a:buFont typeface="Arial"/>
              <a:buChar char="•"/>
              <a:defRPr sz="1200" b="0">
                <a:solidFill>
                  <a:schemeClr val="dk1"/>
                </a:solidFill>
                <a:latin typeface="Arial"/>
                <a:ea typeface="Arial"/>
                <a:cs typeface="Arial"/>
                <a:sym typeface="Arial"/>
              </a:defRPr>
            </a:lvl9pPr>
          </a:lstStyle>
          <a:p>
            <a:endParaRPr/>
          </a:p>
        </p:txBody>
      </p:sp>
      <p:grpSp>
        <p:nvGrpSpPr>
          <p:cNvPr id="123" name="Google Shape;123;p47"/>
          <p:cNvGrpSpPr/>
          <p:nvPr/>
        </p:nvGrpSpPr>
        <p:grpSpPr>
          <a:xfrm>
            <a:off x="914398" y="670560"/>
            <a:ext cx="2692401" cy="5486400"/>
            <a:chOff x="914398" y="670560"/>
            <a:chExt cx="2692401" cy="5486400"/>
          </a:xfrm>
        </p:grpSpPr>
        <p:sp>
          <p:nvSpPr>
            <p:cNvPr id="124" name="Google Shape;124;p47"/>
            <p:cNvSpPr/>
            <p:nvPr/>
          </p:nvSpPr>
          <p:spPr>
            <a:xfrm>
              <a:off x="1071410" y="1353866"/>
              <a:ext cx="2378400" cy="4207800"/>
            </a:xfrm>
            <a:prstGeom prst="rect">
              <a:avLst/>
            </a:prstGeom>
            <a:solidFill>
              <a:srgbClr val="E6E6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25" name="Google Shape;125;p47" descr="A screen shot of a computer&#10;&#10;Description automatically generated"/>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914398" y="670560"/>
              <a:ext cx="2692401" cy="5486400"/>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aptop with Content">
  <p:cSld name="Laptop with Content">
    <p:spTree>
      <p:nvGrpSpPr>
        <p:cNvPr id="1" name="Shape 126"/>
        <p:cNvGrpSpPr/>
        <p:nvPr/>
      </p:nvGrpSpPr>
      <p:grpSpPr>
        <a:xfrm>
          <a:off x="0" y="0"/>
          <a:ext cx="0" cy="0"/>
          <a:chOff x="0" y="0"/>
          <a:chExt cx="0" cy="0"/>
        </a:xfrm>
      </p:grpSpPr>
      <p:sp>
        <p:nvSpPr>
          <p:cNvPr id="127" name="Google Shape;127;p48"/>
          <p:cNvSpPr/>
          <p:nvPr/>
        </p:nvSpPr>
        <p:spPr>
          <a:xfrm>
            <a:off x="4795520" y="1064416"/>
            <a:ext cx="6558300" cy="41391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28" name="Google Shape;128;p48"/>
          <p:cNvPicPr preferRelativeResize="0"/>
          <p:nvPr/>
        </p:nvPicPr>
        <p:blipFill rotWithShape="1">
          <a:blip r:embed="rId2">
            <a:alphaModFix/>
          </a:blip>
          <a:srcRect/>
          <a:stretch/>
        </p:blipFill>
        <p:spPr>
          <a:xfrm>
            <a:off x="4878750" y="5553657"/>
            <a:ext cx="6353175" cy="314325"/>
          </a:xfrm>
          <a:prstGeom prst="rect">
            <a:avLst/>
          </a:prstGeom>
          <a:noFill/>
          <a:ln>
            <a:noFill/>
          </a:ln>
        </p:spPr>
      </p:pic>
      <p:sp>
        <p:nvSpPr>
          <p:cNvPr id="129" name="Google Shape;129;p48"/>
          <p:cNvSpPr txBox="1">
            <a:spLocks noGrp="1"/>
          </p:cNvSpPr>
          <p:nvPr>
            <p:ph type="body" idx="1"/>
          </p:nvPr>
        </p:nvSpPr>
        <p:spPr>
          <a:xfrm>
            <a:off x="685799" y="812801"/>
            <a:ext cx="3149700" cy="5364300"/>
          </a:xfrm>
          <a:prstGeom prst="rect">
            <a:avLst/>
          </a:prstGeom>
          <a:noFill/>
          <a:ln>
            <a:noFill/>
          </a:ln>
        </p:spPr>
        <p:txBody>
          <a:bodyPr spcFirstLastPara="1" wrap="square" lIns="0" tIns="0" rIns="0" bIns="0" anchor="ctr" anchorCtr="0">
            <a:noAutofit/>
          </a:bodyPr>
          <a:lstStyle>
            <a:lvl1pPr marL="457200" lvl="0" indent="-495300" algn="l">
              <a:lnSpc>
                <a:spcPct val="90000"/>
              </a:lnSpc>
              <a:spcBef>
                <a:spcPts val="1200"/>
              </a:spcBef>
              <a:spcAft>
                <a:spcPts val="0"/>
              </a:spcAft>
              <a:buClr>
                <a:schemeClr val="dk1"/>
              </a:buClr>
              <a:buSzPts val="4200"/>
              <a:buFont typeface="Arial"/>
              <a:buChar char="​"/>
              <a:defRPr sz="4200" b="1">
                <a:latin typeface="Arial"/>
                <a:ea typeface="Arial"/>
                <a:cs typeface="Arial"/>
                <a:sym typeface="Arial"/>
              </a:defRPr>
            </a:lvl1pPr>
            <a:lvl2pPr marL="914400" lvl="1" indent="-368300" algn="l">
              <a:lnSpc>
                <a:spcPct val="83000"/>
              </a:lnSpc>
              <a:spcBef>
                <a:spcPts val="300"/>
              </a:spcBef>
              <a:spcAft>
                <a:spcPts val="0"/>
              </a:spcAft>
              <a:buSzPts val="2200"/>
              <a:buFont typeface="Arial"/>
              <a:buChar char="​"/>
              <a:defRPr sz="2200">
                <a:solidFill>
                  <a:schemeClr val="dk2"/>
                </a:solidFill>
                <a:latin typeface="Arial"/>
                <a:ea typeface="Arial"/>
                <a:cs typeface="Arial"/>
                <a:sym typeface="Arial"/>
              </a:defRPr>
            </a:lvl2pPr>
            <a:lvl3pPr marL="1371600" lvl="2" indent="-342900" algn="l">
              <a:lnSpc>
                <a:spcPct val="120000"/>
              </a:lnSpc>
              <a:spcBef>
                <a:spcPts val="3000"/>
              </a:spcBef>
              <a:spcAft>
                <a:spcPts val="0"/>
              </a:spcAft>
              <a:buClr>
                <a:schemeClr val="dk1"/>
              </a:buClr>
              <a:buSzPts val="1800"/>
              <a:buFont typeface="Arial"/>
              <a:buChar char="​"/>
              <a:defRPr sz="1800">
                <a:solidFill>
                  <a:schemeClr val="dk1"/>
                </a:solidFill>
                <a:latin typeface="Arial"/>
                <a:ea typeface="Arial"/>
                <a:cs typeface="Arial"/>
                <a:sym typeface="Arial"/>
              </a:defRPr>
            </a:lvl3pPr>
            <a:lvl4pPr marL="1828800" lvl="3" indent="-317500" algn="l">
              <a:lnSpc>
                <a:spcPct val="90000"/>
              </a:lnSpc>
              <a:spcBef>
                <a:spcPts val="400"/>
              </a:spcBef>
              <a:spcAft>
                <a:spcPts val="0"/>
              </a:spcAft>
              <a:buClr>
                <a:schemeClr val="accent1"/>
              </a:buClr>
              <a:buSzPts val="1400"/>
              <a:buFont typeface="Arial"/>
              <a:buChar char="•"/>
              <a:defRPr sz="1400" b="0">
                <a:solidFill>
                  <a:schemeClr val="dk1"/>
                </a:solidFill>
                <a:latin typeface="Arial"/>
                <a:ea typeface="Arial"/>
                <a:cs typeface="Arial"/>
                <a:sym typeface="Arial"/>
              </a:defRPr>
            </a:lvl4pPr>
            <a:lvl5pPr marL="2286000" lvl="4" indent="-304800" algn="l">
              <a:lnSpc>
                <a:spcPct val="85000"/>
              </a:lnSpc>
              <a:spcBef>
                <a:spcPts val="400"/>
              </a:spcBef>
              <a:spcAft>
                <a:spcPts val="0"/>
              </a:spcAft>
              <a:buClr>
                <a:schemeClr val="dk1"/>
              </a:buClr>
              <a:buSzPts val="1200"/>
              <a:buFont typeface="Arial"/>
              <a:buChar char="–"/>
              <a:defRPr sz="1200">
                <a:solidFill>
                  <a:schemeClr val="dk1"/>
                </a:solidFill>
                <a:latin typeface="Arial"/>
                <a:ea typeface="Arial"/>
                <a:cs typeface="Arial"/>
                <a:sym typeface="Arial"/>
              </a:defRPr>
            </a:lvl5pPr>
            <a:lvl6pPr marL="2743200" lvl="5" indent="-355600" algn="l">
              <a:lnSpc>
                <a:spcPct val="90000"/>
              </a:lnSpc>
              <a:spcBef>
                <a:spcPts val="1200"/>
              </a:spcBef>
              <a:spcAft>
                <a:spcPts val="0"/>
              </a:spcAft>
              <a:buClr>
                <a:schemeClr val="dk1"/>
              </a:buClr>
              <a:buSzPts val="2000"/>
              <a:buFont typeface="Arial"/>
              <a:buChar char="​"/>
              <a:defRPr sz="2000" b="1">
                <a:solidFill>
                  <a:schemeClr val="dk1"/>
                </a:solidFill>
                <a:latin typeface="Arial"/>
                <a:ea typeface="Arial"/>
                <a:cs typeface="Arial"/>
                <a:sym typeface="Arial"/>
              </a:defRPr>
            </a:lvl6pPr>
            <a:lvl7pPr marL="3200400" lvl="6" indent="-317500" algn="l">
              <a:lnSpc>
                <a:spcPct val="90000"/>
              </a:lnSpc>
              <a:spcBef>
                <a:spcPts val="0"/>
              </a:spcBef>
              <a:spcAft>
                <a:spcPts val="0"/>
              </a:spcAft>
              <a:buSzPts val="1400"/>
              <a:buFont typeface="Arial"/>
              <a:buChar char="​"/>
              <a:defRPr sz="1400">
                <a:solidFill>
                  <a:schemeClr val="accent1"/>
                </a:solidFill>
                <a:latin typeface="Arial"/>
                <a:ea typeface="Arial"/>
                <a:cs typeface="Arial"/>
                <a:sym typeface="Arial"/>
              </a:defRPr>
            </a:lvl7pPr>
            <a:lvl8pPr marL="3657600" lvl="7" indent="-317500" algn="l">
              <a:lnSpc>
                <a:spcPct val="120000"/>
              </a:lnSpc>
              <a:spcBef>
                <a:spcPts val="400"/>
              </a:spcBef>
              <a:spcAft>
                <a:spcPts val="0"/>
              </a:spcAft>
              <a:buClr>
                <a:schemeClr val="dk1"/>
              </a:buClr>
              <a:buSzPts val="1400"/>
              <a:buFont typeface="Arial"/>
              <a:buChar char="​"/>
              <a:defRPr sz="1400">
                <a:solidFill>
                  <a:schemeClr val="dk1"/>
                </a:solidFill>
                <a:latin typeface="Arial"/>
                <a:ea typeface="Arial"/>
                <a:cs typeface="Arial"/>
                <a:sym typeface="Arial"/>
              </a:defRPr>
            </a:lvl8pPr>
            <a:lvl9pPr marL="4114800" lvl="8" indent="-304800" algn="l">
              <a:lnSpc>
                <a:spcPct val="80000"/>
              </a:lnSpc>
              <a:spcBef>
                <a:spcPts val="600"/>
              </a:spcBef>
              <a:spcAft>
                <a:spcPts val="0"/>
              </a:spcAft>
              <a:buClr>
                <a:schemeClr val="accent4"/>
              </a:buClr>
              <a:buSzPts val="1200"/>
              <a:buFont typeface="Arial"/>
              <a:buChar char="•"/>
              <a:defRPr sz="1200" b="0">
                <a:solidFill>
                  <a:schemeClr val="dk1"/>
                </a:solidFill>
                <a:latin typeface="Arial"/>
                <a:ea typeface="Arial"/>
                <a:cs typeface="Arial"/>
                <a:sym typeface="Arial"/>
              </a:defRPr>
            </a:lvl9pPr>
          </a:lstStyle>
          <a:p>
            <a:endParaRPr/>
          </a:p>
        </p:txBody>
      </p:sp>
      <p:pic>
        <p:nvPicPr>
          <p:cNvPr id="130" name="Google Shape;130;p48" descr="A screen shot of a computer&#10;&#10;Description automatically generated"/>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835400" y="716597"/>
            <a:ext cx="8356325" cy="507758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bg>
      <p:bgPr>
        <a:solidFill>
          <a:schemeClr val="lt1"/>
        </a:solidFill>
        <a:effectLst/>
      </p:bgPr>
    </p:bg>
    <p:spTree>
      <p:nvGrpSpPr>
        <p:cNvPr id="1" name="Shape 23"/>
        <p:cNvGrpSpPr/>
        <p:nvPr/>
      </p:nvGrpSpPr>
      <p:grpSpPr>
        <a:xfrm>
          <a:off x="0" y="0"/>
          <a:ext cx="0" cy="0"/>
          <a:chOff x="0" y="0"/>
          <a:chExt cx="0" cy="0"/>
        </a:xfrm>
      </p:grpSpPr>
      <p:sp>
        <p:nvSpPr>
          <p:cNvPr id="24" name="Google Shape;24;p31"/>
          <p:cNvSpPr txBox="1">
            <a:spLocks noGrp="1"/>
          </p:cNvSpPr>
          <p:nvPr>
            <p:ph type="title"/>
          </p:nvPr>
        </p:nvSpPr>
        <p:spPr>
          <a:xfrm>
            <a:off x="685800" y="521208"/>
            <a:ext cx="10817400" cy="10332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1"/>
          <p:cNvSpPr txBox="1">
            <a:spLocks noGrp="1"/>
          </p:cNvSpPr>
          <p:nvPr>
            <p:ph type="body" idx="1"/>
          </p:nvPr>
        </p:nvSpPr>
        <p:spPr>
          <a:xfrm>
            <a:off x="685800" y="2368296"/>
            <a:ext cx="10817400" cy="3804000"/>
          </a:xfrm>
          <a:prstGeom prst="rect">
            <a:avLst/>
          </a:prstGeom>
          <a:noFill/>
          <a:ln>
            <a:noFill/>
          </a:ln>
        </p:spPr>
        <p:txBody>
          <a:bodyPr spcFirstLastPara="1" wrap="square" lIns="0" tIns="0" rIns="0" bIns="0" anchor="t" anchorCtr="0">
            <a:noAutofit/>
          </a:bodyPr>
          <a:lstStyle>
            <a:lvl1pPr marL="457200" lvl="0" indent="-368300" algn="l">
              <a:lnSpc>
                <a:spcPct val="95000"/>
              </a:lnSpc>
              <a:spcBef>
                <a:spcPts val="2000"/>
              </a:spcBef>
              <a:spcAft>
                <a:spcPts val="0"/>
              </a:spcAft>
              <a:buClr>
                <a:schemeClr val="dk1"/>
              </a:buClr>
              <a:buSzPts val="2200"/>
              <a:buChar char="​"/>
              <a:defRPr>
                <a:latin typeface="Arial"/>
                <a:ea typeface="Arial"/>
                <a:cs typeface="Arial"/>
                <a:sym typeface="Arial"/>
              </a:defRPr>
            </a:lvl1pPr>
            <a:lvl2pPr marL="914400" lvl="1" indent="-342900" algn="l">
              <a:lnSpc>
                <a:spcPct val="90000"/>
              </a:lnSpc>
              <a:spcBef>
                <a:spcPts val="400"/>
              </a:spcBef>
              <a:spcAft>
                <a:spcPts val="0"/>
              </a:spcAft>
              <a:buSzPts val="1800"/>
              <a:buChar char="•"/>
              <a:defRPr>
                <a:latin typeface="Arial"/>
                <a:ea typeface="Arial"/>
                <a:cs typeface="Arial"/>
                <a:sym typeface="Arial"/>
              </a:defRPr>
            </a:lvl2pPr>
            <a:lvl3pPr marL="1371600" lvl="2" indent="-317500" algn="l">
              <a:lnSpc>
                <a:spcPct val="85000"/>
              </a:lnSpc>
              <a:spcBef>
                <a:spcPts val="400"/>
              </a:spcBef>
              <a:spcAft>
                <a:spcPts val="0"/>
              </a:spcAft>
              <a:buClr>
                <a:schemeClr val="dk1"/>
              </a:buClr>
              <a:buSzPts val="1400"/>
              <a:buChar char="–"/>
              <a:defRPr>
                <a:latin typeface="Arial"/>
                <a:ea typeface="Arial"/>
                <a:cs typeface="Arial"/>
                <a:sym typeface="Arial"/>
              </a:defRPr>
            </a:lvl3pPr>
            <a:lvl4pPr marL="1828800" lvl="3" indent="-355600" algn="l">
              <a:lnSpc>
                <a:spcPct val="90000"/>
              </a:lnSpc>
              <a:spcBef>
                <a:spcPts val="1200"/>
              </a:spcBef>
              <a:spcAft>
                <a:spcPts val="0"/>
              </a:spcAft>
              <a:buClr>
                <a:schemeClr val="dk1"/>
              </a:buClr>
              <a:buSzPts val="2000"/>
              <a:buChar char="​"/>
              <a:defRPr>
                <a:latin typeface="Arial"/>
                <a:ea typeface="Arial"/>
                <a:cs typeface="Arial"/>
                <a:sym typeface="Arial"/>
              </a:defRPr>
            </a:lvl4pPr>
            <a:lvl5pPr marL="2286000" lvl="4" indent="-228600" algn="l">
              <a:lnSpc>
                <a:spcPct val="90000"/>
              </a:lnSpc>
              <a:spcBef>
                <a:spcPts val="0"/>
              </a:spcBef>
              <a:spcAft>
                <a:spcPts val="0"/>
              </a:spcAft>
              <a:buClr>
                <a:schemeClr val="accent1"/>
              </a:buClr>
              <a:buSzPts val="1400"/>
              <a:buNone/>
              <a:defRPr>
                <a:latin typeface="Arial"/>
                <a:ea typeface="Arial"/>
                <a:cs typeface="Arial"/>
                <a:sym typeface="Arial"/>
              </a:defRPr>
            </a:lvl5pPr>
            <a:lvl6pPr marL="2743200" lvl="5" indent="-342900" algn="l">
              <a:lnSpc>
                <a:spcPct val="120000"/>
              </a:lnSpc>
              <a:spcBef>
                <a:spcPts val="800"/>
              </a:spcBef>
              <a:spcAft>
                <a:spcPts val="0"/>
              </a:spcAft>
              <a:buClr>
                <a:schemeClr val="dk1"/>
              </a:buClr>
              <a:buSzPts val="1800"/>
              <a:buChar char="​"/>
              <a:defRPr/>
            </a:lvl6pPr>
            <a:lvl7pPr marL="3200400" lvl="6" indent="-342900" algn="l">
              <a:lnSpc>
                <a:spcPct val="85000"/>
              </a:lnSpc>
              <a:spcBef>
                <a:spcPts val="600"/>
              </a:spcBef>
              <a:spcAft>
                <a:spcPts val="0"/>
              </a:spcAft>
              <a:buSzPts val="1800"/>
              <a:buChar char="•"/>
              <a:defRPr/>
            </a:lvl7pPr>
            <a:lvl8pPr marL="3657600" lvl="7" indent="-342900" algn="l">
              <a:lnSpc>
                <a:spcPct val="100000"/>
              </a:lnSpc>
              <a:spcBef>
                <a:spcPts val="1200"/>
              </a:spcBef>
              <a:spcAft>
                <a:spcPts val="0"/>
              </a:spcAft>
              <a:buClr>
                <a:schemeClr val="dk1"/>
              </a:buClr>
              <a:buSzPts val="1800"/>
              <a:buChar char="“"/>
              <a:defRPr/>
            </a:lvl8pPr>
            <a:lvl9pPr marL="4114800" lvl="8" indent="-342900" algn="l">
              <a:lnSpc>
                <a:spcPct val="85000"/>
              </a:lnSpc>
              <a:spcBef>
                <a:spcPts val="600"/>
              </a:spcBef>
              <a:spcAft>
                <a:spcPts val="1200"/>
              </a:spcAft>
              <a:buClr>
                <a:schemeClr val="dk1"/>
              </a:buClr>
              <a:buSzPts val="1800"/>
              <a:buChar char="​"/>
              <a:defRPr/>
            </a:lvl9pPr>
          </a:lstStyle>
          <a:p>
            <a:endParaRPr/>
          </a:p>
        </p:txBody>
      </p:sp>
      <p:sp>
        <p:nvSpPr>
          <p:cNvPr id="26" name="Google Shape;26;p31"/>
          <p:cNvSpPr txBox="1">
            <a:spLocks noGrp="1"/>
          </p:cNvSpPr>
          <p:nvPr>
            <p:ph type="body" idx="2"/>
          </p:nvPr>
        </p:nvSpPr>
        <p:spPr>
          <a:xfrm>
            <a:off x="685800" y="1592812"/>
            <a:ext cx="10820400" cy="281100"/>
          </a:xfrm>
          <a:prstGeom prst="rect">
            <a:avLst/>
          </a:prstGeom>
          <a:noFill/>
          <a:ln>
            <a:noFill/>
          </a:ln>
        </p:spPr>
        <p:txBody>
          <a:bodyPr spcFirstLastPara="1" wrap="square" lIns="0" tIns="0" rIns="0" bIns="0" anchor="t" anchorCtr="0">
            <a:noAutofit/>
          </a:bodyPr>
          <a:lstStyle>
            <a:lvl1pPr marL="457200" lvl="0" indent="-228600" algn="l">
              <a:lnSpc>
                <a:spcPct val="83000"/>
              </a:lnSpc>
              <a:spcBef>
                <a:spcPts val="0"/>
              </a:spcBef>
              <a:spcAft>
                <a:spcPts val="0"/>
              </a:spcAft>
              <a:buClr>
                <a:schemeClr val="dk2"/>
              </a:buClr>
              <a:buSzPts val="2200"/>
              <a:buNone/>
              <a:defRPr sz="2200" b="0">
                <a:solidFill>
                  <a:schemeClr val="dk2"/>
                </a:solidFill>
                <a:latin typeface="Arial"/>
                <a:ea typeface="Arial"/>
                <a:cs typeface="Arial"/>
                <a:sym typeface="Arial"/>
              </a:defRPr>
            </a:lvl1pPr>
            <a:lvl2pPr marL="914400" lvl="1" indent="-228600" algn="l">
              <a:lnSpc>
                <a:spcPct val="90000"/>
              </a:lnSpc>
              <a:spcBef>
                <a:spcPts val="400"/>
              </a:spcBef>
              <a:spcAft>
                <a:spcPts val="0"/>
              </a:spcAft>
              <a:buSzPts val="2000"/>
              <a:buNone/>
              <a:defRPr sz="2000" b="1"/>
            </a:lvl2pPr>
            <a:lvl3pPr marL="1371600" lvl="2" indent="-228600" algn="l">
              <a:lnSpc>
                <a:spcPct val="85000"/>
              </a:lnSpc>
              <a:spcBef>
                <a:spcPts val="400"/>
              </a:spcBef>
              <a:spcAft>
                <a:spcPts val="0"/>
              </a:spcAft>
              <a:buClr>
                <a:schemeClr val="dk1"/>
              </a:buClr>
              <a:buSzPts val="1800"/>
              <a:buNone/>
              <a:defRPr sz="1800" b="1"/>
            </a:lvl3pPr>
            <a:lvl4pPr marL="1828800" lvl="3" indent="-228600" algn="l">
              <a:lnSpc>
                <a:spcPct val="90000"/>
              </a:lnSpc>
              <a:spcBef>
                <a:spcPts val="1200"/>
              </a:spcBef>
              <a:spcAft>
                <a:spcPts val="0"/>
              </a:spcAft>
              <a:buClr>
                <a:schemeClr val="dk1"/>
              </a:buClr>
              <a:buSzPts val="1600"/>
              <a:buNone/>
              <a:defRPr sz="1600" b="1"/>
            </a:lvl4pPr>
            <a:lvl5pPr marL="2286000" lvl="4" indent="-228600" algn="l">
              <a:lnSpc>
                <a:spcPct val="90000"/>
              </a:lnSpc>
              <a:spcBef>
                <a:spcPts val="0"/>
              </a:spcBef>
              <a:spcAft>
                <a:spcPts val="0"/>
              </a:spcAft>
              <a:buClr>
                <a:schemeClr val="accent1"/>
              </a:buClr>
              <a:buSzPts val="1600"/>
              <a:buNone/>
              <a:defRPr sz="1600" b="1"/>
            </a:lvl5pPr>
            <a:lvl6pPr marL="2743200" lvl="5" indent="-228600" algn="l">
              <a:lnSpc>
                <a:spcPct val="120000"/>
              </a:lnSpc>
              <a:spcBef>
                <a:spcPts val="800"/>
              </a:spcBef>
              <a:spcAft>
                <a:spcPts val="0"/>
              </a:spcAft>
              <a:buClr>
                <a:schemeClr val="dk1"/>
              </a:buClr>
              <a:buSzPts val="1600"/>
              <a:buNone/>
              <a:defRPr sz="1600" b="1"/>
            </a:lvl6pPr>
            <a:lvl7pPr marL="3200400" lvl="6" indent="-228600" algn="l">
              <a:lnSpc>
                <a:spcPct val="85000"/>
              </a:lnSpc>
              <a:spcBef>
                <a:spcPts val="600"/>
              </a:spcBef>
              <a:spcAft>
                <a:spcPts val="0"/>
              </a:spcAft>
              <a:buSzPts val="1600"/>
              <a:buNone/>
              <a:defRPr sz="1600" b="1"/>
            </a:lvl7pPr>
            <a:lvl8pPr marL="3657600" lvl="7" indent="-228600" algn="l">
              <a:lnSpc>
                <a:spcPct val="100000"/>
              </a:lnSpc>
              <a:spcBef>
                <a:spcPts val="1200"/>
              </a:spcBef>
              <a:spcAft>
                <a:spcPts val="0"/>
              </a:spcAft>
              <a:buClr>
                <a:schemeClr val="dk1"/>
              </a:buClr>
              <a:buSzPts val="1600"/>
              <a:buNone/>
              <a:defRPr sz="1600" b="1"/>
            </a:lvl8pPr>
            <a:lvl9pPr marL="4114800" lvl="8" indent="-228600" algn="l">
              <a:lnSpc>
                <a:spcPct val="85000"/>
              </a:lnSpc>
              <a:spcBef>
                <a:spcPts val="600"/>
              </a:spcBef>
              <a:spcAft>
                <a:spcPts val="1200"/>
              </a:spcAft>
              <a:buClr>
                <a:schemeClr val="dk1"/>
              </a:buClr>
              <a:buSzPts val="1600"/>
              <a:buNone/>
              <a:defRPr sz="1600" b="1"/>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macOS Desktop Only">
  <p:cSld name="macOS Desktop Only">
    <p:bg>
      <p:bgPr>
        <a:solidFill>
          <a:schemeClr val="lt1"/>
        </a:solidFill>
        <a:effectLst/>
      </p:bgPr>
    </p:bg>
    <p:spTree>
      <p:nvGrpSpPr>
        <p:cNvPr id="1" name="Shape 131"/>
        <p:cNvGrpSpPr/>
        <p:nvPr/>
      </p:nvGrpSpPr>
      <p:grpSpPr>
        <a:xfrm>
          <a:off x="0" y="0"/>
          <a:ext cx="0" cy="0"/>
          <a:chOff x="0" y="0"/>
          <a:chExt cx="0" cy="0"/>
        </a:xfrm>
      </p:grpSpPr>
      <p:pic>
        <p:nvPicPr>
          <p:cNvPr id="132" name="Google Shape;132;p49"/>
          <p:cNvPicPr preferRelativeResize="0"/>
          <p:nvPr/>
        </p:nvPicPr>
        <p:blipFill rotWithShape="1">
          <a:blip r:embed="rId2">
            <a:alphaModFix/>
          </a:blip>
          <a:srcRect/>
          <a:stretch/>
        </p:blipFill>
        <p:spPr>
          <a:xfrm>
            <a:off x="619892" y="91411"/>
            <a:ext cx="10952218" cy="7548938"/>
          </a:xfrm>
          <a:prstGeom prst="rect">
            <a:avLst/>
          </a:prstGeom>
          <a:noFill/>
          <a:ln>
            <a:noFill/>
          </a:ln>
        </p:spPr>
      </p:pic>
      <p:sp>
        <p:nvSpPr>
          <p:cNvPr id="133" name="Google Shape;133;p49"/>
          <p:cNvSpPr/>
          <p:nvPr/>
        </p:nvSpPr>
        <p:spPr>
          <a:xfrm>
            <a:off x="858780" y="407067"/>
            <a:ext cx="10474500" cy="59946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4" name="Google Shape;134;p49"/>
          <p:cNvSpPr/>
          <p:nvPr/>
        </p:nvSpPr>
        <p:spPr>
          <a:xfrm>
            <a:off x="9929539" y="202629"/>
            <a:ext cx="1338600" cy="181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700"/>
              <a:buFont typeface="Arial"/>
              <a:buNone/>
            </a:pPr>
            <a:r>
              <a:rPr lang="en" sz="700" b="0" i="0" u="none" strike="noStrike" cap="none">
                <a:solidFill>
                  <a:schemeClr val="dk2"/>
                </a:solidFill>
                <a:latin typeface="Arial"/>
                <a:ea typeface="Arial"/>
                <a:cs typeface="Arial"/>
                <a:sym typeface="Arial"/>
              </a:rPr>
              <a:t>© 2021 SPLUNK INC.</a:t>
            </a:r>
            <a:endParaRPr sz="700" b="0" i="0" u="none" strike="noStrike" cap="none">
              <a:solidFill>
                <a:schemeClr val="dk2"/>
              </a:solidFill>
              <a:latin typeface="Arial"/>
              <a:ea typeface="Arial"/>
              <a:cs typeface="Arial"/>
              <a:sym typeface="Arial"/>
            </a:endParaRPr>
          </a:p>
        </p:txBody>
      </p:sp>
      <p:pic>
        <p:nvPicPr>
          <p:cNvPr id="135" name="Google Shape;135;p4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227109" y="6398745"/>
            <a:ext cx="1737781" cy="23271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ree Icons">
  <p:cSld name="Three Icons">
    <p:spTree>
      <p:nvGrpSpPr>
        <p:cNvPr id="1" name="Shape 136"/>
        <p:cNvGrpSpPr/>
        <p:nvPr/>
      </p:nvGrpSpPr>
      <p:grpSpPr>
        <a:xfrm>
          <a:off x="0" y="0"/>
          <a:ext cx="0" cy="0"/>
          <a:chOff x="0" y="0"/>
          <a:chExt cx="0" cy="0"/>
        </a:xfrm>
      </p:grpSpPr>
      <p:sp>
        <p:nvSpPr>
          <p:cNvPr id="137" name="Google Shape;137;p50"/>
          <p:cNvSpPr txBox="1">
            <a:spLocks noGrp="1"/>
          </p:cNvSpPr>
          <p:nvPr>
            <p:ph type="title"/>
          </p:nvPr>
        </p:nvSpPr>
        <p:spPr>
          <a:xfrm>
            <a:off x="685800" y="1034165"/>
            <a:ext cx="10820400" cy="5172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42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50"/>
          <p:cNvSpPr txBox="1">
            <a:spLocks noGrp="1"/>
          </p:cNvSpPr>
          <p:nvPr>
            <p:ph type="body" idx="1"/>
          </p:nvPr>
        </p:nvSpPr>
        <p:spPr>
          <a:xfrm>
            <a:off x="909320" y="5352261"/>
            <a:ext cx="2702700" cy="819900"/>
          </a:xfrm>
          <a:prstGeom prst="rect">
            <a:avLst/>
          </a:prstGeom>
          <a:noFill/>
          <a:ln>
            <a:noFill/>
          </a:ln>
        </p:spPr>
        <p:txBody>
          <a:bodyPr spcFirstLastPara="1" wrap="square" lIns="0" tIns="0" rIns="0" bIns="0" anchor="t" anchorCtr="0">
            <a:noAutofit/>
          </a:bodyPr>
          <a:lstStyle>
            <a:lvl1pPr marL="457200" lvl="0" indent="-228600" algn="ctr">
              <a:lnSpc>
                <a:spcPct val="80000"/>
              </a:lnSpc>
              <a:spcBef>
                <a:spcPts val="0"/>
              </a:spcBef>
              <a:spcAft>
                <a:spcPts val="0"/>
              </a:spcAft>
              <a:buClr>
                <a:srgbClr val="737373"/>
              </a:buClr>
              <a:buSzPts val="1800"/>
              <a:buNone/>
              <a:defRPr sz="1800">
                <a:solidFill>
                  <a:srgbClr val="737373"/>
                </a:solidFill>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sp>
        <p:nvSpPr>
          <p:cNvPr id="139" name="Google Shape;139;p50"/>
          <p:cNvSpPr txBox="1">
            <a:spLocks noGrp="1"/>
          </p:cNvSpPr>
          <p:nvPr>
            <p:ph type="body" idx="2"/>
          </p:nvPr>
        </p:nvSpPr>
        <p:spPr>
          <a:xfrm>
            <a:off x="4744721" y="5352261"/>
            <a:ext cx="2702700" cy="819900"/>
          </a:xfrm>
          <a:prstGeom prst="rect">
            <a:avLst/>
          </a:prstGeom>
          <a:noFill/>
          <a:ln>
            <a:noFill/>
          </a:ln>
        </p:spPr>
        <p:txBody>
          <a:bodyPr spcFirstLastPara="1" wrap="square" lIns="0" tIns="0" rIns="0" bIns="0" anchor="t" anchorCtr="0">
            <a:noAutofit/>
          </a:bodyPr>
          <a:lstStyle>
            <a:lvl1pPr marL="457200" lvl="0" indent="-228600" algn="ctr">
              <a:lnSpc>
                <a:spcPct val="80000"/>
              </a:lnSpc>
              <a:spcBef>
                <a:spcPts val="0"/>
              </a:spcBef>
              <a:spcAft>
                <a:spcPts val="0"/>
              </a:spcAft>
              <a:buClr>
                <a:srgbClr val="737373"/>
              </a:buClr>
              <a:buSzPts val="1800"/>
              <a:buFont typeface="Arial"/>
              <a:buNone/>
              <a:defRPr sz="1800">
                <a:solidFill>
                  <a:srgbClr val="737373"/>
                </a:solidFill>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sp>
        <p:nvSpPr>
          <p:cNvPr id="140" name="Google Shape;140;p50"/>
          <p:cNvSpPr txBox="1">
            <a:spLocks noGrp="1"/>
          </p:cNvSpPr>
          <p:nvPr>
            <p:ph type="body" idx="3"/>
          </p:nvPr>
        </p:nvSpPr>
        <p:spPr>
          <a:xfrm>
            <a:off x="8580120" y="5352261"/>
            <a:ext cx="2702700" cy="819900"/>
          </a:xfrm>
          <a:prstGeom prst="rect">
            <a:avLst/>
          </a:prstGeom>
          <a:noFill/>
          <a:ln>
            <a:noFill/>
          </a:ln>
        </p:spPr>
        <p:txBody>
          <a:bodyPr spcFirstLastPara="1" wrap="square" lIns="0" tIns="0" rIns="0" bIns="0" anchor="t" anchorCtr="0">
            <a:noAutofit/>
          </a:bodyPr>
          <a:lstStyle>
            <a:lvl1pPr marL="457200" lvl="0" indent="-228600" algn="ctr">
              <a:lnSpc>
                <a:spcPct val="80000"/>
              </a:lnSpc>
              <a:spcBef>
                <a:spcPts val="0"/>
              </a:spcBef>
              <a:spcAft>
                <a:spcPts val="0"/>
              </a:spcAft>
              <a:buClr>
                <a:srgbClr val="737373"/>
              </a:buClr>
              <a:buSzPts val="1800"/>
              <a:buFont typeface="Arial"/>
              <a:buNone/>
              <a:defRPr sz="1800">
                <a:solidFill>
                  <a:srgbClr val="737373"/>
                </a:solidFill>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sp>
        <p:nvSpPr>
          <p:cNvPr id="141" name="Google Shape;141;p50"/>
          <p:cNvSpPr txBox="1">
            <a:spLocks noGrp="1"/>
          </p:cNvSpPr>
          <p:nvPr>
            <p:ph type="body" idx="4"/>
          </p:nvPr>
        </p:nvSpPr>
        <p:spPr>
          <a:xfrm>
            <a:off x="909320" y="2372155"/>
            <a:ext cx="2702700" cy="689400"/>
          </a:xfrm>
          <a:prstGeom prst="rect">
            <a:avLst/>
          </a:prstGeom>
          <a:noFill/>
          <a:ln>
            <a:noFill/>
          </a:ln>
        </p:spPr>
        <p:txBody>
          <a:bodyPr spcFirstLastPara="1" wrap="square" lIns="0" tIns="0" rIns="0" bIns="0" anchor="b" anchorCtr="0">
            <a:noAutofit/>
          </a:bodyPr>
          <a:lstStyle>
            <a:lvl1pPr marL="457200" lvl="0" indent="-228600" algn="ctr">
              <a:lnSpc>
                <a:spcPct val="80000"/>
              </a:lnSpc>
              <a:spcBef>
                <a:spcPts val="0"/>
              </a:spcBef>
              <a:spcAft>
                <a:spcPts val="0"/>
              </a:spcAft>
              <a:buClr>
                <a:schemeClr val="dk1"/>
              </a:buClr>
              <a:buSzPts val="2400"/>
              <a:buNone/>
              <a:defRPr sz="2400" b="1">
                <a:solidFill>
                  <a:schemeClr val="dk1"/>
                </a:solidFill>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sp>
        <p:nvSpPr>
          <p:cNvPr id="142" name="Google Shape;142;p50"/>
          <p:cNvSpPr txBox="1">
            <a:spLocks noGrp="1"/>
          </p:cNvSpPr>
          <p:nvPr>
            <p:ph type="body" idx="5"/>
          </p:nvPr>
        </p:nvSpPr>
        <p:spPr>
          <a:xfrm>
            <a:off x="4744719" y="2372155"/>
            <a:ext cx="2702700" cy="689400"/>
          </a:xfrm>
          <a:prstGeom prst="rect">
            <a:avLst/>
          </a:prstGeom>
          <a:noFill/>
          <a:ln>
            <a:noFill/>
          </a:ln>
        </p:spPr>
        <p:txBody>
          <a:bodyPr spcFirstLastPara="1" wrap="square" lIns="0" tIns="0" rIns="0" bIns="0" anchor="b" anchorCtr="0">
            <a:noAutofit/>
          </a:bodyPr>
          <a:lstStyle>
            <a:lvl1pPr marL="457200" lvl="0" indent="-228600" algn="ctr">
              <a:lnSpc>
                <a:spcPct val="80000"/>
              </a:lnSpc>
              <a:spcBef>
                <a:spcPts val="0"/>
              </a:spcBef>
              <a:spcAft>
                <a:spcPts val="0"/>
              </a:spcAft>
              <a:buClr>
                <a:schemeClr val="dk1"/>
              </a:buClr>
              <a:buSzPts val="2400"/>
              <a:buNone/>
              <a:defRPr sz="2400" b="1">
                <a:solidFill>
                  <a:schemeClr val="dk1"/>
                </a:solidFill>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sp>
        <p:nvSpPr>
          <p:cNvPr id="143" name="Google Shape;143;p50"/>
          <p:cNvSpPr txBox="1">
            <a:spLocks noGrp="1"/>
          </p:cNvSpPr>
          <p:nvPr>
            <p:ph type="body" idx="6"/>
          </p:nvPr>
        </p:nvSpPr>
        <p:spPr>
          <a:xfrm>
            <a:off x="8580118" y="2372155"/>
            <a:ext cx="2702700" cy="689400"/>
          </a:xfrm>
          <a:prstGeom prst="rect">
            <a:avLst/>
          </a:prstGeom>
          <a:noFill/>
          <a:ln>
            <a:noFill/>
          </a:ln>
        </p:spPr>
        <p:txBody>
          <a:bodyPr spcFirstLastPara="1" wrap="square" lIns="0" tIns="0" rIns="0" bIns="0" anchor="b" anchorCtr="0">
            <a:noAutofit/>
          </a:bodyPr>
          <a:lstStyle>
            <a:lvl1pPr marL="457200" lvl="0" indent="-228600" algn="ctr">
              <a:lnSpc>
                <a:spcPct val="80000"/>
              </a:lnSpc>
              <a:spcBef>
                <a:spcPts val="0"/>
              </a:spcBef>
              <a:spcAft>
                <a:spcPts val="0"/>
              </a:spcAft>
              <a:buClr>
                <a:schemeClr val="dk1"/>
              </a:buClr>
              <a:buSzPts val="2400"/>
              <a:buNone/>
              <a:defRPr sz="2400" b="1">
                <a:solidFill>
                  <a:schemeClr val="dk1"/>
                </a:solidFill>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sp>
        <p:nvSpPr>
          <p:cNvPr id="144" name="Google Shape;144;p50"/>
          <p:cNvSpPr/>
          <p:nvPr/>
        </p:nvSpPr>
        <p:spPr>
          <a:xfrm>
            <a:off x="1357376" y="3303694"/>
            <a:ext cx="1806300" cy="1806300"/>
          </a:xfrm>
          <a:prstGeom prst="donut">
            <a:avLst>
              <a:gd name="adj" fmla="val 4877"/>
            </a:avLst>
          </a:prstGeom>
          <a:gradFill>
            <a:gsLst>
              <a:gs pos="0">
                <a:schemeClr val="accent6"/>
              </a:gs>
              <a:gs pos="10000">
                <a:schemeClr val="accent6"/>
              </a:gs>
              <a:gs pos="40000">
                <a:schemeClr val="accent2"/>
              </a:gs>
              <a:gs pos="80000">
                <a:schemeClr val="accent1"/>
              </a:gs>
              <a:gs pos="100000">
                <a:schemeClr val="accent1"/>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Clr>
                <a:srgbClr val="000000"/>
              </a:buClr>
              <a:buSzPts val="1800"/>
              <a:buFont typeface="Arial"/>
              <a:buNone/>
            </a:pPr>
            <a:endParaRPr sz="1800" b="0" i="0" u="sng" strike="noStrike" cap="none">
              <a:solidFill>
                <a:schemeClr val="lt1"/>
              </a:solidFill>
              <a:latin typeface="Arial"/>
              <a:ea typeface="Arial"/>
              <a:cs typeface="Arial"/>
              <a:sym typeface="Arial"/>
              <a:hlinkClick r:id="rId2">
                <a:extLst>
                  <a:ext uri="{A12FA001-AC4F-418D-AE19-62706E023703}">
                    <ahyp:hlinkClr xmlns:ahyp="http://schemas.microsoft.com/office/drawing/2018/hyperlinkcolor" val="tx"/>
                  </a:ext>
                </a:extLst>
              </a:hlinkClick>
            </a:endParaRPr>
          </a:p>
        </p:txBody>
      </p:sp>
      <p:sp>
        <p:nvSpPr>
          <p:cNvPr id="145" name="Google Shape;145;p50"/>
          <p:cNvSpPr/>
          <p:nvPr/>
        </p:nvSpPr>
        <p:spPr>
          <a:xfrm>
            <a:off x="5192776" y="3303694"/>
            <a:ext cx="1806300" cy="1806300"/>
          </a:xfrm>
          <a:prstGeom prst="donut">
            <a:avLst>
              <a:gd name="adj" fmla="val 4877"/>
            </a:avLst>
          </a:prstGeom>
          <a:gradFill>
            <a:gsLst>
              <a:gs pos="0">
                <a:schemeClr val="accent6"/>
              </a:gs>
              <a:gs pos="10000">
                <a:schemeClr val="accent6"/>
              </a:gs>
              <a:gs pos="40000">
                <a:schemeClr val="accent2"/>
              </a:gs>
              <a:gs pos="80000">
                <a:schemeClr val="accent1"/>
              </a:gs>
              <a:gs pos="100000">
                <a:schemeClr val="accent1"/>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Clr>
                <a:srgbClr val="000000"/>
              </a:buClr>
              <a:buSzPts val="1800"/>
              <a:buFont typeface="Arial"/>
              <a:buNone/>
            </a:pPr>
            <a:endParaRPr sz="1800" b="0" i="0" u="sng" strike="noStrike" cap="none">
              <a:solidFill>
                <a:schemeClr val="lt1"/>
              </a:solidFill>
              <a:latin typeface="Arial"/>
              <a:ea typeface="Arial"/>
              <a:cs typeface="Arial"/>
              <a:sym typeface="Arial"/>
              <a:hlinkClick r:id="rId2">
                <a:extLst>
                  <a:ext uri="{A12FA001-AC4F-418D-AE19-62706E023703}">
                    <ahyp:hlinkClr xmlns:ahyp="http://schemas.microsoft.com/office/drawing/2018/hyperlinkcolor" val="tx"/>
                  </a:ext>
                </a:extLst>
              </a:hlinkClick>
            </a:endParaRPr>
          </a:p>
        </p:txBody>
      </p:sp>
      <p:sp>
        <p:nvSpPr>
          <p:cNvPr id="146" name="Google Shape;146;p50"/>
          <p:cNvSpPr/>
          <p:nvPr/>
        </p:nvSpPr>
        <p:spPr>
          <a:xfrm>
            <a:off x="9028176" y="3303694"/>
            <a:ext cx="1806300" cy="1806300"/>
          </a:xfrm>
          <a:prstGeom prst="donut">
            <a:avLst>
              <a:gd name="adj" fmla="val 4877"/>
            </a:avLst>
          </a:prstGeom>
          <a:gradFill>
            <a:gsLst>
              <a:gs pos="0">
                <a:schemeClr val="accent6"/>
              </a:gs>
              <a:gs pos="10000">
                <a:schemeClr val="accent6"/>
              </a:gs>
              <a:gs pos="40000">
                <a:schemeClr val="accent2"/>
              </a:gs>
              <a:gs pos="80000">
                <a:schemeClr val="accent1"/>
              </a:gs>
              <a:gs pos="100000">
                <a:schemeClr val="accent1"/>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Clr>
                <a:srgbClr val="000000"/>
              </a:buClr>
              <a:buSzPts val="1800"/>
              <a:buFont typeface="Arial"/>
              <a:buNone/>
            </a:pPr>
            <a:endParaRPr sz="1800" b="0" i="0" u="sng" strike="noStrike" cap="none">
              <a:solidFill>
                <a:schemeClr val="lt1"/>
              </a:solidFill>
              <a:latin typeface="Arial"/>
              <a:ea typeface="Arial"/>
              <a:cs typeface="Arial"/>
              <a:sym typeface="Arial"/>
              <a:hlinkClick r:id="rId2">
                <a:extLst>
                  <a:ext uri="{A12FA001-AC4F-418D-AE19-62706E023703}">
                    <ahyp:hlinkClr xmlns:ahyp="http://schemas.microsoft.com/office/drawing/2018/hyperlinkcolor" val="tx"/>
                  </a:ext>
                </a:extLst>
              </a:hlinkClick>
            </a:endParaRPr>
          </a:p>
        </p:txBody>
      </p:sp>
      <p:sp>
        <p:nvSpPr>
          <p:cNvPr id="147" name="Google Shape;147;p50"/>
          <p:cNvSpPr txBox="1">
            <a:spLocks noGrp="1"/>
          </p:cNvSpPr>
          <p:nvPr>
            <p:ph type="body" idx="7"/>
          </p:nvPr>
        </p:nvSpPr>
        <p:spPr>
          <a:xfrm>
            <a:off x="685800" y="1592812"/>
            <a:ext cx="10820400" cy="281100"/>
          </a:xfrm>
          <a:prstGeom prst="rect">
            <a:avLst/>
          </a:prstGeom>
          <a:noFill/>
          <a:ln>
            <a:noFill/>
          </a:ln>
        </p:spPr>
        <p:txBody>
          <a:bodyPr spcFirstLastPara="1" wrap="square" lIns="0" tIns="0" rIns="0" bIns="0" anchor="t" anchorCtr="0">
            <a:noAutofit/>
          </a:bodyPr>
          <a:lstStyle>
            <a:lvl1pPr marL="457200" lvl="0" indent="-228600" algn="l">
              <a:lnSpc>
                <a:spcPct val="83000"/>
              </a:lnSpc>
              <a:spcBef>
                <a:spcPts val="0"/>
              </a:spcBef>
              <a:spcAft>
                <a:spcPts val="0"/>
              </a:spcAft>
              <a:buClr>
                <a:schemeClr val="dk2"/>
              </a:buClr>
              <a:buSzPts val="2200"/>
              <a:buNone/>
              <a:defRPr sz="2200" b="0">
                <a:solidFill>
                  <a:schemeClr val="dk2"/>
                </a:solidFill>
                <a:latin typeface="Arial"/>
                <a:ea typeface="Arial"/>
                <a:cs typeface="Arial"/>
                <a:sym typeface="Arial"/>
              </a:defRPr>
            </a:lvl1pPr>
            <a:lvl2pPr marL="914400" lvl="1" indent="-228600" algn="l">
              <a:lnSpc>
                <a:spcPct val="90000"/>
              </a:lnSpc>
              <a:spcBef>
                <a:spcPts val="400"/>
              </a:spcBef>
              <a:spcAft>
                <a:spcPts val="0"/>
              </a:spcAft>
              <a:buSzPts val="2000"/>
              <a:buNone/>
              <a:defRPr sz="2000" b="1"/>
            </a:lvl2pPr>
            <a:lvl3pPr marL="1371600" lvl="2" indent="-228600" algn="l">
              <a:lnSpc>
                <a:spcPct val="85000"/>
              </a:lnSpc>
              <a:spcBef>
                <a:spcPts val="400"/>
              </a:spcBef>
              <a:spcAft>
                <a:spcPts val="0"/>
              </a:spcAft>
              <a:buClr>
                <a:schemeClr val="dk1"/>
              </a:buClr>
              <a:buSzPts val="1800"/>
              <a:buNone/>
              <a:defRPr sz="1800" b="1"/>
            </a:lvl3pPr>
            <a:lvl4pPr marL="1828800" lvl="3" indent="-228600" algn="l">
              <a:lnSpc>
                <a:spcPct val="90000"/>
              </a:lnSpc>
              <a:spcBef>
                <a:spcPts val="1200"/>
              </a:spcBef>
              <a:spcAft>
                <a:spcPts val="0"/>
              </a:spcAft>
              <a:buClr>
                <a:schemeClr val="dk1"/>
              </a:buClr>
              <a:buSzPts val="1600"/>
              <a:buNone/>
              <a:defRPr sz="1600" b="1"/>
            </a:lvl4pPr>
            <a:lvl5pPr marL="2286000" lvl="4" indent="-228600" algn="l">
              <a:lnSpc>
                <a:spcPct val="90000"/>
              </a:lnSpc>
              <a:spcBef>
                <a:spcPts val="0"/>
              </a:spcBef>
              <a:spcAft>
                <a:spcPts val="0"/>
              </a:spcAft>
              <a:buClr>
                <a:schemeClr val="accent1"/>
              </a:buClr>
              <a:buSzPts val="1600"/>
              <a:buNone/>
              <a:defRPr sz="1600" b="1"/>
            </a:lvl5pPr>
            <a:lvl6pPr marL="2743200" lvl="5" indent="-228600" algn="l">
              <a:lnSpc>
                <a:spcPct val="120000"/>
              </a:lnSpc>
              <a:spcBef>
                <a:spcPts val="800"/>
              </a:spcBef>
              <a:spcAft>
                <a:spcPts val="0"/>
              </a:spcAft>
              <a:buClr>
                <a:schemeClr val="dk1"/>
              </a:buClr>
              <a:buSzPts val="1600"/>
              <a:buNone/>
              <a:defRPr sz="1600" b="1"/>
            </a:lvl6pPr>
            <a:lvl7pPr marL="3200400" lvl="6" indent="-228600" algn="l">
              <a:lnSpc>
                <a:spcPct val="85000"/>
              </a:lnSpc>
              <a:spcBef>
                <a:spcPts val="600"/>
              </a:spcBef>
              <a:spcAft>
                <a:spcPts val="0"/>
              </a:spcAft>
              <a:buSzPts val="1600"/>
              <a:buNone/>
              <a:defRPr sz="1600" b="1"/>
            </a:lvl7pPr>
            <a:lvl8pPr marL="3657600" lvl="7" indent="-228600" algn="l">
              <a:lnSpc>
                <a:spcPct val="100000"/>
              </a:lnSpc>
              <a:spcBef>
                <a:spcPts val="1200"/>
              </a:spcBef>
              <a:spcAft>
                <a:spcPts val="0"/>
              </a:spcAft>
              <a:buClr>
                <a:schemeClr val="dk1"/>
              </a:buClr>
              <a:buSzPts val="1600"/>
              <a:buNone/>
              <a:defRPr sz="1600" b="1"/>
            </a:lvl8pPr>
            <a:lvl9pPr marL="4114800" lvl="8" indent="-228600" algn="l">
              <a:lnSpc>
                <a:spcPct val="85000"/>
              </a:lnSpc>
              <a:spcBef>
                <a:spcPts val="600"/>
              </a:spcBef>
              <a:spcAft>
                <a:spcPts val="1200"/>
              </a:spcAft>
              <a:buClr>
                <a:schemeClr val="dk1"/>
              </a:buClr>
              <a:buSzPts val="1600"/>
              <a:buNone/>
              <a:defRPr sz="1600" b="1"/>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Four Icons">
  <p:cSld name="Four Icons">
    <p:spTree>
      <p:nvGrpSpPr>
        <p:cNvPr id="1" name="Shape 148"/>
        <p:cNvGrpSpPr/>
        <p:nvPr/>
      </p:nvGrpSpPr>
      <p:grpSpPr>
        <a:xfrm>
          <a:off x="0" y="0"/>
          <a:ext cx="0" cy="0"/>
          <a:chOff x="0" y="0"/>
          <a:chExt cx="0" cy="0"/>
        </a:xfrm>
      </p:grpSpPr>
      <p:sp>
        <p:nvSpPr>
          <p:cNvPr id="149" name="Google Shape;149;p51"/>
          <p:cNvSpPr txBox="1">
            <a:spLocks noGrp="1"/>
          </p:cNvSpPr>
          <p:nvPr>
            <p:ph type="title"/>
          </p:nvPr>
        </p:nvSpPr>
        <p:spPr>
          <a:xfrm>
            <a:off x="685800" y="1034165"/>
            <a:ext cx="10820400" cy="5172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42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0" name="Google Shape;150;p51"/>
          <p:cNvSpPr/>
          <p:nvPr/>
        </p:nvSpPr>
        <p:spPr>
          <a:xfrm>
            <a:off x="877951" y="3303694"/>
            <a:ext cx="1806300" cy="1806300"/>
          </a:xfrm>
          <a:prstGeom prst="donut">
            <a:avLst>
              <a:gd name="adj" fmla="val 4877"/>
            </a:avLst>
          </a:prstGeom>
          <a:gradFill>
            <a:gsLst>
              <a:gs pos="0">
                <a:schemeClr val="accent6"/>
              </a:gs>
              <a:gs pos="10000">
                <a:schemeClr val="accent6"/>
              </a:gs>
              <a:gs pos="40000">
                <a:schemeClr val="accent2"/>
              </a:gs>
              <a:gs pos="80000">
                <a:schemeClr val="accent1"/>
              </a:gs>
              <a:gs pos="100000">
                <a:schemeClr val="accent1"/>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Clr>
                <a:srgbClr val="000000"/>
              </a:buClr>
              <a:buSzPts val="1800"/>
              <a:buFont typeface="Arial"/>
              <a:buNone/>
            </a:pPr>
            <a:endParaRPr sz="1800" b="0" i="0" u="sng" strike="noStrike" cap="none">
              <a:solidFill>
                <a:schemeClr val="lt1"/>
              </a:solidFill>
              <a:latin typeface="Arial"/>
              <a:ea typeface="Arial"/>
              <a:cs typeface="Arial"/>
              <a:sym typeface="Arial"/>
              <a:hlinkClick r:id="rId2">
                <a:extLst>
                  <a:ext uri="{A12FA001-AC4F-418D-AE19-62706E023703}">
                    <ahyp:hlinkClr xmlns:ahyp="http://schemas.microsoft.com/office/drawing/2018/hyperlinkcolor" val="tx"/>
                  </a:ext>
                </a:extLst>
              </a:hlinkClick>
            </a:endParaRPr>
          </a:p>
        </p:txBody>
      </p:sp>
      <p:sp>
        <p:nvSpPr>
          <p:cNvPr id="151" name="Google Shape;151;p51"/>
          <p:cNvSpPr/>
          <p:nvPr/>
        </p:nvSpPr>
        <p:spPr>
          <a:xfrm>
            <a:off x="3730751" y="3303694"/>
            <a:ext cx="1806300" cy="1806300"/>
          </a:xfrm>
          <a:prstGeom prst="donut">
            <a:avLst>
              <a:gd name="adj" fmla="val 4877"/>
            </a:avLst>
          </a:prstGeom>
          <a:gradFill>
            <a:gsLst>
              <a:gs pos="0">
                <a:schemeClr val="accent6"/>
              </a:gs>
              <a:gs pos="10000">
                <a:schemeClr val="accent6"/>
              </a:gs>
              <a:gs pos="40000">
                <a:schemeClr val="accent2"/>
              </a:gs>
              <a:gs pos="80000">
                <a:schemeClr val="accent1"/>
              </a:gs>
              <a:gs pos="100000">
                <a:schemeClr val="accent1"/>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Clr>
                <a:srgbClr val="000000"/>
              </a:buClr>
              <a:buSzPts val="1800"/>
              <a:buFont typeface="Arial"/>
              <a:buNone/>
            </a:pPr>
            <a:endParaRPr sz="1800" b="0" i="0" u="sng" strike="noStrike" cap="none">
              <a:solidFill>
                <a:schemeClr val="lt1"/>
              </a:solidFill>
              <a:latin typeface="Arial"/>
              <a:ea typeface="Arial"/>
              <a:cs typeface="Arial"/>
              <a:sym typeface="Arial"/>
              <a:hlinkClick r:id="rId2">
                <a:extLst>
                  <a:ext uri="{A12FA001-AC4F-418D-AE19-62706E023703}">
                    <ahyp:hlinkClr xmlns:ahyp="http://schemas.microsoft.com/office/drawing/2018/hyperlinkcolor" val="tx"/>
                  </a:ext>
                </a:extLst>
              </a:hlinkClick>
            </a:endParaRPr>
          </a:p>
        </p:txBody>
      </p:sp>
      <p:sp>
        <p:nvSpPr>
          <p:cNvPr id="152" name="Google Shape;152;p51"/>
          <p:cNvSpPr/>
          <p:nvPr/>
        </p:nvSpPr>
        <p:spPr>
          <a:xfrm>
            <a:off x="6607302" y="3303694"/>
            <a:ext cx="1806300" cy="1806300"/>
          </a:xfrm>
          <a:prstGeom prst="donut">
            <a:avLst>
              <a:gd name="adj" fmla="val 4877"/>
            </a:avLst>
          </a:prstGeom>
          <a:gradFill>
            <a:gsLst>
              <a:gs pos="0">
                <a:schemeClr val="accent6"/>
              </a:gs>
              <a:gs pos="10000">
                <a:schemeClr val="accent6"/>
              </a:gs>
              <a:gs pos="40000">
                <a:schemeClr val="accent2"/>
              </a:gs>
              <a:gs pos="80000">
                <a:schemeClr val="accent1"/>
              </a:gs>
              <a:gs pos="100000">
                <a:schemeClr val="accent1"/>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Clr>
                <a:srgbClr val="000000"/>
              </a:buClr>
              <a:buSzPts val="1800"/>
              <a:buFont typeface="Arial"/>
              <a:buNone/>
            </a:pPr>
            <a:endParaRPr sz="1800" b="0" i="0" u="sng" strike="noStrike" cap="none">
              <a:solidFill>
                <a:schemeClr val="lt1"/>
              </a:solidFill>
              <a:latin typeface="Arial"/>
              <a:ea typeface="Arial"/>
              <a:cs typeface="Arial"/>
              <a:sym typeface="Arial"/>
              <a:hlinkClick r:id="rId2">
                <a:extLst>
                  <a:ext uri="{A12FA001-AC4F-418D-AE19-62706E023703}">
                    <ahyp:hlinkClr xmlns:ahyp="http://schemas.microsoft.com/office/drawing/2018/hyperlinkcolor" val="tx"/>
                  </a:ext>
                </a:extLst>
              </a:hlinkClick>
            </a:endParaRPr>
          </a:p>
        </p:txBody>
      </p:sp>
      <p:sp>
        <p:nvSpPr>
          <p:cNvPr id="153" name="Google Shape;153;p51"/>
          <p:cNvSpPr/>
          <p:nvPr/>
        </p:nvSpPr>
        <p:spPr>
          <a:xfrm>
            <a:off x="9483852" y="3303694"/>
            <a:ext cx="1806300" cy="1806300"/>
          </a:xfrm>
          <a:prstGeom prst="donut">
            <a:avLst>
              <a:gd name="adj" fmla="val 4877"/>
            </a:avLst>
          </a:prstGeom>
          <a:gradFill>
            <a:gsLst>
              <a:gs pos="0">
                <a:schemeClr val="accent6"/>
              </a:gs>
              <a:gs pos="10000">
                <a:schemeClr val="accent6"/>
              </a:gs>
              <a:gs pos="40000">
                <a:schemeClr val="accent2"/>
              </a:gs>
              <a:gs pos="80000">
                <a:schemeClr val="accent1"/>
              </a:gs>
              <a:gs pos="100000">
                <a:schemeClr val="accent1"/>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Clr>
                <a:srgbClr val="000000"/>
              </a:buClr>
              <a:buSzPts val="1800"/>
              <a:buFont typeface="Arial"/>
              <a:buNone/>
            </a:pPr>
            <a:endParaRPr sz="1800" b="0" i="0" u="sng" strike="noStrike" cap="none">
              <a:solidFill>
                <a:schemeClr val="lt1"/>
              </a:solidFill>
              <a:latin typeface="Arial"/>
              <a:ea typeface="Arial"/>
              <a:cs typeface="Arial"/>
              <a:sym typeface="Arial"/>
              <a:hlinkClick r:id="rId2">
                <a:extLst>
                  <a:ext uri="{A12FA001-AC4F-418D-AE19-62706E023703}">
                    <ahyp:hlinkClr xmlns:ahyp="http://schemas.microsoft.com/office/drawing/2018/hyperlinkcolor" val="tx"/>
                  </a:ext>
                </a:extLst>
              </a:hlinkClick>
            </a:endParaRPr>
          </a:p>
        </p:txBody>
      </p:sp>
      <p:sp>
        <p:nvSpPr>
          <p:cNvPr id="154" name="Google Shape;154;p51"/>
          <p:cNvSpPr txBox="1">
            <a:spLocks noGrp="1"/>
          </p:cNvSpPr>
          <p:nvPr>
            <p:ph type="body" idx="1"/>
          </p:nvPr>
        </p:nvSpPr>
        <p:spPr>
          <a:xfrm>
            <a:off x="685800" y="5352261"/>
            <a:ext cx="2190900" cy="819900"/>
          </a:xfrm>
          <a:prstGeom prst="rect">
            <a:avLst/>
          </a:prstGeom>
          <a:noFill/>
          <a:ln>
            <a:noFill/>
          </a:ln>
        </p:spPr>
        <p:txBody>
          <a:bodyPr spcFirstLastPara="1" wrap="square" lIns="0" tIns="0" rIns="0" bIns="0" anchor="t" anchorCtr="0">
            <a:noAutofit/>
          </a:bodyPr>
          <a:lstStyle>
            <a:lvl1pPr marL="457200" lvl="0" indent="-228600" algn="ctr">
              <a:lnSpc>
                <a:spcPct val="80000"/>
              </a:lnSpc>
              <a:spcBef>
                <a:spcPts val="0"/>
              </a:spcBef>
              <a:spcAft>
                <a:spcPts val="0"/>
              </a:spcAft>
              <a:buClr>
                <a:srgbClr val="737373"/>
              </a:buClr>
              <a:buSzPts val="1800"/>
              <a:buNone/>
              <a:defRPr sz="1800">
                <a:solidFill>
                  <a:srgbClr val="737373"/>
                </a:solidFill>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sp>
        <p:nvSpPr>
          <p:cNvPr id="155" name="Google Shape;155;p51"/>
          <p:cNvSpPr txBox="1">
            <a:spLocks noGrp="1"/>
          </p:cNvSpPr>
          <p:nvPr>
            <p:ph type="body" idx="2"/>
          </p:nvPr>
        </p:nvSpPr>
        <p:spPr>
          <a:xfrm>
            <a:off x="3562351" y="5352261"/>
            <a:ext cx="2190900" cy="819900"/>
          </a:xfrm>
          <a:prstGeom prst="rect">
            <a:avLst/>
          </a:prstGeom>
          <a:noFill/>
          <a:ln>
            <a:noFill/>
          </a:ln>
        </p:spPr>
        <p:txBody>
          <a:bodyPr spcFirstLastPara="1" wrap="square" lIns="0" tIns="0" rIns="0" bIns="0" anchor="t" anchorCtr="0">
            <a:noAutofit/>
          </a:bodyPr>
          <a:lstStyle>
            <a:lvl1pPr marL="457200" lvl="0" indent="-228600" algn="ctr">
              <a:lnSpc>
                <a:spcPct val="80000"/>
              </a:lnSpc>
              <a:spcBef>
                <a:spcPts val="0"/>
              </a:spcBef>
              <a:spcAft>
                <a:spcPts val="0"/>
              </a:spcAft>
              <a:buClr>
                <a:srgbClr val="737373"/>
              </a:buClr>
              <a:buSzPts val="1800"/>
              <a:buFont typeface="Arial"/>
              <a:buNone/>
              <a:defRPr sz="1800">
                <a:solidFill>
                  <a:srgbClr val="737373"/>
                </a:solidFill>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sp>
        <p:nvSpPr>
          <p:cNvPr id="156" name="Google Shape;156;p51"/>
          <p:cNvSpPr txBox="1">
            <a:spLocks noGrp="1"/>
          </p:cNvSpPr>
          <p:nvPr>
            <p:ph type="body" idx="3"/>
          </p:nvPr>
        </p:nvSpPr>
        <p:spPr>
          <a:xfrm>
            <a:off x="6438900" y="5352261"/>
            <a:ext cx="2190900" cy="819900"/>
          </a:xfrm>
          <a:prstGeom prst="rect">
            <a:avLst/>
          </a:prstGeom>
          <a:noFill/>
          <a:ln>
            <a:noFill/>
          </a:ln>
        </p:spPr>
        <p:txBody>
          <a:bodyPr spcFirstLastPara="1" wrap="square" lIns="0" tIns="0" rIns="0" bIns="0" anchor="t" anchorCtr="0">
            <a:noAutofit/>
          </a:bodyPr>
          <a:lstStyle>
            <a:lvl1pPr marL="457200" lvl="0" indent="-228600" algn="ctr">
              <a:lnSpc>
                <a:spcPct val="80000"/>
              </a:lnSpc>
              <a:spcBef>
                <a:spcPts val="0"/>
              </a:spcBef>
              <a:spcAft>
                <a:spcPts val="0"/>
              </a:spcAft>
              <a:buClr>
                <a:srgbClr val="737373"/>
              </a:buClr>
              <a:buSzPts val="1800"/>
              <a:buFont typeface="Arial"/>
              <a:buNone/>
              <a:defRPr sz="1800">
                <a:solidFill>
                  <a:srgbClr val="737373"/>
                </a:solidFill>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sp>
        <p:nvSpPr>
          <p:cNvPr id="157" name="Google Shape;157;p51"/>
          <p:cNvSpPr txBox="1">
            <a:spLocks noGrp="1"/>
          </p:cNvSpPr>
          <p:nvPr>
            <p:ph type="body" idx="4"/>
          </p:nvPr>
        </p:nvSpPr>
        <p:spPr>
          <a:xfrm>
            <a:off x="685800" y="2372155"/>
            <a:ext cx="2190600" cy="689400"/>
          </a:xfrm>
          <a:prstGeom prst="rect">
            <a:avLst/>
          </a:prstGeom>
          <a:noFill/>
          <a:ln>
            <a:noFill/>
          </a:ln>
        </p:spPr>
        <p:txBody>
          <a:bodyPr spcFirstLastPara="1" wrap="square" lIns="0" tIns="0" rIns="0" bIns="0" anchor="b" anchorCtr="0">
            <a:noAutofit/>
          </a:bodyPr>
          <a:lstStyle>
            <a:lvl1pPr marL="457200" lvl="0" indent="-228600" algn="ctr">
              <a:lnSpc>
                <a:spcPct val="80000"/>
              </a:lnSpc>
              <a:spcBef>
                <a:spcPts val="0"/>
              </a:spcBef>
              <a:spcAft>
                <a:spcPts val="0"/>
              </a:spcAft>
              <a:buClr>
                <a:schemeClr val="dk1"/>
              </a:buClr>
              <a:buSzPts val="2400"/>
              <a:buNone/>
              <a:defRPr sz="2400" b="1">
                <a:solidFill>
                  <a:schemeClr val="dk1"/>
                </a:solidFill>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sp>
        <p:nvSpPr>
          <p:cNvPr id="158" name="Google Shape;158;p51"/>
          <p:cNvSpPr txBox="1">
            <a:spLocks noGrp="1"/>
          </p:cNvSpPr>
          <p:nvPr>
            <p:ph type="body" idx="5"/>
          </p:nvPr>
        </p:nvSpPr>
        <p:spPr>
          <a:xfrm>
            <a:off x="3562351" y="2372155"/>
            <a:ext cx="2190600" cy="689400"/>
          </a:xfrm>
          <a:prstGeom prst="rect">
            <a:avLst/>
          </a:prstGeom>
          <a:noFill/>
          <a:ln>
            <a:noFill/>
          </a:ln>
        </p:spPr>
        <p:txBody>
          <a:bodyPr spcFirstLastPara="1" wrap="square" lIns="0" tIns="0" rIns="0" bIns="0" anchor="b" anchorCtr="0">
            <a:noAutofit/>
          </a:bodyPr>
          <a:lstStyle>
            <a:lvl1pPr marL="457200" lvl="0" indent="-228600" algn="ctr">
              <a:lnSpc>
                <a:spcPct val="80000"/>
              </a:lnSpc>
              <a:spcBef>
                <a:spcPts val="0"/>
              </a:spcBef>
              <a:spcAft>
                <a:spcPts val="0"/>
              </a:spcAft>
              <a:buClr>
                <a:schemeClr val="dk1"/>
              </a:buClr>
              <a:buSzPts val="2400"/>
              <a:buNone/>
              <a:defRPr sz="2400" b="1">
                <a:solidFill>
                  <a:schemeClr val="dk1"/>
                </a:solidFill>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sp>
        <p:nvSpPr>
          <p:cNvPr id="159" name="Google Shape;159;p51"/>
          <p:cNvSpPr txBox="1">
            <a:spLocks noGrp="1"/>
          </p:cNvSpPr>
          <p:nvPr>
            <p:ph type="body" idx="6"/>
          </p:nvPr>
        </p:nvSpPr>
        <p:spPr>
          <a:xfrm>
            <a:off x="6438900" y="2372155"/>
            <a:ext cx="2190600" cy="689400"/>
          </a:xfrm>
          <a:prstGeom prst="rect">
            <a:avLst/>
          </a:prstGeom>
          <a:noFill/>
          <a:ln>
            <a:noFill/>
          </a:ln>
        </p:spPr>
        <p:txBody>
          <a:bodyPr spcFirstLastPara="1" wrap="square" lIns="0" tIns="0" rIns="0" bIns="0" anchor="b" anchorCtr="0">
            <a:noAutofit/>
          </a:bodyPr>
          <a:lstStyle>
            <a:lvl1pPr marL="457200" lvl="0" indent="-228600" algn="ctr">
              <a:lnSpc>
                <a:spcPct val="80000"/>
              </a:lnSpc>
              <a:spcBef>
                <a:spcPts val="0"/>
              </a:spcBef>
              <a:spcAft>
                <a:spcPts val="0"/>
              </a:spcAft>
              <a:buClr>
                <a:schemeClr val="dk1"/>
              </a:buClr>
              <a:buSzPts val="2400"/>
              <a:buNone/>
              <a:defRPr sz="2400" b="1">
                <a:solidFill>
                  <a:schemeClr val="dk1"/>
                </a:solidFill>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sp>
        <p:nvSpPr>
          <p:cNvPr id="160" name="Google Shape;160;p51"/>
          <p:cNvSpPr txBox="1">
            <a:spLocks noGrp="1"/>
          </p:cNvSpPr>
          <p:nvPr>
            <p:ph type="body" idx="7"/>
          </p:nvPr>
        </p:nvSpPr>
        <p:spPr>
          <a:xfrm>
            <a:off x="9315450" y="5352261"/>
            <a:ext cx="2190900" cy="819900"/>
          </a:xfrm>
          <a:prstGeom prst="rect">
            <a:avLst/>
          </a:prstGeom>
          <a:noFill/>
          <a:ln>
            <a:noFill/>
          </a:ln>
        </p:spPr>
        <p:txBody>
          <a:bodyPr spcFirstLastPara="1" wrap="square" lIns="0" tIns="0" rIns="0" bIns="0" anchor="t" anchorCtr="0">
            <a:noAutofit/>
          </a:bodyPr>
          <a:lstStyle>
            <a:lvl1pPr marL="457200" lvl="0" indent="-228600" algn="ctr">
              <a:lnSpc>
                <a:spcPct val="80000"/>
              </a:lnSpc>
              <a:spcBef>
                <a:spcPts val="0"/>
              </a:spcBef>
              <a:spcAft>
                <a:spcPts val="0"/>
              </a:spcAft>
              <a:buClr>
                <a:srgbClr val="737373"/>
              </a:buClr>
              <a:buSzPts val="1800"/>
              <a:buFont typeface="Arial"/>
              <a:buNone/>
              <a:defRPr sz="1800">
                <a:solidFill>
                  <a:srgbClr val="737373"/>
                </a:solidFill>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sp>
        <p:nvSpPr>
          <p:cNvPr id="161" name="Google Shape;161;p51"/>
          <p:cNvSpPr txBox="1">
            <a:spLocks noGrp="1"/>
          </p:cNvSpPr>
          <p:nvPr>
            <p:ph type="body" idx="8"/>
          </p:nvPr>
        </p:nvSpPr>
        <p:spPr>
          <a:xfrm>
            <a:off x="9315451" y="2372155"/>
            <a:ext cx="2190600" cy="689400"/>
          </a:xfrm>
          <a:prstGeom prst="rect">
            <a:avLst/>
          </a:prstGeom>
          <a:noFill/>
          <a:ln>
            <a:noFill/>
          </a:ln>
        </p:spPr>
        <p:txBody>
          <a:bodyPr spcFirstLastPara="1" wrap="square" lIns="0" tIns="0" rIns="0" bIns="0" anchor="b" anchorCtr="0">
            <a:noAutofit/>
          </a:bodyPr>
          <a:lstStyle>
            <a:lvl1pPr marL="457200" lvl="0" indent="-228600" algn="ctr">
              <a:lnSpc>
                <a:spcPct val="80000"/>
              </a:lnSpc>
              <a:spcBef>
                <a:spcPts val="0"/>
              </a:spcBef>
              <a:spcAft>
                <a:spcPts val="0"/>
              </a:spcAft>
              <a:buClr>
                <a:schemeClr val="dk1"/>
              </a:buClr>
              <a:buSzPts val="2400"/>
              <a:buNone/>
              <a:defRPr sz="2400" b="1">
                <a:solidFill>
                  <a:schemeClr val="dk1"/>
                </a:solidFill>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sp>
        <p:nvSpPr>
          <p:cNvPr id="162" name="Google Shape;162;p51"/>
          <p:cNvSpPr txBox="1">
            <a:spLocks noGrp="1"/>
          </p:cNvSpPr>
          <p:nvPr>
            <p:ph type="body" idx="9"/>
          </p:nvPr>
        </p:nvSpPr>
        <p:spPr>
          <a:xfrm>
            <a:off x="685800" y="1592812"/>
            <a:ext cx="10820400" cy="281100"/>
          </a:xfrm>
          <a:prstGeom prst="rect">
            <a:avLst/>
          </a:prstGeom>
          <a:noFill/>
          <a:ln>
            <a:noFill/>
          </a:ln>
        </p:spPr>
        <p:txBody>
          <a:bodyPr spcFirstLastPara="1" wrap="square" lIns="0" tIns="0" rIns="0" bIns="0" anchor="t" anchorCtr="0">
            <a:noAutofit/>
          </a:bodyPr>
          <a:lstStyle>
            <a:lvl1pPr marL="457200" lvl="0" indent="-228600" algn="l">
              <a:lnSpc>
                <a:spcPct val="83000"/>
              </a:lnSpc>
              <a:spcBef>
                <a:spcPts val="0"/>
              </a:spcBef>
              <a:spcAft>
                <a:spcPts val="0"/>
              </a:spcAft>
              <a:buClr>
                <a:schemeClr val="dk2"/>
              </a:buClr>
              <a:buSzPts val="2200"/>
              <a:buNone/>
              <a:defRPr b="0">
                <a:solidFill>
                  <a:schemeClr val="dk2"/>
                </a:solidFill>
              </a:defRPr>
            </a:lvl1pPr>
            <a:lvl2pPr marL="914400" lvl="1" indent="-228600" algn="l">
              <a:lnSpc>
                <a:spcPct val="90000"/>
              </a:lnSpc>
              <a:spcBef>
                <a:spcPts val="400"/>
              </a:spcBef>
              <a:spcAft>
                <a:spcPts val="0"/>
              </a:spcAft>
              <a:buSzPts val="2000"/>
              <a:buNone/>
              <a:defRPr sz="2000" b="1"/>
            </a:lvl2pPr>
            <a:lvl3pPr marL="1371600" lvl="2" indent="-228600" algn="l">
              <a:lnSpc>
                <a:spcPct val="85000"/>
              </a:lnSpc>
              <a:spcBef>
                <a:spcPts val="400"/>
              </a:spcBef>
              <a:spcAft>
                <a:spcPts val="0"/>
              </a:spcAft>
              <a:buClr>
                <a:schemeClr val="dk1"/>
              </a:buClr>
              <a:buSzPts val="1800"/>
              <a:buNone/>
              <a:defRPr sz="1800" b="1"/>
            </a:lvl3pPr>
            <a:lvl4pPr marL="1828800" lvl="3" indent="-228600" algn="l">
              <a:lnSpc>
                <a:spcPct val="90000"/>
              </a:lnSpc>
              <a:spcBef>
                <a:spcPts val="1200"/>
              </a:spcBef>
              <a:spcAft>
                <a:spcPts val="0"/>
              </a:spcAft>
              <a:buClr>
                <a:schemeClr val="dk1"/>
              </a:buClr>
              <a:buSzPts val="1600"/>
              <a:buNone/>
              <a:defRPr sz="1600" b="1"/>
            </a:lvl4pPr>
            <a:lvl5pPr marL="2286000" lvl="4" indent="-228600" algn="l">
              <a:lnSpc>
                <a:spcPct val="90000"/>
              </a:lnSpc>
              <a:spcBef>
                <a:spcPts val="0"/>
              </a:spcBef>
              <a:spcAft>
                <a:spcPts val="0"/>
              </a:spcAft>
              <a:buClr>
                <a:schemeClr val="accent1"/>
              </a:buClr>
              <a:buSzPts val="1600"/>
              <a:buNone/>
              <a:defRPr sz="1600" b="1"/>
            </a:lvl5pPr>
            <a:lvl6pPr marL="2743200" lvl="5" indent="-228600" algn="l">
              <a:lnSpc>
                <a:spcPct val="120000"/>
              </a:lnSpc>
              <a:spcBef>
                <a:spcPts val="800"/>
              </a:spcBef>
              <a:spcAft>
                <a:spcPts val="0"/>
              </a:spcAft>
              <a:buClr>
                <a:schemeClr val="dk1"/>
              </a:buClr>
              <a:buSzPts val="1600"/>
              <a:buNone/>
              <a:defRPr sz="1600" b="1"/>
            </a:lvl6pPr>
            <a:lvl7pPr marL="3200400" lvl="6" indent="-228600" algn="l">
              <a:lnSpc>
                <a:spcPct val="85000"/>
              </a:lnSpc>
              <a:spcBef>
                <a:spcPts val="600"/>
              </a:spcBef>
              <a:spcAft>
                <a:spcPts val="0"/>
              </a:spcAft>
              <a:buSzPts val="1600"/>
              <a:buNone/>
              <a:defRPr sz="1600" b="1"/>
            </a:lvl7pPr>
            <a:lvl8pPr marL="3657600" lvl="7" indent="-228600" algn="l">
              <a:lnSpc>
                <a:spcPct val="100000"/>
              </a:lnSpc>
              <a:spcBef>
                <a:spcPts val="1200"/>
              </a:spcBef>
              <a:spcAft>
                <a:spcPts val="0"/>
              </a:spcAft>
              <a:buClr>
                <a:schemeClr val="dk1"/>
              </a:buClr>
              <a:buSzPts val="1600"/>
              <a:buNone/>
              <a:defRPr sz="1600" b="1"/>
            </a:lvl8pPr>
            <a:lvl9pPr marL="4114800" lvl="8" indent="-228600" algn="l">
              <a:lnSpc>
                <a:spcPct val="85000"/>
              </a:lnSpc>
              <a:spcBef>
                <a:spcPts val="600"/>
              </a:spcBef>
              <a:spcAft>
                <a:spcPts val="1200"/>
              </a:spcAft>
              <a:buClr>
                <a:schemeClr val="dk1"/>
              </a:buClr>
              <a:buSzPts val="1600"/>
              <a:buNone/>
              <a:defRPr sz="1600" b="1"/>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Five Icons">
  <p:cSld name="Five Icons">
    <p:spTree>
      <p:nvGrpSpPr>
        <p:cNvPr id="1" name="Shape 163"/>
        <p:cNvGrpSpPr/>
        <p:nvPr/>
      </p:nvGrpSpPr>
      <p:grpSpPr>
        <a:xfrm>
          <a:off x="0" y="0"/>
          <a:ext cx="0" cy="0"/>
          <a:chOff x="0" y="0"/>
          <a:chExt cx="0" cy="0"/>
        </a:xfrm>
      </p:grpSpPr>
      <p:sp>
        <p:nvSpPr>
          <p:cNvPr id="164" name="Google Shape;164;p52"/>
          <p:cNvSpPr txBox="1">
            <a:spLocks noGrp="1"/>
          </p:cNvSpPr>
          <p:nvPr>
            <p:ph type="title"/>
          </p:nvPr>
        </p:nvSpPr>
        <p:spPr>
          <a:xfrm>
            <a:off x="685800" y="1034165"/>
            <a:ext cx="10820400" cy="5172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42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 name="Google Shape;165;p52"/>
          <p:cNvSpPr/>
          <p:nvPr/>
        </p:nvSpPr>
        <p:spPr>
          <a:xfrm>
            <a:off x="763390" y="3259890"/>
            <a:ext cx="1460400" cy="1460400"/>
          </a:xfrm>
          <a:prstGeom prst="donut">
            <a:avLst>
              <a:gd name="adj" fmla="val 4877"/>
            </a:avLst>
          </a:prstGeom>
          <a:gradFill>
            <a:gsLst>
              <a:gs pos="0">
                <a:schemeClr val="accent6"/>
              </a:gs>
              <a:gs pos="10000">
                <a:schemeClr val="accent6"/>
              </a:gs>
              <a:gs pos="40000">
                <a:schemeClr val="accent2"/>
              </a:gs>
              <a:gs pos="80000">
                <a:schemeClr val="accent1"/>
              </a:gs>
              <a:gs pos="100000">
                <a:schemeClr val="accent1"/>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Clr>
                <a:srgbClr val="000000"/>
              </a:buClr>
              <a:buSzPts val="1800"/>
              <a:buFont typeface="Arial"/>
              <a:buNone/>
            </a:pPr>
            <a:endParaRPr sz="1800" b="0" i="0" u="sng" strike="noStrike" cap="none">
              <a:solidFill>
                <a:schemeClr val="lt1"/>
              </a:solidFill>
              <a:latin typeface="Arial"/>
              <a:ea typeface="Arial"/>
              <a:cs typeface="Arial"/>
              <a:sym typeface="Arial"/>
              <a:hlinkClick r:id="rId2">
                <a:extLst>
                  <a:ext uri="{A12FA001-AC4F-418D-AE19-62706E023703}">
                    <ahyp:hlinkClr xmlns:ahyp="http://schemas.microsoft.com/office/drawing/2018/hyperlinkcolor" val="tx"/>
                  </a:ext>
                </a:extLst>
              </a:hlinkClick>
            </a:endParaRPr>
          </a:p>
        </p:txBody>
      </p:sp>
      <p:sp>
        <p:nvSpPr>
          <p:cNvPr id="166" name="Google Shape;166;p52"/>
          <p:cNvSpPr/>
          <p:nvPr/>
        </p:nvSpPr>
        <p:spPr>
          <a:xfrm>
            <a:off x="3064630" y="3259890"/>
            <a:ext cx="1460400" cy="1460400"/>
          </a:xfrm>
          <a:prstGeom prst="donut">
            <a:avLst>
              <a:gd name="adj" fmla="val 4877"/>
            </a:avLst>
          </a:prstGeom>
          <a:gradFill>
            <a:gsLst>
              <a:gs pos="0">
                <a:schemeClr val="accent6"/>
              </a:gs>
              <a:gs pos="10000">
                <a:schemeClr val="accent6"/>
              </a:gs>
              <a:gs pos="40000">
                <a:schemeClr val="accent2"/>
              </a:gs>
              <a:gs pos="80000">
                <a:schemeClr val="accent1"/>
              </a:gs>
              <a:gs pos="100000">
                <a:schemeClr val="accent1"/>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Clr>
                <a:srgbClr val="000000"/>
              </a:buClr>
              <a:buSzPts val="1800"/>
              <a:buFont typeface="Arial"/>
              <a:buNone/>
            </a:pPr>
            <a:endParaRPr sz="1800" b="0" i="0" u="sng" strike="noStrike" cap="none">
              <a:solidFill>
                <a:schemeClr val="lt1"/>
              </a:solidFill>
              <a:latin typeface="Arial"/>
              <a:ea typeface="Arial"/>
              <a:cs typeface="Arial"/>
              <a:sym typeface="Arial"/>
              <a:hlinkClick r:id="rId2">
                <a:extLst>
                  <a:ext uri="{A12FA001-AC4F-418D-AE19-62706E023703}">
                    <ahyp:hlinkClr xmlns:ahyp="http://schemas.microsoft.com/office/drawing/2018/hyperlinkcolor" val="tx"/>
                  </a:ext>
                </a:extLst>
              </a:hlinkClick>
            </a:endParaRPr>
          </a:p>
        </p:txBody>
      </p:sp>
      <p:sp>
        <p:nvSpPr>
          <p:cNvPr id="167" name="Google Shape;167;p52"/>
          <p:cNvSpPr/>
          <p:nvPr/>
        </p:nvSpPr>
        <p:spPr>
          <a:xfrm>
            <a:off x="5357157" y="3259890"/>
            <a:ext cx="1477800" cy="1477800"/>
          </a:xfrm>
          <a:prstGeom prst="donut">
            <a:avLst>
              <a:gd name="adj" fmla="val 4877"/>
            </a:avLst>
          </a:prstGeom>
          <a:gradFill>
            <a:gsLst>
              <a:gs pos="0">
                <a:schemeClr val="accent6"/>
              </a:gs>
              <a:gs pos="10000">
                <a:schemeClr val="accent6"/>
              </a:gs>
              <a:gs pos="40000">
                <a:schemeClr val="accent2"/>
              </a:gs>
              <a:gs pos="80000">
                <a:schemeClr val="accent1"/>
              </a:gs>
              <a:gs pos="100000">
                <a:schemeClr val="accent1"/>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Clr>
                <a:srgbClr val="000000"/>
              </a:buClr>
              <a:buSzPts val="1800"/>
              <a:buFont typeface="Arial"/>
              <a:buNone/>
            </a:pPr>
            <a:endParaRPr sz="1800" b="0" i="0" u="sng" strike="noStrike" cap="none">
              <a:solidFill>
                <a:schemeClr val="lt1"/>
              </a:solidFill>
              <a:latin typeface="Arial"/>
              <a:ea typeface="Arial"/>
              <a:cs typeface="Arial"/>
              <a:sym typeface="Arial"/>
              <a:hlinkClick r:id="rId2">
                <a:extLst>
                  <a:ext uri="{A12FA001-AC4F-418D-AE19-62706E023703}">
                    <ahyp:hlinkClr xmlns:ahyp="http://schemas.microsoft.com/office/drawing/2018/hyperlinkcolor" val="tx"/>
                  </a:ext>
                </a:extLst>
              </a:hlinkClick>
            </a:endParaRPr>
          </a:p>
        </p:txBody>
      </p:sp>
      <p:sp>
        <p:nvSpPr>
          <p:cNvPr id="168" name="Google Shape;168;p52"/>
          <p:cNvSpPr/>
          <p:nvPr/>
        </p:nvSpPr>
        <p:spPr>
          <a:xfrm>
            <a:off x="7658397" y="3259890"/>
            <a:ext cx="1477800" cy="1477800"/>
          </a:xfrm>
          <a:prstGeom prst="donut">
            <a:avLst>
              <a:gd name="adj" fmla="val 4877"/>
            </a:avLst>
          </a:prstGeom>
          <a:gradFill>
            <a:gsLst>
              <a:gs pos="0">
                <a:schemeClr val="accent6"/>
              </a:gs>
              <a:gs pos="10000">
                <a:schemeClr val="accent6"/>
              </a:gs>
              <a:gs pos="40000">
                <a:schemeClr val="accent2"/>
              </a:gs>
              <a:gs pos="80000">
                <a:schemeClr val="accent1"/>
              </a:gs>
              <a:gs pos="100000">
                <a:schemeClr val="accent1"/>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Clr>
                <a:srgbClr val="000000"/>
              </a:buClr>
              <a:buSzPts val="1800"/>
              <a:buFont typeface="Arial"/>
              <a:buNone/>
            </a:pPr>
            <a:endParaRPr sz="1800" b="0" i="0" u="sng" strike="noStrike" cap="none">
              <a:solidFill>
                <a:schemeClr val="lt1"/>
              </a:solidFill>
              <a:latin typeface="Arial"/>
              <a:ea typeface="Arial"/>
              <a:cs typeface="Arial"/>
              <a:sym typeface="Arial"/>
              <a:hlinkClick r:id="rId2">
                <a:extLst>
                  <a:ext uri="{A12FA001-AC4F-418D-AE19-62706E023703}">
                    <ahyp:hlinkClr xmlns:ahyp="http://schemas.microsoft.com/office/drawing/2018/hyperlinkcolor" val="tx"/>
                  </a:ext>
                </a:extLst>
              </a:hlinkClick>
            </a:endParaRPr>
          </a:p>
        </p:txBody>
      </p:sp>
      <p:sp>
        <p:nvSpPr>
          <p:cNvPr id="169" name="Google Shape;169;p52"/>
          <p:cNvSpPr/>
          <p:nvPr/>
        </p:nvSpPr>
        <p:spPr>
          <a:xfrm>
            <a:off x="9959637" y="3259890"/>
            <a:ext cx="1477800" cy="1477800"/>
          </a:xfrm>
          <a:prstGeom prst="donut">
            <a:avLst>
              <a:gd name="adj" fmla="val 4877"/>
            </a:avLst>
          </a:prstGeom>
          <a:gradFill>
            <a:gsLst>
              <a:gs pos="0">
                <a:schemeClr val="accent6"/>
              </a:gs>
              <a:gs pos="10000">
                <a:schemeClr val="accent6"/>
              </a:gs>
              <a:gs pos="40000">
                <a:schemeClr val="accent2"/>
              </a:gs>
              <a:gs pos="80000">
                <a:schemeClr val="accent1"/>
              </a:gs>
              <a:gs pos="100000">
                <a:schemeClr val="accent1"/>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Clr>
                <a:srgbClr val="000000"/>
              </a:buClr>
              <a:buSzPts val="1800"/>
              <a:buFont typeface="Arial"/>
              <a:buNone/>
            </a:pPr>
            <a:endParaRPr sz="1800" b="0" i="0" u="sng" strike="noStrike" cap="none">
              <a:solidFill>
                <a:schemeClr val="lt1"/>
              </a:solidFill>
              <a:latin typeface="Arial"/>
              <a:ea typeface="Arial"/>
              <a:cs typeface="Arial"/>
              <a:sym typeface="Arial"/>
              <a:hlinkClick r:id="rId2">
                <a:extLst>
                  <a:ext uri="{A12FA001-AC4F-418D-AE19-62706E023703}">
                    <ahyp:hlinkClr xmlns:ahyp="http://schemas.microsoft.com/office/drawing/2018/hyperlinkcolor" val="tx"/>
                  </a:ext>
                </a:extLst>
              </a:hlinkClick>
            </a:endParaRPr>
          </a:p>
        </p:txBody>
      </p:sp>
      <p:sp>
        <p:nvSpPr>
          <p:cNvPr id="170" name="Google Shape;170;p52"/>
          <p:cNvSpPr txBox="1">
            <a:spLocks noGrp="1"/>
          </p:cNvSpPr>
          <p:nvPr>
            <p:ph type="body" idx="1"/>
          </p:nvPr>
        </p:nvSpPr>
        <p:spPr>
          <a:xfrm>
            <a:off x="685800" y="5032615"/>
            <a:ext cx="1615500" cy="1139700"/>
          </a:xfrm>
          <a:prstGeom prst="rect">
            <a:avLst/>
          </a:prstGeom>
          <a:noFill/>
          <a:ln>
            <a:noFill/>
          </a:ln>
        </p:spPr>
        <p:txBody>
          <a:bodyPr spcFirstLastPara="1" wrap="square" lIns="0" tIns="0" rIns="0" bIns="0" anchor="t" anchorCtr="0">
            <a:noAutofit/>
          </a:bodyPr>
          <a:lstStyle>
            <a:lvl1pPr marL="457200" lvl="0" indent="-228600" algn="ctr">
              <a:lnSpc>
                <a:spcPct val="80000"/>
              </a:lnSpc>
              <a:spcBef>
                <a:spcPts val="0"/>
              </a:spcBef>
              <a:spcAft>
                <a:spcPts val="0"/>
              </a:spcAft>
              <a:buClr>
                <a:srgbClr val="737373"/>
              </a:buClr>
              <a:buSzPts val="1600"/>
              <a:buFont typeface="Arial"/>
              <a:buNone/>
              <a:defRPr sz="1600">
                <a:solidFill>
                  <a:srgbClr val="737373"/>
                </a:solidFill>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sp>
        <p:nvSpPr>
          <p:cNvPr id="171" name="Google Shape;171;p52"/>
          <p:cNvSpPr txBox="1">
            <a:spLocks noGrp="1"/>
          </p:cNvSpPr>
          <p:nvPr>
            <p:ph type="body" idx="2"/>
          </p:nvPr>
        </p:nvSpPr>
        <p:spPr>
          <a:xfrm>
            <a:off x="685800" y="2367177"/>
            <a:ext cx="1615500" cy="689400"/>
          </a:xfrm>
          <a:prstGeom prst="rect">
            <a:avLst/>
          </a:prstGeom>
          <a:noFill/>
          <a:ln>
            <a:noFill/>
          </a:ln>
        </p:spPr>
        <p:txBody>
          <a:bodyPr spcFirstLastPara="1" wrap="square" lIns="0" tIns="0" rIns="0" bIns="0" anchor="b" anchorCtr="0">
            <a:noAutofit/>
          </a:bodyPr>
          <a:lstStyle>
            <a:lvl1pPr marL="457200" lvl="0" indent="-228600" algn="ctr">
              <a:lnSpc>
                <a:spcPct val="80000"/>
              </a:lnSpc>
              <a:spcBef>
                <a:spcPts val="0"/>
              </a:spcBef>
              <a:spcAft>
                <a:spcPts val="0"/>
              </a:spcAft>
              <a:buClr>
                <a:schemeClr val="dk1"/>
              </a:buClr>
              <a:buSzPts val="2000"/>
              <a:buNone/>
              <a:defRPr sz="2000" b="1">
                <a:solidFill>
                  <a:schemeClr val="dk1"/>
                </a:solidFill>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sp>
        <p:nvSpPr>
          <p:cNvPr id="172" name="Google Shape;172;p52"/>
          <p:cNvSpPr txBox="1">
            <a:spLocks noGrp="1"/>
          </p:cNvSpPr>
          <p:nvPr>
            <p:ph type="body" idx="3"/>
          </p:nvPr>
        </p:nvSpPr>
        <p:spPr>
          <a:xfrm>
            <a:off x="2987040" y="5032615"/>
            <a:ext cx="1615500" cy="1139700"/>
          </a:xfrm>
          <a:prstGeom prst="rect">
            <a:avLst/>
          </a:prstGeom>
          <a:noFill/>
          <a:ln>
            <a:noFill/>
          </a:ln>
        </p:spPr>
        <p:txBody>
          <a:bodyPr spcFirstLastPara="1" wrap="square" lIns="0" tIns="0" rIns="0" bIns="0" anchor="t" anchorCtr="0">
            <a:noAutofit/>
          </a:bodyPr>
          <a:lstStyle>
            <a:lvl1pPr marL="457200" lvl="0" indent="-228600" algn="ctr">
              <a:lnSpc>
                <a:spcPct val="80000"/>
              </a:lnSpc>
              <a:spcBef>
                <a:spcPts val="0"/>
              </a:spcBef>
              <a:spcAft>
                <a:spcPts val="0"/>
              </a:spcAft>
              <a:buClr>
                <a:srgbClr val="737373"/>
              </a:buClr>
              <a:buSzPts val="1600"/>
              <a:buFont typeface="Arial"/>
              <a:buNone/>
              <a:defRPr sz="1600">
                <a:solidFill>
                  <a:srgbClr val="737373"/>
                </a:solidFill>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sp>
        <p:nvSpPr>
          <p:cNvPr id="173" name="Google Shape;173;p52"/>
          <p:cNvSpPr txBox="1">
            <a:spLocks noGrp="1"/>
          </p:cNvSpPr>
          <p:nvPr>
            <p:ph type="body" idx="4"/>
          </p:nvPr>
        </p:nvSpPr>
        <p:spPr>
          <a:xfrm>
            <a:off x="2987041" y="2367177"/>
            <a:ext cx="1615500" cy="689400"/>
          </a:xfrm>
          <a:prstGeom prst="rect">
            <a:avLst/>
          </a:prstGeom>
          <a:noFill/>
          <a:ln>
            <a:noFill/>
          </a:ln>
        </p:spPr>
        <p:txBody>
          <a:bodyPr spcFirstLastPara="1" wrap="square" lIns="0" tIns="0" rIns="0" bIns="0" anchor="b" anchorCtr="0">
            <a:noAutofit/>
          </a:bodyPr>
          <a:lstStyle>
            <a:lvl1pPr marL="457200" lvl="0" indent="-228600" algn="ctr">
              <a:lnSpc>
                <a:spcPct val="80000"/>
              </a:lnSpc>
              <a:spcBef>
                <a:spcPts val="0"/>
              </a:spcBef>
              <a:spcAft>
                <a:spcPts val="0"/>
              </a:spcAft>
              <a:buClr>
                <a:schemeClr val="dk1"/>
              </a:buClr>
              <a:buSzPts val="2000"/>
              <a:buFont typeface="Arial"/>
              <a:buNone/>
              <a:defRPr sz="2000" b="1">
                <a:solidFill>
                  <a:schemeClr val="dk1"/>
                </a:solidFill>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sp>
        <p:nvSpPr>
          <p:cNvPr id="174" name="Google Shape;174;p52"/>
          <p:cNvSpPr txBox="1">
            <a:spLocks noGrp="1"/>
          </p:cNvSpPr>
          <p:nvPr>
            <p:ph type="body" idx="5"/>
          </p:nvPr>
        </p:nvSpPr>
        <p:spPr>
          <a:xfrm>
            <a:off x="5288280" y="5032615"/>
            <a:ext cx="1615500" cy="1139700"/>
          </a:xfrm>
          <a:prstGeom prst="rect">
            <a:avLst/>
          </a:prstGeom>
          <a:noFill/>
          <a:ln>
            <a:noFill/>
          </a:ln>
        </p:spPr>
        <p:txBody>
          <a:bodyPr spcFirstLastPara="1" wrap="square" lIns="0" tIns="0" rIns="0" bIns="0" anchor="t" anchorCtr="0">
            <a:noAutofit/>
          </a:bodyPr>
          <a:lstStyle>
            <a:lvl1pPr marL="457200" lvl="0" indent="-228600" algn="ctr">
              <a:lnSpc>
                <a:spcPct val="80000"/>
              </a:lnSpc>
              <a:spcBef>
                <a:spcPts val="0"/>
              </a:spcBef>
              <a:spcAft>
                <a:spcPts val="0"/>
              </a:spcAft>
              <a:buClr>
                <a:srgbClr val="737373"/>
              </a:buClr>
              <a:buSzPts val="1600"/>
              <a:buFont typeface="Arial"/>
              <a:buNone/>
              <a:defRPr sz="1600">
                <a:solidFill>
                  <a:srgbClr val="737373"/>
                </a:solidFill>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sp>
        <p:nvSpPr>
          <p:cNvPr id="175" name="Google Shape;175;p52"/>
          <p:cNvSpPr txBox="1">
            <a:spLocks noGrp="1"/>
          </p:cNvSpPr>
          <p:nvPr>
            <p:ph type="body" idx="6"/>
          </p:nvPr>
        </p:nvSpPr>
        <p:spPr>
          <a:xfrm>
            <a:off x="5288281" y="2367177"/>
            <a:ext cx="1615500" cy="689400"/>
          </a:xfrm>
          <a:prstGeom prst="rect">
            <a:avLst/>
          </a:prstGeom>
          <a:noFill/>
          <a:ln>
            <a:noFill/>
          </a:ln>
        </p:spPr>
        <p:txBody>
          <a:bodyPr spcFirstLastPara="1" wrap="square" lIns="0" tIns="0" rIns="0" bIns="0" anchor="b" anchorCtr="0">
            <a:noAutofit/>
          </a:bodyPr>
          <a:lstStyle>
            <a:lvl1pPr marL="457200" lvl="0" indent="-228600" algn="ctr">
              <a:lnSpc>
                <a:spcPct val="80000"/>
              </a:lnSpc>
              <a:spcBef>
                <a:spcPts val="0"/>
              </a:spcBef>
              <a:spcAft>
                <a:spcPts val="0"/>
              </a:spcAft>
              <a:buClr>
                <a:schemeClr val="dk1"/>
              </a:buClr>
              <a:buSzPts val="2000"/>
              <a:buFont typeface="Arial"/>
              <a:buNone/>
              <a:defRPr sz="2000" b="1">
                <a:solidFill>
                  <a:schemeClr val="dk1"/>
                </a:solidFill>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sp>
        <p:nvSpPr>
          <p:cNvPr id="176" name="Google Shape;176;p52"/>
          <p:cNvSpPr txBox="1">
            <a:spLocks noGrp="1"/>
          </p:cNvSpPr>
          <p:nvPr>
            <p:ph type="body" idx="7"/>
          </p:nvPr>
        </p:nvSpPr>
        <p:spPr>
          <a:xfrm>
            <a:off x="7589520" y="5032615"/>
            <a:ext cx="1615500" cy="1139700"/>
          </a:xfrm>
          <a:prstGeom prst="rect">
            <a:avLst/>
          </a:prstGeom>
          <a:noFill/>
          <a:ln>
            <a:noFill/>
          </a:ln>
        </p:spPr>
        <p:txBody>
          <a:bodyPr spcFirstLastPara="1" wrap="square" lIns="0" tIns="0" rIns="0" bIns="0" anchor="t" anchorCtr="0">
            <a:noAutofit/>
          </a:bodyPr>
          <a:lstStyle>
            <a:lvl1pPr marL="457200" lvl="0" indent="-228600" algn="ctr">
              <a:lnSpc>
                <a:spcPct val="80000"/>
              </a:lnSpc>
              <a:spcBef>
                <a:spcPts val="0"/>
              </a:spcBef>
              <a:spcAft>
                <a:spcPts val="0"/>
              </a:spcAft>
              <a:buClr>
                <a:srgbClr val="737373"/>
              </a:buClr>
              <a:buSzPts val="1600"/>
              <a:buFont typeface="Arial"/>
              <a:buNone/>
              <a:defRPr sz="1600">
                <a:solidFill>
                  <a:srgbClr val="737373"/>
                </a:solidFill>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sp>
        <p:nvSpPr>
          <p:cNvPr id="177" name="Google Shape;177;p52"/>
          <p:cNvSpPr txBox="1">
            <a:spLocks noGrp="1"/>
          </p:cNvSpPr>
          <p:nvPr>
            <p:ph type="body" idx="8"/>
          </p:nvPr>
        </p:nvSpPr>
        <p:spPr>
          <a:xfrm>
            <a:off x="7589521" y="2367177"/>
            <a:ext cx="1615500" cy="689400"/>
          </a:xfrm>
          <a:prstGeom prst="rect">
            <a:avLst/>
          </a:prstGeom>
          <a:noFill/>
          <a:ln>
            <a:noFill/>
          </a:ln>
        </p:spPr>
        <p:txBody>
          <a:bodyPr spcFirstLastPara="1" wrap="square" lIns="0" tIns="0" rIns="0" bIns="0" anchor="b" anchorCtr="0">
            <a:noAutofit/>
          </a:bodyPr>
          <a:lstStyle>
            <a:lvl1pPr marL="457200" lvl="0" indent="-228600" algn="ctr">
              <a:lnSpc>
                <a:spcPct val="80000"/>
              </a:lnSpc>
              <a:spcBef>
                <a:spcPts val="0"/>
              </a:spcBef>
              <a:spcAft>
                <a:spcPts val="0"/>
              </a:spcAft>
              <a:buClr>
                <a:schemeClr val="dk1"/>
              </a:buClr>
              <a:buSzPts val="2000"/>
              <a:buFont typeface="Arial"/>
              <a:buNone/>
              <a:defRPr sz="2000" b="1">
                <a:solidFill>
                  <a:schemeClr val="dk1"/>
                </a:solidFill>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sp>
        <p:nvSpPr>
          <p:cNvPr id="178" name="Google Shape;178;p52"/>
          <p:cNvSpPr txBox="1">
            <a:spLocks noGrp="1"/>
          </p:cNvSpPr>
          <p:nvPr>
            <p:ph type="body" idx="9"/>
          </p:nvPr>
        </p:nvSpPr>
        <p:spPr>
          <a:xfrm>
            <a:off x="9890760" y="5032615"/>
            <a:ext cx="1615500" cy="1139700"/>
          </a:xfrm>
          <a:prstGeom prst="rect">
            <a:avLst/>
          </a:prstGeom>
          <a:noFill/>
          <a:ln>
            <a:noFill/>
          </a:ln>
        </p:spPr>
        <p:txBody>
          <a:bodyPr spcFirstLastPara="1" wrap="square" lIns="0" tIns="0" rIns="0" bIns="0" anchor="t" anchorCtr="0">
            <a:noAutofit/>
          </a:bodyPr>
          <a:lstStyle>
            <a:lvl1pPr marL="457200" lvl="0" indent="-228600" algn="ctr">
              <a:lnSpc>
                <a:spcPct val="80000"/>
              </a:lnSpc>
              <a:spcBef>
                <a:spcPts val="0"/>
              </a:spcBef>
              <a:spcAft>
                <a:spcPts val="0"/>
              </a:spcAft>
              <a:buClr>
                <a:srgbClr val="737373"/>
              </a:buClr>
              <a:buSzPts val="1600"/>
              <a:buNone/>
              <a:defRPr sz="1600">
                <a:solidFill>
                  <a:srgbClr val="737373"/>
                </a:solidFill>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sp>
        <p:nvSpPr>
          <p:cNvPr id="179" name="Google Shape;179;p52"/>
          <p:cNvSpPr txBox="1">
            <a:spLocks noGrp="1"/>
          </p:cNvSpPr>
          <p:nvPr>
            <p:ph type="body" idx="13"/>
          </p:nvPr>
        </p:nvSpPr>
        <p:spPr>
          <a:xfrm>
            <a:off x="9890761" y="2367177"/>
            <a:ext cx="1615500" cy="689400"/>
          </a:xfrm>
          <a:prstGeom prst="rect">
            <a:avLst/>
          </a:prstGeom>
          <a:noFill/>
          <a:ln>
            <a:noFill/>
          </a:ln>
        </p:spPr>
        <p:txBody>
          <a:bodyPr spcFirstLastPara="1" wrap="square" lIns="0" tIns="0" rIns="0" bIns="0" anchor="b" anchorCtr="0">
            <a:noAutofit/>
          </a:bodyPr>
          <a:lstStyle>
            <a:lvl1pPr marL="457200" lvl="0" indent="-228600" algn="ctr">
              <a:lnSpc>
                <a:spcPct val="80000"/>
              </a:lnSpc>
              <a:spcBef>
                <a:spcPts val="0"/>
              </a:spcBef>
              <a:spcAft>
                <a:spcPts val="0"/>
              </a:spcAft>
              <a:buClr>
                <a:schemeClr val="dk1"/>
              </a:buClr>
              <a:buSzPts val="2000"/>
              <a:buFont typeface="Arial"/>
              <a:buNone/>
              <a:defRPr sz="2000" b="1">
                <a:solidFill>
                  <a:schemeClr val="dk1"/>
                </a:solidFill>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sp>
        <p:nvSpPr>
          <p:cNvPr id="180" name="Google Shape;180;p52"/>
          <p:cNvSpPr txBox="1">
            <a:spLocks noGrp="1"/>
          </p:cNvSpPr>
          <p:nvPr>
            <p:ph type="body" idx="14"/>
          </p:nvPr>
        </p:nvSpPr>
        <p:spPr>
          <a:xfrm>
            <a:off x="685800" y="1592812"/>
            <a:ext cx="10820400" cy="281100"/>
          </a:xfrm>
          <a:prstGeom prst="rect">
            <a:avLst/>
          </a:prstGeom>
          <a:noFill/>
          <a:ln>
            <a:noFill/>
          </a:ln>
        </p:spPr>
        <p:txBody>
          <a:bodyPr spcFirstLastPara="1" wrap="square" lIns="0" tIns="0" rIns="0" bIns="0" anchor="t" anchorCtr="0">
            <a:noAutofit/>
          </a:bodyPr>
          <a:lstStyle>
            <a:lvl1pPr marL="457200" lvl="0" indent="-228600" algn="l">
              <a:lnSpc>
                <a:spcPct val="83000"/>
              </a:lnSpc>
              <a:spcBef>
                <a:spcPts val="0"/>
              </a:spcBef>
              <a:spcAft>
                <a:spcPts val="0"/>
              </a:spcAft>
              <a:buClr>
                <a:schemeClr val="dk2"/>
              </a:buClr>
              <a:buSzPts val="2200"/>
              <a:buNone/>
              <a:defRPr b="0">
                <a:solidFill>
                  <a:schemeClr val="dk2"/>
                </a:solidFill>
              </a:defRPr>
            </a:lvl1pPr>
            <a:lvl2pPr marL="914400" lvl="1" indent="-228600" algn="l">
              <a:lnSpc>
                <a:spcPct val="90000"/>
              </a:lnSpc>
              <a:spcBef>
                <a:spcPts val="400"/>
              </a:spcBef>
              <a:spcAft>
                <a:spcPts val="0"/>
              </a:spcAft>
              <a:buSzPts val="2000"/>
              <a:buNone/>
              <a:defRPr sz="2000" b="1"/>
            </a:lvl2pPr>
            <a:lvl3pPr marL="1371600" lvl="2" indent="-228600" algn="l">
              <a:lnSpc>
                <a:spcPct val="85000"/>
              </a:lnSpc>
              <a:spcBef>
                <a:spcPts val="400"/>
              </a:spcBef>
              <a:spcAft>
                <a:spcPts val="0"/>
              </a:spcAft>
              <a:buClr>
                <a:schemeClr val="dk1"/>
              </a:buClr>
              <a:buSzPts val="1800"/>
              <a:buNone/>
              <a:defRPr sz="1800" b="1"/>
            </a:lvl3pPr>
            <a:lvl4pPr marL="1828800" lvl="3" indent="-228600" algn="l">
              <a:lnSpc>
                <a:spcPct val="90000"/>
              </a:lnSpc>
              <a:spcBef>
                <a:spcPts val="1200"/>
              </a:spcBef>
              <a:spcAft>
                <a:spcPts val="0"/>
              </a:spcAft>
              <a:buClr>
                <a:schemeClr val="dk1"/>
              </a:buClr>
              <a:buSzPts val="1600"/>
              <a:buNone/>
              <a:defRPr sz="1600" b="1"/>
            </a:lvl4pPr>
            <a:lvl5pPr marL="2286000" lvl="4" indent="-228600" algn="l">
              <a:lnSpc>
                <a:spcPct val="90000"/>
              </a:lnSpc>
              <a:spcBef>
                <a:spcPts val="0"/>
              </a:spcBef>
              <a:spcAft>
                <a:spcPts val="0"/>
              </a:spcAft>
              <a:buClr>
                <a:schemeClr val="accent1"/>
              </a:buClr>
              <a:buSzPts val="1600"/>
              <a:buNone/>
              <a:defRPr sz="1600" b="1"/>
            </a:lvl5pPr>
            <a:lvl6pPr marL="2743200" lvl="5" indent="-228600" algn="l">
              <a:lnSpc>
                <a:spcPct val="120000"/>
              </a:lnSpc>
              <a:spcBef>
                <a:spcPts val="800"/>
              </a:spcBef>
              <a:spcAft>
                <a:spcPts val="0"/>
              </a:spcAft>
              <a:buClr>
                <a:schemeClr val="dk1"/>
              </a:buClr>
              <a:buSzPts val="1600"/>
              <a:buNone/>
              <a:defRPr sz="1600" b="1"/>
            </a:lvl6pPr>
            <a:lvl7pPr marL="3200400" lvl="6" indent="-228600" algn="l">
              <a:lnSpc>
                <a:spcPct val="85000"/>
              </a:lnSpc>
              <a:spcBef>
                <a:spcPts val="600"/>
              </a:spcBef>
              <a:spcAft>
                <a:spcPts val="0"/>
              </a:spcAft>
              <a:buSzPts val="1600"/>
              <a:buNone/>
              <a:defRPr sz="1600" b="1"/>
            </a:lvl7pPr>
            <a:lvl8pPr marL="3657600" lvl="7" indent="-228600" algn="l">
              <a:lnSpc>
                <a:spcPct val="100000"/>
              </a:lnSpc>
              <a:spcBef>
                <a:spcPts val="1200"/>
              </a:spcBef>
              <a:spcAft>
                <a:spcPts val="0"/>
              </a:spcAft>
              <a:buClr>
                <a:schemeClr val="dk1"/>
              </a:buClr>
              <a:buSzPts val="1600"/>
              <a:buNone/>
              <a:defRPr sz="1600" b="1"/>
            </a:lvl8pPr>
            <a:lvl9pPr marL="4114800" lvl="8" indent="-228600" algn="l">
              <a:lnSpc>
                <a:spcPct val="85000"/>
              </a:lnSpc>
              <a:spcBef>
                <a:spcPts val="600"/>
              </a:spcBef>
              <a:spcAft>
                <a:spcPts val="1200"/>
              </a:spcAft>
              <a:buClr>
                <a:schemeClr val="dk1"/>
              </a:buClr>
              <a:buSzPts val="1600"/>
              <a:buNone/>
              <a:defRPr sz="1600" b="1"/>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Four Stats">
  <p:cSld name="Four Stats">
    <p:spTree>
      <p:nvGrpSpPr>
        <p:cNvPr id="1" name="Shape 181"/>
        <p:cNvGrpSpPr/>
        <p:nvPr/>
      </p:nvGrpSpPr>
      <p:grpSpPr>
        <a:xfrm>
          <a:off x="0" y="0"/>
          <a:ext cx="0" cy="0"/>
          <a:chOff x="0" y="0"/>
          <a:chExt cx="0" cy="0"/>
        </a:xfrm>
      </p:grpSpPr>
      <p:sp>
        <p:nvSpPr>
          <p:cNvPr id="182" name="Google Shape;182;p53"/>
          <p:cNvSpPr txBox="1">
            <a:spLocks noGrp="1"/>
          </p:cNvSpPr>
          <p:nvPr>
            <p:ph type="title"/>
          </p:nvPr>
        </p:nvSpPr>
        <p:spPr>
          <a:xfrm>
            <a:off x="685800" y="1034165"/>
            <a:ext cx="10820400" cy="5172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42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3" name="Google Shape;183;p53"/>
          <p:cNvSpPr/>
          <p:nvPr/>
        </p:nvSpPr>
        <p:spPr>
          <a:xfrm>
            <a:off x="715963" y="4194762"/>
            <a:ext cx="2130300" cy="73800"/>
          </a:xfrm>
          <a:prstGeom prst="roundRect">
            <a:avLst>
              <a:gd name="adj" fmla="val 50000"/>
            </a:avLst>
          </a:prstGeom>
          <a:gradFill>
            <a:gsLst>
              <a:gs pos="0">
                <a:schemeClr val="accent6"/>
              </a:gs>
              <a:gs pos="10000">
                <a:schemeClr val="accent6"/>
              </a:gs>
              <a:gs pos="40000">
                <a:schemeClr val="accent2"/>
              </a:gs>
              <a:gs pos="80000">
                <a:schemeClr val="accent1"/>
              </a:gs>
              <a:gs pos="100000">
                <a:schemeClr val="accent1"/>
              </a:gs>
            </a:gsLst>
            <a:lin ang="10800000" scaled="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84" name="Google Shape;184;p53"/>
          <p:cNvSpPr/>
          <p:nvPr/>
        </p:nvSpPr>
        <p:spPr>
          <a:xfrm>
            <a:off x="3592513" y="4194762"/>
            <a:ext cx="2130300" cy="73800"/>
          </a:xfrm>
          <a:prstGeom prst="roundRect">
            <a:avLst>
              <a:gd name="adj" fmla="val 50000"/>
            </a:avLst>
          </a:prstGeom>
          <a:gradFill>
            <a:gsLst>
              <a:gs pos="0">
                <a:schemeClr val="accent6"/>
              </a:gs>
              <a:gs pos="10000">
                <a:schemeClr val="accent6"/>
              </a:gs>
              <a:gs pos="40000">
                <a:schemeClr val="accent2"/>
              </a:gs>
              <a:gs pos="80000">
                <a:schemeClr val="accent1"/>
              </a:gs>
              <a:gs pos="100000">
                <a:schemeClr val="accent1"/>
              </a:gs>
            </a:gsLst>
            <a:lin ang="10800000" scaled="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85" name="Google Shape;185;p53"/>
          <p:cNvSpPr/>
          <p:nvPr/>
        </p:nvSpPr>
        <p:spPr>
          <a:xfrm>
            <a:off x="6469063" y="4194762"/>
            <a:ext cx="2130300" cy="73800"/>
          </a:xfrm>
          <a:prstGeom prst="roundRect">
            <a:avLst>
              <a:gd name="adj" fmla="val 50000"/>
            </a:avLst>
          </a:prstGeom>
          <a:gradFill>
            <a:gsLst>
              <a:gs pos="0">
                <a:schemeClr val="accent6"/>
              </a:gs>
              <a:gs pos="10000">
                <a:schemeClr val="accent6"/>
              </a:gs>
              <a:gs pos="40000">
                <a:schemeClr val="accent2"/>
              </a:gs>
              <a:gs pos="80000">
                <a:schemeClr val="accent1"/>
              </a:gs>
              <a:gs pos="100000">
                <a:schemeClr val="accent1"/>
              </a:gs>
            </a:gsLst>
            <a:lin ang="10800000" scaled="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86" name="Google Shape;186;p53"/>
          <p:cNvSpPr/>
          <p:nvPr/>
        </p:nvSpPr>
        <p:spPr>
          <a:xfrm>
            <a:off x="9345613" y="4194762"/>
            <a:ext cx="2130300" cy="73800"/>
          </a:xfrm>
          <a:prstGeom prst="roundRect">
            <a:avLst>
              <a:gd name="adj" fmla="val 50000"/>
            </a:avLst>
          </a:prstGeom>
          <a:gradFill>
            <a:gsLst>
              <a:gs pos="0">
                <a:schemeClr val="accent6"/>
              </a:gs>
              <a:gs pos="10000">
                <a:schemeClr val="accent6"/>
              </a:gs>
              <a:gs pos="40000">
                <a:schemeClr val="accent2"/>
              </a:gs>
              <a:gs pos="80000">
                <a:schemeClr val="accent1"/>
              </a:gs>
              <a:gs pos="100000">
                <a:schemeClr val="accent1"/>
              </a:gs>
            </a:gsLst>
            <a:lin ang="10800000" scaled="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87" name="Google Shape;187;p53"/>
          <p:cNvSpPr txBox="1">
            <a:spLocks noGrp="1"/>
          </p:cNvSpPr>
          <p:nvPr>
            <p:ph type="body" idx="1"/>
          </p:nvPr>
        </p:nvSpPr>
        <p:spPr>
          <a:xfrm>
            <a:off x="685800" y="3219079"/>
            <a:ext cx="2190900" cy="886500"/>
          </a:xfrm>
          <a:prstGeom prst="rect">
            <a:avLst/>
          </a:prstGeom>
          <a:noFill/>
          <a:ln>
            <a:noFill/>
          </a:ln>
        </p:spPr>
        <p:txBody>
          <a:bodyPr spcFirstLastPara="1" wrap="square" lIns="0" tIns="0" rIns="0" bIns="0" anchor="b" anchorCtr="0">
            <a:noAutofit/>
          </a:bodyPr>
          <a:lstStyle>
            <a:lvl1pPr marL="457200" lvl="0" indent="-228600" algn="ctr">
              <a:lnSpc>
                <a:spcPct val="80000"/>
              </a:lnSpc>
              <a:spcBef>
                <a:spcPts val="0"/>
              </a:spcBef>
              <a:spcAft>
                <a:spcPts val="0"/>
              </a:spcAft>
              <a:buClr>
                <a:schemeClr val="dk1"/>
              </a:buClr>
              <a:buSzPts val="6000"/>
              <a:buNone/>
              <a:defRPr sz="6000" b="1">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sp>
        <p:nvSpPr>
          <p:cNvPr id="188" name="Google Shape;188;p53"/>
          <p:cNvSpPr txBox="1">
            <a:spLocks noGrp="1"/>
          </p:cNvSpPr>
          <p:nvPr>
            <p:ph type="body" idx="2"/>
          </p:nvPr>
        </p:nvSpPr>
        <p:spPr>
          <a:xfrm>
            <a:off x="685800" y="4540249"/>
            <a:ext cx="2190900" cy="1636800"/>
          </a:xfrm>
          <a:prstGeom prst="rect">
            <a:avLst/>
          </a:prstGeom>
          <a:noFill/>
          <a:ln>
            <a:noFill/>
          </a:ln>
        </p:spPr>
        <p:txBody>
          <a:bodyPr spcFirstLastPara="1" wrap="square" lIns="0" tIns="0" rIns="0" bIns="0" anchor="t" anchorCtr="0">
            <a:noAutofit/>
          </a:bodyPr>
          <a:lstStyle>
            <a:lvl1pPr marL="457200" lvl="0" indent="-228600" algn="ctr">
              <a:lnSpc>
                <a:spcPct val="80000"/>
              </a:lnSpc>
              <a:spcBef>
                <a:spcPts val="0"/>
              </a:spcBef>
              <a:spcAft>
                <a:spcPts val="0"/>
              </a:spcAft>
              <a:buClr>
                <a:srgbClr val="737373"/>
              </a:buClr>
              <a:buSzPts val="1800"/>
              <a:buNone/>
              <a:defRPr sz="1800">
                <a:solidFill>
                  <a:srgbClr val="737373"/>
                </a:solidFill>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sp>
        <p:nvSpPr>
          <p:cNvPr id="189" name="Google Shape;189;p53"/>
          <p:cNvSpPr txBox="1">
            <a:spLocks noGrp="1"/>
          </p:cNvSpPr>
          <p:nvPr>
            <p:ph type="body" idx="3"/>
          </p:nvPr>
        </p:nvSpPr>
        <p:spPr>
          <a:xfrm>
            <a:off x="3562350" y="3219079"/>
            <a:ext cx="2190900" cy="886500"/>
          </a:xfrm>
          <a:prstGeom prst="rect">
            <a:avLst/>
          </a:prstGeom>
          <a:noFill/>
          <a:ln>
            <a:noFill/>
          </a:ln>
        </p:spPr>
        <p:txBody>
          <a:bodyPr spcFirstLastPara="1" wrap="square" lIns="0" tIns="0" rIns="0" bIns="0" anchor="b" anchorCtr="0">
            <a:noAutofit/>
          </a:bodyPr>
          <a:lstStyle>
            <a:lvl1pPr marL="457200" lvl="0" indent="-228600" algn="ctr">
              <a:lnSpc>
                <a:spcPct val="80000"/>
              </a:lnSpc>
              <a:spcBef>
                <a:spcPts val="0"/>
              </a:spcBef>
              <a:spcAft>
                <a:spcPts val="0"/>
              </a:spcAft>
              <a:buClr>
                <a:schemeClr val="dk1"/>
              </a:buClr>
              <a:buSzPts val="6000"/>
              <a:buNone/>
              <a:defRPr sz="6000" b="1">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sp>
        <p:nvSpPr>
          <p:cNvPr id="190" name="Google Shape;190;p53"/>
          <p:cNvSpPr txBox="1">
            <a:spLocks noGrp="1"/>
          </p:cNvSpPr>
          <p:nvPr>
            <p:ph type="body" idx="4"/>
          </p:nvPr>
        </p:nvSpPr>
        <p:spPr>
          <a:xfrm>
            <a:off x="3562350" y="4540249"/>
            <a:ext cx="2190900" cy="1636800"/>
          </a:xfrm>
          <a:prstGeom prst="rect">
            <a:avLst/>
          </a:prstGeom>
          <a:noFill/>
          <a:ln>
            <a:noFill/>
          </a:ln>
        </p:spPr>
        <p:txBody>
          <a:bodyPr spcFirstLastPara="1" wrap="square" lIns="0" tIns="0" rIns="0" bIns="0" anchor="t" anchorCtr="0">
            <a:noAutofit/>
          </a:bodyPr>
          <a:lstStyle>
            <a:lvl1pPr marL="457200" lvl="0" indent="-228600" algn="ctr">
              <a:lnSpc>
                <a:spcPct val="80000"/>
              </a:lnSpc>
              <a:spcBef>
                <a:spcPts val="0"/>
              </a:spcBef>
              <a:spcAft>
                <a:spcPts val="0"/>
              </a:spcAft>
              <a:buClr>
                <a:srgbClr val="737373"/>
              </a:buClr>
              <a:buSzPts val="1800"/>
              <a:buNone/>
              <a:defRPr sz="1800">
                <a:solidFill>
                  <a:srgbClr val="737373"/>
                </a:solidFill>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sp>
        <p:nvSpPr>
          <p:cNvPr id="191" name="Google Shape;191;p53"/>
          <p:cNvSpPr txBox="1">
            <a:spLocks noGrp="1"/>
          </p:cNvSpPr>
          <p:nvPr>
            <p:ph type="body" idx="5"/>
          </p:nvPr>
        </p:nvSpPr>
        <p:spPr>
          <a:xfrm>
            <a:off x="6438900" y="3219079"/>
            <a:ext cx="2190900" cy="886500"/>
          </a:xfrm>
          <a:prstGeom prst="rect">
            <a:avLst/>
          </a:prstGeom>
          <a:noFill/>
          <a:ln>
            <a:noFill/>
          </a:ln>
        </p:spPr>
        <p:txBody>
          <a:bodyPr spcFirstLastPara="1" wrap="square" lIns="0" tIns="0" rIns="0" bIns="0" anchor="b" anchorCtr="0">
            <a:noAutofit/>
          </a:bodyPr>
          <a:lstStyle>
            <a:lvl1pPr marL="457200" lvl="0" indent="-228600" algn="ctr">
              <a:lnSpc>
                <a:spcPct val="80000"/>
              </a:lnSpc>
              <a:spcBef>
                <a:spcPts val="0"/>
              </a:spcBef>
              <a:spcAft>
                <a:spcPts val="0"/>
              </a:spcAft>
              <a:buClr>
                <a:schemeClr val="dk1"/>
              </a:buClr>
              <a:buSzPts val="6000"/>
              <a:buNone/>
              <a:defRPr sz="6000" b="1">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sp>
        <p:nvSpPr>
          <p:cNvPr id="192" name="Google Shape;192;p53"/>
          <p:cNvSpPr txBox="1">
            <a:spLocks noGrp="1"/>
          </p:cNvSpPr>
          <p:nvPr>
            <p:ph type="body" idx="6"/>
          </p:nvPr>
        </p:nvSpPr>
        <p:spPr>
          <a:xfrm>
            <a:off x="6438900" y="4540249"/>
            <a:ext cx="2190900" cy="1636800"/>
          </a:xfrm>
          <a:prstGeom prst="rect">
            <a:avLst/>
          </a:prstGeom>
          <a:noFill/>
          <a:ln>
            <a:noFill/>
          </a:ln>
        </p:spPr>
        <p:txBody>
          <a:bodyPr spcFirstLastPara="1" wrap="square" lIns="0" tIns="0" rIns="0" bIns="0" anchor="t" anchorCtr="0">
            <a:noAutofit/>
          </a:bodyPr>
          <a:lstStyle>
            <a:lvl1pPr marL="457200" lvl="0" indent="-228600" algn="ctr">
              <a:lnSpc>
                <a:spcPct val="80000"/>
              </a:lnSpc>
              <a:spcBef>
                <a:spcPts val="0"/>
              </a:spcBef>
              <a:spcAft>
                <a:spcPts val="0"/>
              </a:spcAft>
              <a:buClr>
                <a:srgbClr val="737373"/>
              </a:buClr>
              <a:buSzPts val="1800"/>
              <a:buNone/>
              <a:defRPr sz="1800">
                <a:solidFill>
                  <a:srgbClr val="737373"/>
                </a:solidFill>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sp>
        <p:nvSpPr>
          <p:cNvPr id="193" name="Google Shape;193;p53"/>
          <p:cNvSpPr txBox="1">
            <a:spLocks noGrp="1"/>
          </p:cNvSpPr>
          <p:nvPr>
            <p:ph type="body" idx="7"/>
          </p:nvPr>
        </p:nvSpPr>
        <p:spPr>
          <a:xfrm>
            <a:off x="9315450" y="3219079"/>
            <a:ext cx="2190900" cy="886500"/>
          </a:xfrm>
          <a:prstGeom prst="rect">
            <a:avLst/>
          </a:prstGeom>
          <a:noFill/>
          <a:ln>
            <a:noFill/>
          </a:ln>
        </p:spPr>
        <p:txBody>
          <a:bodyPr spcFirstLastPara="1" wrap="square" lIns="0" tIns="0" rIns="0" bIns="0" anchor="b" anchorCtr="0">
            <a:noAutofit/>
          </a:bodyPr>
          <a:lstStyle>
            <a:lvl1pPr marL="457200" lvl="0" indent="-228600" algn="ctr">
              <a:lnSpc>
                <a:spcPct val="80000"/>
              </a:lnSpc>
              <a:spcBef>
                <a:spcPts val="0"/>
              </a:spcBef>
              <a:spcAft>
                <a:spcPts val="0"/>
              </a:spcAft>
              <a:buClr>
                <a:schemeClr val="dk1"/>
              </a:buClr>
              <a:buSzPts val="6000"/>
              <a:buNone/>
              <a:defRPr sz="6000" b="1">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sp>
        <p:nvSpPr>
          <p:cNvPr id="194" name="Google Shape;194;p53"/>
          <p:cNvSpPr txBox="1">
            <a:spLocks noGrp="1"/>
          </p:cNvSpPr>
          <p:nvPr>
            <p:ph type="body" idx="8"/>
          </p:nvPr>
        </p:nvSpPr>
        <p:spPr>
          <a:xfrm>
            <a:off x="9315450" y="4540249"/>
            <a:ext cx="2190900" cy="1636800"/>
          </a:xfrm>
          <a:prstGeom prst="rect">
            <a:avLst/>
          </a:prstGeom>
          <a:noFill/>
          <a:ln>
            <a:noFill/>
          </a:ln>
        </p:spPr>
        <p:txBody>
          <a:bodyPr spcFirstLastPara="1" wrap="square" lIns="0" tIns="0" rIns="0" bIns="0" anchor="t" anchorCtr="0">
            <a:noAutofit/>
          </a:bodyPr>
          <a:lstStyle>
            <a:lvl1pPr marL="457200" lvl="0" indent="-228600" algn="ctr">
              <a:lnSpc>
                <a:spcPct val="80000"/>
              </a:lnSpc>
              <a:spcBef>
                <a:spcPts val="0"/>
              </a:spcBef>
              <a:spcAft>
                <a:spcPts val="0"/>
              </a:spcAft>
              <a:buClr>
                <a:srgbClr val="737373"/>
              </a:buClr>
              <a:buSzPts val="1800"/>
              <a:buNone/>
              <a:defRPr sz="1800">
                <a:solidFill>
                  <a:srgbClr val="737373"/>
                </a:solidFill>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sp>
        <p:nvSpPr>
          <p:cNvPr id="195" name="Google Shape;195;p53"/>
          <p:cNvSpPr txBox="1">
            <a:spLocks noGrp="1"/>
          </p:cNvSpPr>
          <p:nvPr>
            <p:ph type="body" idx="9"/>
          </p:nvPr>
        </p:nvSpPr>
        <p:spPr>
          <a:xfrm>
            <a:off x="685800" y="1592812"/>
            <a:ext cx="10820400" cy="281100"/>
          </a:xfrm>
          <a:prstGeom prst="rect">
            <a:avLst/>
          </a:prstGeom>
          <a:noFill/>
          <a:ln>
            <a:noFill/>
          </a:ln>
        </p:spPr>
        <p:txBody>
          <a:bodyPr spcFirstLastPara="1" wrap="square" lIns="0" tIns="0" rIns="0" bIns="0" anchor="t" anchorCtr="0">
            <a:noAutofit/>
          </a:bodyPr>
          <a:lstStyle>
            <a:lvl1pPr marL="457200" lvl="0" indent="-228600" algn="l">
              <a:lnSpc>
                <a:spcPct val="83000"/>
              </a:lnSpc>
              <a:spcBef>
                <a:spcPts val="0"/>
              </a:spcBef>
              <a:spcAft>
                <a:spcPts val="0"/>
              </a:spcAft>
              <a:buClr>
                <a:schemeClr val="dk2"/>
              </a:buClr>
              <a:buSzPts val="2200"/>
              <a:buNone/>
              <a:defRPr b="0">
                <a:solidFill>
                  <a:schemeClr val="dk2"/>
                </a:solidFill>
              </a:defRPr>
            </a:lvl1pPr>
            <a:lvl2pPr marL="914400" lvl="1" indent="-228600" algn="l">
              <a:lnSpc>
                <a:spcPct val="90000"/>
              </a:lnSpc>
              <a:spcBef>
                <a:spcPts val="400"/>
              </a:spcBef>
              <a:spcAft>
                <a:spcPts val="0"/>
              </a:spcAft>
              <a:buSzPts val="2000"/>
              <a:buNone/>
              <a:defRPr sz="2000" b="1"/>
            </a:lvl2pPr>
            <a:lvl3pPr marL="1371600" lvl="2" indent="-228600" algn="l">
              <a:lnSpc>
                <a:spcPct val="85000"/>
              </a:lnSpc>
              <a:spcBef>
                <a:spcPts val="400"/>
              </a:spcBef>
              <a:spcAft>
                <a:spcPts val="0"/>
              </a:spcAft>
              <a:buClr>
                <a:schemeClr val="dk1"/>
              </a:buClr>
              <a:buSzPts val="1800"/>
              <a:buNone/>
              <a:defRPr sz="1800" b="1"/>
            </a:lvl3pPr>
            <a:lvl4pPr marL="1828800" lvl="3" indent="-228600" algn="l">
              <a:lnSpc>
                <a:spcPct val="90000"/>
              </a:lnSpc>
              <a:spcBef>
                <a:spcPts val="1200"/>
              </a:spcBef>
              <a:spcAft>
                <a:spcPts val="0"/>
              </a:spcAft>
              <a:buClr>
                <a:schemeClr val="dk1"/>
              </a:buClr>
              <a:buSzPts val="1600"/>
              <a:buNone/>
              <a:defRPr sz="1600" b="1"/>
            </a:lvl4pPr>
            <a:lvl5pPr marL="2286000" lvl="4" indent="-228600" algn="l">
              <a:lnSpc>
                <a:spcPct val="90000"/>
              </a:lnSpc>
              <a:spcBef>
                <a:spcPts val="0"/>
              </a:spcBef>
              <a:spcAft>
                <a:spcPts val="0"/>
              </a:spcAft>
              <a:buClr>
                <a:schemeClr val="accent1"/>
              </a:buClr>
              <a:buSzPts val="1600"/>
              <a:buNone/>
              <a:defRPr sz="1600" b="1"/>
            </a:lvl5pPr>
            <a:lvl6pPr marL="2743200" lvl="5" indent="-228600" algn="l">
              <a:lnSpc>
                <a:spcPct val="120000"/>
              </a:lnSpc>
              <a:spcBef>
                <a:spcPts val="800"/>
              </a:spcBef>
              <a:spcAft>
                <a:spcPts val="0"/>
              </a:spcAft>
              <a:buClr>
                <a:schemeClr val="dk1"/>
              </a:buClr>
              <a:buSzPts val="1600"/>
              <a:buNone/>
              <a:defRPr sz="1600" b="1"/>
            </a:lvl6pPr>
            <a:lvl7pPr marL="3200400" lvl="6" indent="-228600" algn="l">
              <a:lnSpc>
                <a:spcPct val="85000"/>
              </a:lnSpc>
              <a:spcBef>
                <a:spcPts val="600"/>
              </a:spcBef>
              <a:spcAft>
                <a:spcPts val="0"/>
              </a:spcAft>
              <a:buSzPts val="1600"/>
              <a:buNone/>
              <a:defRPr sz="1600" b="1"/>
            </a:lvl7pPr>
            <a:lvl8pPr marL="3657600" lvl="7" indent="-228600" algn="l">
              <a:lnSpc>
                <a:spcPct val="100000"/>
              </a:lnSpc>
              <a:spcBef>
                <a:spcPts val="1200"/>
              </a:spcBef>
              <a:spcAft>
                <a:spcPts val="0"/>
              </a:spcAft>
              <a:buClr>
                <a:schemeClr val="dk1"/>
              </a:buClr>
              <a:buSzPts val="1600"/>
              <a:buNone/>
              <a:defRPr sz="1600" b="1"/>
            </a:lvl8pPr>
            <a:lvl9pPr marL="4114800" lvl="8" indent="-228600" algn="l">
              <a:lnSpc>
                <a:spcPct val="85000"/>
              </a:lnSpc>
              <a:spcBef>
                <a:spcPts val="600"/>
              </a:spcBef>
              <a:spcAft>
                <a:spcPts val="1200"/>
              </a:spcAft>
              <a:buClr>
                <a:schemeClr val="dk1"/>
              </a:buClr>
              <a:buSzPts val="1600"/>
              <a:buNone/>
              <a:defRPr sz="1600" b="1"/>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Big Statement">
  <p:cSld name="Big Statement">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196"/>
        <p:cNvGrpSpPr/>
        <p:nvPr/>
      </p:nvGrpSpPr>
      <p:grpSpPr>
        <a:xfrm>
          <a:off x="0" y="0"/>
          <a:ext cx="0" cy="0"/>
          <a:chOff x="0" y="0"/>
          <a:chExt cx="0" cy="0"/>
        </a:xfrm>
      </p:grpSpPr>
      <p:sp>
        <p:nvSpPr>
          <p:cNvPr id="197" name="Google Shape;197;p54"/>
          <p:cNvSpPr/>
          <p:nvPr/>
        </p:nvSpPr>
        <p:spPr>
          <a:xfrm>
            <a:off x="1588" y="-303212"/>
            <a:ext cx="8369300" cy="2132013"/>
          </a:xfrm>
          <a:custGeom>
            <a:avLst/>
            <a:gdLst/>
            <a:ahLst/>
            <a:cxnLst/>
            <a:rect l="l" t="t" r="r" b="b"/>
            <a:pathLst>
              <a:path w="5272" h="1343" extrusionOk="0">
                <a:moveTo>
                  <a:pt x="3761" y="6"/>
                </a:moveTo>
                <a:lnTo>
                  <a:pt x="3970" y="946"/>
                </a:lnTo>
                <a:lnTo>
                  <a:pt x="3972" y="950"/>
                </a:lnTo>
                <a:lnTo>
                  <a:pt x="3975" y="947"/>
                </a:lnTo>
                <a:lnTo>
                  <a:pt x="4508" y="569"/>
                </a:lnTo>
                <a:lnTo>
                  <a:pt x="5265" y="1340"/>
                </a:lnTo>
                <a:lnTo>
                  <a:pt x="4348" y="1340"/>
                </a:lnTo>
                <a:lnTo>
                  <a:pt x="4342" y="1340"/>
                </a:lnTo>
                <a:lnTo>
                  <a:pt x="3917" y="1340"/>
                </a:lnTo>
                <a:lnTo>
                  <a:pt x="3345" y="1340"/>
                </a:lnTo>
                <a:lnTo>
                  <a:pt x="2276" y="1340"/>
                </a:lnTo>
                <a:lnTo>
                  <a:pt x="2150" y="1340"/>
                </a:lnTo>
                <a:lnTo>
                  <a:pt x="1008" y="1340"/>
                </a:lnTo>
                <a:lnTo>
                  <a:pt x="1008" y="1340"/>
                </a:lnTo>
                <a:lnTo>
                  <a:pt x="996" y="1340"/>
                </a:lnTo>
                <a:lnTo>
                  <a:pt x="7" y="1340"/>
                </a:lnTo>
                <a:lnTo>
                  <a:pt x="974" y="501"/>
                </a:lnTo>
                <a:lnTo>
                  <a:pt x="1359" y="1105"/>
                </a:lnTo>
                <a:lnTo>
                  <a:pt x="1360" y="1107"/>
                </a:lnTo>
                <a:lnTo>
                  <a:pt x="1363" y="1105"/>
                </a:lnTo>
                <a:lnTo>
                  <a:pt x="2026" y="653"/>
                </a:lnTo>
                <a:lnTo>
                  <a:pt x="2270" y="874"/>
                </a:lnTo>
                <a:lnTo>
                  <a:pt x="2272" y="875"/>
                </a:lnTo>
                <a:lnTo>
                  <a:pt x="2273" y="874"/>
                </a:lnTo>
                <a:lnTo>
                  <a:pt x="2794" y="480"/>
                </a:lnTo>
                <a:lnTo>
                  <a:pt x="3071" y="638"/>
                </a:lnTo>
                <a:lnTo>
                  <a:pt x="3073" y="640"/>
                </a:lnTo>
                <a:lnTo>
                  <a:pt x="3074" y="638"/>
                </a:lnTo>
                <a:lnTo>
                  <a:pt x="3761" y="6"/>
                </a:lnTo>
                <a:moveTo>
                  <a:pt x="3762" y="0"/>
                </a:moveTo>
                <a:lnTo>
                  <a:pt x="3072" y="636"/>
                </a:lnTo>
                <a:lnTo>
                  <a:pt x="2794" y="477"/>
                </a:lnTo>
                <a:lnTo>
                  <a:pt x="2272" y="872"/>
                </a:lnTo>
                <a:lnTo>
                  <a:pt x="2026" y="650"/>
                </a:lnTo>
                <a:lnTo>
                  <a:pt x="1362" y="1103"/>
                </a:lnTo>
                <a:lnTo>
                  <a:pt x="974" y="497"/>
                </a:lnTo>
                <a:lnTo>
                  <a:pt x="0" y="1343"/>
                </a:lnTo>
                <a:lnTo>
                  <a:pt x="996" y="1343"/>
                </a:lnTo>
                <a:lnTo>
                  <a:pt x="996" y="1343"/>
                </a:lnTo>
                <a:lnTo>
                  <a:pt x="2150" y="1343"/>
                </a:lnTo>
                <a:lnTo>
                  <a:pt x="2150" y="1343"/>
                </a:lnTo>
                <a:lnTo>
                  <a:pt x="2276" y="1343"/>
                </a:lnTo>
                <a:lnTo>
                  <a:pt x="3345" y="1343"/>
                </a:lnTo>
                <a:lnTo>
                  <a:pt x="3917" y="1343"/>
                </a:lnTo>
                <a:lnTo>
                  <a:pt x="4342" y="1343"/>
                </a:lnTo>
                <a:lnTo>
                  <a:pt x="4348" y="1343"/>
                </a:lnTo>
                <a:lnTo>
                  <a:pt x="5272" y="1343"/>
                </a:lnTo>
                <a:lnTo>
                  <a:pt x="4508" y="566"/>
                </a:lnTo>
                <a:lnTo>
                  <a:pt x="3973" y="945"/>
                </a:lnTo>
                <a:lnTo>
                  <a:pt x="3762" y="0"/>
                </a:lnTo>
                <a:lnTo>
                  <a:pt x="376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8" name="Google Shape;198;p54"/>
          <p:cNvSpPr/>
          <p:nvPr/>
        </p:nvSpPr>
        <p:spPr>
          <a:xfrm>
            <a:off x="10848521" y="75561"/>
            <a:ext cx="1338600" cy="181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700"/>
              <a:buFont typeface="Arial"/>
              <a:buNone/>
            </a:pPr>
            <a:r>
              <a:rPr lang="en" sz="700" b="0" i="0" u="none" strike="noStrike" cap="none">
                <a:solidFill>
                  <a:schemeClr val="lt1"/>
                </a:solidFill>
                <a:latin typeface="Arial"/>
                <a:ea typeface="Arial"/>
                <a:cs typeface="Arial"/>
                <a:sym typeface="Arial"/>
              </a:rPr>
              <a:t>© 2021 SPLUNK INC.</a:t>
            </a:r>
            <a:endParaRPr sz="700" b="0" i="0" u="none" strike="noStrike" cap="none">
              <a:solidFill>
                <a:schemeClr val="lt1"/>
              </a:solidFill>
              <a:latin typeface="Arial"/>
              <a:ea typeface="Arial"/>
              <a:cs typeface="Arial"/>
              <a:sym typeface="Arial"/>
            </a:endParaRPr>
          </a:p>
        </p:txBody>
      </p:sp>
      <p:pic>
        <p:nvPicPr>
          <p:cNvPr id="199" name="Google Shape;199;p5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9768417" y="6398745"/>
            <a:ext cx="1737781" cy="232711"/>
          </a:xfrm>
          <a:prstGeom prst="rect">
            <a:avLst/>
          </a:prstGeom>
          <a:noFill/>
          <a:ln>
            <a:noFill/>
          </a:ln>
        </p:spPr>
      </p:pic>
      <p:sp>
        <p:nvSpPr>
          <p:cNvPr id="200" name="Google Shape;200;p54"/>
          <p:cNvSpPr txBox="1">
            <a:spLocks noGrp="1"/>
          </p:cNvSpPr>
          <p:nvPr>
            <p:ph type="body" idx="1"/>
          </p:nvPr>
        </p:nvSpPr>
        <p:spPr>
          <a:xfrm>
            <a:off x="685799" y="812801"/>
            <a:ext cx="10820400" cy="2370900"/>
          </a:xfrm>
          <a:prstGeom prst="rect">
            <a:avLst/>
          </a:prstGeom>
          <a:noFill/>
          <a:ln>
            <a:noFill/>
          </a:ln>
        </p:spPr>
        <p:txBody>
          <a:bodyPr spcFirstLastPara="1" wrap="square" lIns="0" tIns="0" rIns="0" bIns="0" anchor="ctr" anchorCtr="0">
            <a:noAutofit/>
          </a:bodyPr>
          <a:lstStyle>
            <a:lvl1pPr marL="457200" lvl="0" indent="-571500" algn="ctr">
              <a:lnSpc>
                <a:spcPct val="83000"/>
              </a:lnSpc>
              <a:spcBef>
                <a:spcPts val="1200"/>
              </a:spcBef>
              <a:spcAft>
                <a:spcPts val="0"/>
              </a:spcAft>
              <a:buClr>
                <a:schemeClr val="dk1"/>
              </a:buClr>
              <a:buSzPts val="5400"/>
              <a:buFont typeface="Arial"/>
              <a:buChar char="​"/>
              <a:defRPr sz="5400" b="1">
                <a:solidFill>
                  <a:schemeClr val="dk1"/>
                </a:solidFill>
                <a:latin typeface="Arial"/>
                <a:ea typeface="Arial"/>
                <a:cs typeface="Arial"/>
                <a:sym typeface="Arial"/>
              </a:defRPr>
            </a:lvl1pPr>
            <a:lvl2pPr marL="914400" lvl="1" indent="-431800" algn="ctr">
              <a:lnSpc>
                <a:spcPct val="83000"/>
              </a:lnSpc>
              <a:spcBef>
                <a:spcPts val="800"/>
              </a:spcBef>
              <a:spcAft>
                <a:spcPts val="0"/>
              </a:spcAft>
              <a:buSzPts val="3200"/>
              <a:buFont typeface="Arial"/>
              <a:buChar char="​"/>
              <a:defRPr sz="3200" b="0">
                <a:solidFill>
                  <a:schemeClr val="dk2"/>
                </a:solidFill>
                <a:latin typeface="Arial"/>
                <a:ea typeface="Arial"/>
                <a:cs typeface="Arial"/>
                <a:sym typeface="Arial"/>
              </a:defRPr>
            </a:lvl2pPr>
            <a:lvl3pPr marL="1371600" lvl="2" indent="-381000" algn="ctr">
              <a:lnSpc>
                <a:spcPct val="83000"/>
              </a:lnSpc>
              <a:spcBef>
                <a:spcPts val="1200"/>
              </a:spcBef>
              <a:spcAft>
                <a:spcPts val="0"/>
              </a:spcAft>
              <a:buClr>
                <a:schemeClr val="dk1"/>
              </a:buClr>
              <a:buSzPts val="2400"/>
              <a:buFont typeface="Arial"/>
              <a:buChar char="​"/>
              <a:defRPr sz="2400" b="0">
                <a:solidFill>
                  <a:schemeClr val="dk1"/>
                </a:solidFill>
                <a:latin typeface="Arial"/>
                <a:ea typeface="Arial"/>
                <a:cs typeface="Arial"/>
                <a:sym typeface="Arial"/>
              </a:defRPr>
            </a:lvl3pPr>
            <a:lvl4pPr marL="1828800" lvl="3" indent="-381000" algn="ctr">
              <a:lnSpc>
                <a:spcPct val="83000"/>
              </a:lnSpc>
              <a:spcBef>
                <a:spcPts val="1200"/>
              </a:spcBef>
              <a:spcAft>
                <a:spcPts val="0"/>
              </a:spcAft>
              <a:buClr>
                <a:schemeClr val="dk1"/>
              </a:buClr>
              <a:buSzPts val="2400"/>
              <a:buFont typeface="Arial"/>
              <a:buChar char="​"/>
              <a:defRPr sz="2400" b="0">
                <a:solidFill>
                  <a:schemeClr val="dk1"/>
                </a:solidFill>
                <a:latin typeface="Arial"/>
                <a:ea typeface="Arial"/>
                <a:cs typeface="Arial"/>
                <a:sym typeface="Arial"/>
              </a:defRPr>
            </a:lvl4pPr>
            <a:lvl5pPr marL="2286000" lvl="4" indent="-381000" algn="ctr">
              <a:lnSpc>
                <a:spcPct val="83000"/>
              </a:lnSpc>
              <a:spcBef>
                <a:spcPts val="1200"/>
              </a:spcBef>
              <a:spcAft>
                <a:spcPts val="0"/>
              </a:spcAft>
              <a:buClr>
                <a:schemeClr val="dk1"/>
              </a:buClr>
              <a:buSzPts val="2400"/>
              <a:buFont typeface="Arial"/>
              <a:buChar char="​"/>
              <a:defRPr sz="2400" b="0">
                <a:solidFill>
                  <a:schemeClr val="dk1"/>
                </a:solidFill>
                <a:latin typeface="Arial"/>
                <a:ea typeface="Arial"/>
                <a:cs typeface="Arial"/>
                <a:sym typeface="Arial"/>
              </a:defRPr>
            </a:lvl5pPr>
            <a:lvl6pPr marL="2743200" lvl="5" indent="-381000" algn="ctr">
              <a:lnSpc>
                <a:spcPct val="83000"/>
              </a:lnSpc>
              <a:spcBef>
                <a:spcPts val="1200"/>
              </a:spcBef>
              <a:spcAft>
                <a:spcPts val="0"/>
              </a:spcAft>
              <a:buClr>
                <a:schemeClr val="dk1"/>
              </a:buClr>
              <a:buSzPts val="2400"/>
              <a:buFont typeface="Arial"/>
              <a:buChar char="​"/>
              <a:defRPr sz="2400" b="0">
                <a:solidFill>
                  <a:schemeClr val="dk1"/>
                </a:solidFill>
                <a:latin typeface="Arial"/>
                <a:ea typeface="Arial"/>
                <a:cs typeface="Arial"/>
                <a:sym typeface="Arial"/>
              </a:defRPr>
            </a:lvl6pPr>
            <a:lvl7pPr marL="3200400" lvl="6" indent="-381000" algn="ctr">
              <a:lnSpc>
                <a:spcPct val="83000"/>
              </a:lnSpc>
              <a:spcBef>
                <a:spcPts val="1200"/>
              </a:spcBef>
              <a:spcAft>
                <a:spcPts val="0"/>
              </a:spcAft>
              <a:buSzPts val="2400"/>
              <a:buFont typeface="Arial"/>
              <a:buChar char="​"/>
              <a:defRPr sz="2400" b="0">
                <a:solidFill>
                  <a:schemeClr val="dk1"/>
                </a:solidFill>
                <a:latin typeface="Arial"/>
                <a:ea typeface="Arial"/>
                <a:cs typeface="Arial"/>
                <a:sym typeface="Arial"/>
              </a:defRPr>
            </a:lvl7pPr>
            <a:lvl8pPr marL="3657600" lvl="7" indent="-381000" algn="ctr">
              <a:lnSpc>
                <a:spcPct val="83000"/>
              </a:lnSpc>
              <a:spcBef>
                <a:spcPts val="1200"/>
              </a:spcBef>
              <a:spcAft>
                <a:spcPts val="0"/>
              </a:spcAft>
              <a:buClr>
                <a:schemeClr val="dk1"/>
              </a:buClr>
              <a:buSzPts val="2400"/>
              <a:buFont typeface="Arial"/>
              <a:buChar char="​"/>
              <a:defRPr sz="2400" b="0">
                <a:solidFill>
                  <a:schemeClr val="dk1"/>
                </a:solidFill>
                <a:latin typeface="Arial"/>
                <a:ea typeface="Arial"/>
                <a:cs typeface="Arial"/>
                <a:sym typeface="Arial"/>
              </a:defRPr>
            </a:lvl8pPr>
            <a:lvl9pPr marL="4114800" lvl="8" indent="-381000" algn="ctr">
              <a:lnSpc>
                <a:spcPct val="83000"/>
              </a:lnSpc>
              <a:spcBef>
                <a:spcPts val="1200"/>
              </a:spcBef>
              <a:spcAft>
                <a:spcPts val="1200"/>
              </a:spcAft>
              <a:buClr>
                <a:schemeClr val="dk1"/>
              </a:buClr>
              <a:buSzPts val="2400"/>
              <a:buFont typeface="Arial"/>
              <a:buChar char="​"/>
              <a:defRPr sz="2400" b="0">
                <a:solidFill>
                  <a:schemeClr val="dk1"/>
                </a:solidFill>
                <a:latin typeface="Arial"/>
                <a:ea typeface="Arial"/>
                <a:cs typeface="Arial"/>
                <a:sym typeface="Arial"/>
              </a:defRPr>
            </a:lvl9pPr>
          </a:lstStyle>
          <a:p>
            <a:endParaRPr/>
          </a:p>
        </p:txBody>
      </p:sp>
      <p:sp>
        <p:nvSpPr>
          <p:cNvPr id="201" name="Google Shape;201;p54"/>
          <p:cNvSpPr/>
          <p:nvPr/>
        </p:nvSpPr>
        <p:spPr>
          <a:xfrm>
            <a:off x="10853492" y="44676"/>
            <a:ext cx="1338600" cy="181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700"/>
              <a:buFont typeface="Arial"/>
              <a:buNone/>
            </a:pPr>
            <a:r>
              <a:rPr lang="en" sz="700" b="0" i="0" u="none" strike="noStrike" cap="none">
                <a:solidFill>
                  <a:schemeClr val="dk2"/>
                </a:solidFill>
                <a:latin typeface="Arial"/>
                <a:ea typeface="Arial"/>
                <a:cs typeface="Arial"/>
                <a:sym typeface="Arial"/>
              </a:rPr>
              <a:t>© 2021 SPLUNK INC.</a:t>
            </a:r>
            <a:endParaRPr sz="700" b="0" i="0" u="none" strike="noStrike" cap="none">
              <a:solidFill>
                <a:schemeClr val="dk2"/>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idebar w/ Content">
  <p:cSld name="Sidebar w/ Content">
    <p:spTree>
      <p:nvGrpSpPr>
        <p:cNvPr id="1" name="Shape 202"/>
        <p:cNvGrpSpPr/>
        <p:nvPr/>
      </p:nvGrpSpPr>
      <p:grpSpPr>
        <a:xfrm>
          <a:off x="0" y="0"/>
          <a:ext cx="0" cy="0"/>
          <a:chOff x="0" y="0"/>
          <a:chExt cx="0" cy="0"/>
        </a:xfrm>
      </p:grpSpPr>
      <p:pic>
        <p:nvPicPr>
          <p:cNvPr id="203" name="Google Shape;203;p5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226544"/>
            <a:ext cx="4521030" cy="6631457"/>
          </a:xfrm>
          <a:prstGeom prst="rect">
            <a:avLst/>
          </a:prstGeom>
          <a:noFill/>
          <a:ln>
            <a:noFill/>
          </a:ln>
        </p:spPr>
      </p:pic>
      <p:sp>
        <p:nvSpPr>
          <p:cNvPr id="204" name="Google Shape;204;p55"/>
          <p:cNvSpPr txBox="1">
            <a:spLocks noGrp="1"/>
          </p:cNvSpPr>
          <p:nvPr>
            <p:ph type="body" idx="1"/>
          </p:nvPr>
        </p:nvSpPr>
        <p:spPr>
          <a:xfrm>
            <a:off x="685800" y="812800"/>
            <a:ext cx="3156000" cy="4359900"/>
          </a:xfrm>
          <a:prstGeom prst="rect">
            <a:avLst/>
          </a:prstGeom>
          <a:noFill/>
          <a:ln>
            <a:noFill/>
          </a:ln>
        </p:spPr>
        <p:txBody>
          <a:bodyPr spcFirstLastPara="1" wrap="square" lIns="0" tIns="0" rIns="0" bIns="0" anchor="t" anchorCtr="0">
            <a:noAutofit/>
          </a:bodyPr>
          <a:lstStyle>
            <a:lvl1pPr marL="457200" lvl="0" indent="-495300" algn="l">
              <a:lnSpc>
                <a:spcPct val="90000"/>
              </a:lnSpc>
              <a:spcBef>
                <a:spcPts val="1200"/>
              </a:spcBef>
              <a:spcAft>
                <a:spcPts val="0"/>
              </a:spcAft>
              <a:buClr>
                <a:schemeClr val="dk1"/>
              </a:buClr>
              <a:buSzPts val="4200"/>
              <a:buFont typeface="Arial"/>
              <a:buChar char="​"/>
              <a:defRPr sz="4200" b="1">
                <a:solidFill>
                  <a:schemeClr val="dk1"/>
                </a:solidFill>
                <a:latin typeface="Arial"/>
                <a:ea typeface="Arial"/>
                <a:cs typeface="Arial"/>
                <a:sym typeface="Arial"/>
              </a:defRPr>
            </a:lvl1pPr>
            <a:lvl2pPr marL="914400" lvl="1" indent="-368300" algn="l">
              <a:lnSpc>
                <a:spcPct val="83000"/>
              </a:lnSpc>
              <a:spcBef>
                <a:spcPts val="300"/>
              </a:spcBef>
              <a:spcAft>
                <a:spcPts val="0"/>
              </a:spcAft>
              <a:buSzPts val="2200"/>
              <a:buFont typeface="Arial"/>
              <a:buChar char="​"/>
              <a:defRPr sz="2200">
                <a:solidFill>
                  <a:schemeClr val="dk2"/>
                </a:solidFill>
                <a:latin typeface="Arial"/>
                <a:ea typeface="Arial"/>
                <a:cs typeface="Arial"/>
                <a:sym typeface="Arial"/>
              </a:defRPr>
            </a:lvl2pPr>
            <a:lvl3pPr marL="1371600" lvl="2" indent="-342900" algn="l">
              <a:lnSpc>
                <a:spcPct val="120000"/>
              </a:lnSpc>
              <a:spcBef>
                <a:spcPts val="1200"/>
              </a:spcBef>
              <a:spcAft>
                <a:spcPts val="0"/>
              </a:spcAft>
              <a:buClr>
                <a:schemeClr val="dk1"/>
              </a:buClr>
              <a:buSzPts val="1800"/>
              <a:buFont typeface="Arial"/>
              <a:buChar char="​"/>
              <a:defRPr sz="1800">
                <a:solidFill>
                  <a:schemeClr val="dk1"/>
                </a:solidFill>
                <a:latin typeface="Arial"/>
                <a:ea typeface="Arial"/>
                <a:cs typeface="Arial"/>
                <a:sym typeface="Arial"/>
              </a:defRPr>
            </a:lvl3pPr>
            <a:lvl4pPr marL="1828800" lvl="3" indent="-317500" algn="l">
              <a:lnSpc>
                <a:spcPct val="90000"/>
              </a:lnSpc>
              <a:spcBef>
                <a:spcPts val="400"/>
              </a:spcBef>
              <a:spcAft>
                <a:spcPts val="0"/>
              </a:spcAft>
              <a:buClr>
                <a:schemeClr val="accent1"/>
              </a:buClr>
              <a:buSzPts val="1400"/>
              <a:buFont typeface="Arial"/>
              <a:buChar char="•"/>
              <a:defRPr sz="1400" b="0">
                <a:solidFill>
                  <a:schemeClr val="dk1"/>
                </a:solidFill>
                <a:latin typeface="Arial"/>
                <a:ea typeface="Arial"/>
                <a:cs typeface="Arial"/>
                <a:sym typeface="Arial"/>
              </a:defRPr>
            </a:lvl4pPr>
            <a:lvl5pPr marL="2286000" lvl="4" indent="-304800" algn="l">
              <a:lnSpc>
                <a:spcPct val="85000"/>
              </a:lnSpc>
              <a:spcBef>
                <a:spcPts val="400"/>
              </a:spcBef>
              <a:spcAft>
                <a:spcPts val="0"/>
              </a:spcAft>
              <a:buClr>
                <a:schemeClr val="dk1"/>
              </a:buClr>
              <a:buSzPts val="1200"/>
              <a:buFont typeface="Arial"/>
              <a:buChar char="–"/>
              <a:defRPr sz="1200">
                <a:solidFill>
                  <a:schemeClr val="dk1"/>
                </a:solidFill>
                <a:latin typeface="Arial"/>
                <a:ea typeface="Arial"/>
                <a:cs typeface="Arial"/>
                <a:sym typeface="Arial"/>
              </a:defRPr>
            </a:lvl5pPr>
            <a:lvl6pPr marL="2743200" lvl="5" indent="-355600" algn="l">
              <a:lnSpc>
                <a:spcPct val="90000"/>
              </a:lnSpc>
              <a:spcBef>
                <a:spcPts val="1200"/>
              </a:spcBef>
              <a:spcAft>
                <a:spcPts val="0"/>
              </a:spcAft>
              <a:buClr>
                <a:schemeClr val="dk1"/>
              </a:buClr>
              <a:buSzPts val="2000"/>
              <a:buFont typeface="Arial"/>
              <a:buChar char="​"/>
              <a:defRPr sz="2000" b="1">
                <a:solidFill>
                  <a:schemeClr val="dk1"/>
                </a:solidFill>
                <a:latin typeface="Arial"/>
                <a:ea typeface="Arial"/>
                <a:cs typeface="Arial"/>
                <a:sym typeface="Arial"/>
              </a:defRPr>
            </a:lvl6pPr>
            <a:lvl7pPr marL="3200400" lvl="6" indent="-317500" algn="l">
              <a:lnSpc>
                <a:spcPct val="90000"/>
              </a:lnSpc>
              <a:spcBef>
                <a:spcPts val="0"/>
              </a:spcBef>
              <a:spcAft>
                <a:spcPts val="0"/>
              </a:spcAft>
              <a:buSzPts val="1400"/>
              <a:buFont typeface="Arial"/>
              <a:buChar char="​"/>
              <a:defRPr sz="1400">
                <a:solidFill>
                  <a:schemeClr val="dk1"/>
                </a:solidFill>
                <a:latin typeface="Arial"/>
                <a:ea typeface="Arial"/>
                <a:cs typeface="Arial"/>
                <a:sym typeface="Arial"/>
              </a:defRPr>
            </a:lvl7pPr>
            <a:lvl8pPr marL="3657600" lvl="7" indent="-317500" algn="l">
              <a:lnSpc>
                <a:spcPct val="120000"/>
              </a:lnSpc>
              <a:spcBef>
                <a:spcPts val="400"/>
              </a:spcBef>
              <a:spcAft>
                <a:spcPts val="0"/>
              </a:spcAft>
              <a:buClr>
                <a:schemeClr val="dk1"/>
              </a:buClr>
              <a:buSzPts val="1400"/>
              <a:buFont typeface="Arial"/>
              <a:buChar char="​"/>
              <a:defRPr sz="1400">
                <a:solidFill>
                  <a:schemeClr val="dk1"/>
                </a:solidFill>
                <a:latin typeface="Arial"/>
                <a:ea typeface="Arial"/>
                <a:cs typeface="Arial"/>
                <a:sym typeface="Arial"/>
              </a:defRPr>
            </a:lvl8pPr>
            <a:lvl9pPr marL="4114800" lvl="8" indent="-304800" algn="l">
              <a:lnSpc>
                <a:spcPct val="80000"/>
              </a:lnSpc>
              <a:spcBef>
                <a:spcPts val="600"/>
              </a:spcBef>
              <a:spcAft>
                <a:spcPts val="0"/>
              </a:spcAft>
              <a:buClr>
                <a:schemeClr val="dk1"/>
              </a:buClr>
              <a:buSzPts val="1200"/>
              <a:buFont typeface="Arial"/>
              <a:buChar char="•"/>
              <a:defRPr sz="1200" b="0">
                <a:solidFill>
                  <a:schemeClr val="dk1"/>
                </a:solidFill>
                <a:latin typeface="Arial"/>
                <a:ea typeface="Arial"/>
                <a:cs typeface="Arial"/>
                <a:sym typeface="Arial"/>
              </a:defRPr>
            </a:lvl9pPr>
          </a:lstStyle>
          <a:p>
            <a:endParaRPr/>
          </a:p>
        </p:txBody>
      </p:sp>
      <p:sp>
        <p:nvSpPr>
          <p:cNvPr id="205" name="Google Shape;205;p55"/>
          <p:cNvSpPr txBox="1">
            <a:spLocks noGrp="1"/>
          </p:cNvSpPr>
          <p:nvPr>
            <p:ph type="body" idx="2"/>
          </p:nvPr>
        </p:nvSpPr>
        <p:spPr>
          <a:xfrm>
            <a:off x="5194300" y="812801"/>
            <a:ext cx="6312000" cy="5364300"/>
          </a:xfrm>
          <a:prstGeom prst="rect">
            <a:avLst/>
          </a:prstGeom>
          <a:noFill/>
          <a:ln>
            <a:noFill/>
          </a:ln>
        </p:spPr>
        <p:txBody>
          <a:bodyPr spcFirstLastPara="1" wrap="square" lIns="0" tIns="0" rIns="0" bIns="0" anchor="t" anchorCtr="0">
            <a:noAutofit/>
          </a:bodyPr>
          <a:lstStyle>
            <a:lvl1pPr marL="457200" lvl="0" indent="-381000" algn="l">
              <a:lnSpc>
                <a:spcPct val="85000"/>
              </a:lnSpc>
              <a:spcBef>
                <a:spcPts val="3000"/>
              </a:spcBef>
              <a:spcAft>
                <a:spcPts val="0"/>
              </a:spcAft>
              <a:buClr>
                <a:schemeClr val="accent1"/>
              </a:buClr>
              <a:buSzPts val="2400"/>
              <a:buFont typeface="Arial"/>
              <a:buChar char="•"/>
              <a:defRPr sz="2400" b="0">
                <a:latin typeface="Arial"/>
                <a:ea typeface="Arial"/>
                <a:cs typeface="Arial"/>
                <a:sym typeface="Arial"/>
              </a:defRPr>
            </a:lvl1pPr>
            <a:lvl2pPr marL="914400" lvl="1" indent="-342900" algn="l">
              <a:lnSpc>
                <a:spcPct val="85000"/>
              </a:lnSpc>
              <a:spcBef>
                <a:spcPts val="400"/>
              </a:spcBef>
              <a:spcAft>
                <a:spcPts val="0"/>
              </a:spcAft>
              <a:buClr>
                <a:srgbClr val="737373"/>
              </a:buClr>
              <a:buSzPts val="1800"/>
              <a:buFont typeface="NTR"/>
              <a:buChar char="–"/>
              <a:defRPr sz="1800">
                <a:solidFill>
                  <a:srgbClr val="737373"/>
                </a:solidFill>
                <a:latin typeface="Arial"/>
                <a:ea typeface="Arial"/>
                <a:cs typeface="Arial"/>
                <a:sym typeface="Arial"/>
              </a:defRPr>
            </a:lvl2pPr>
            <a:lvl3pPr marL="1371600" lvl="2" indent="-355600" algn="l">
              <a:lnSpc>
                <a:spcPct val="90000"/>
              </a:lnSpc>
              <a:spcBef>
                <a:spcPts val="1200"/>
              </a:spcBef>
              <a:spcAft>
                <a:spcPts val="0"/>
              </a:spcAft>
              <a:buClr>
                <a:schemeClr val="dk1"/>
              </a:buClr>
              <a:buSzPts val="2000"/>
              <a:buFont typeface="Arial"/>
              <a:buChar char="​"/>
              <a:defRPr sz="2000" b="1">
                <a:solidFill>
                  <a:schemeClr val="dk1"/>
                </a:solidFill>
                <a:latin typeface="Arial"/>
                <a:ea typeface="Arial"/>
                <a:cs typeface="Arial"/>
                <a:sym typeface="Arial"/>
              </a:defRPr>
            </a:lvl3pPr>
            <a:lvl4pPr marL="1828800" lvl="3" indent="-330200" algn="l">
              <a:lnSpc>
                <a:spcPct val="90000"/>
              </a:lnSpc>
              <a:spcBef>
                <a:spcPts val="0"/>
              </a:spcBef>
              <a:spcAft>
                <a:spcPts val="0"/>
              </a:spcAft>
              <a:buClr>
                <a:schemeClr val="accent1"/>
              </a:buClr>
              <a:buSzPts val="1600"/>
              <a:buFont typeface="Arial"/>
              <a:buChar char="​"/>
              <a:defRPr sz="1600" b="0">
                <a:solidFill>
                  <a:schemeClr val="accent1"/>
                </a:solidFill>
                <a:latin typeface="Arial"/>
                <a:ea typeface="Arial"/>
                <a:cs typeface="Arial"/>
                <a:sym typeface="Arial"/>
              </a:defRPr>
            </a:lvl4pPr>
            <a:lvl5pPr marL="2286000" lvl="4" indent="-317500" algn="l">
              <a:lnSpc>
                <a:spcPct val="120000"/>
              </a:lnSpc>
              <a:spcBef>
                <a:spcPts val="800"/>
              </a:spcBef>
              <a:spcAft>
                <a:spcPts val="0"/>
              </a:spcAft>
              <a:buClr>
                <a:schemeClr val="dk1"/>
              </a:buClr>
              <a:buSzPts val="1400"/>
              <a:buFont typeface="Arial"/>
              <a:buChar char="​"/>
              <a:defRPr sz="1400">
                <a:solidFill>
                  <a:schemeClr val="dk1"/>
                </a:solidFill>
                <a:latin typeface="Arial"/>
                <a:ea typeface="Arial"/>
                <a:cs typeface="Arial"/>
                <a:sym typeface="Arial"/>
              </a:defRPr>
            </a:lvl5pPr>
            <a:lvl6pPr marL="2743200" lvl="5" indent="-304800" algn="l">
              <a:lnSpc>
                <a:spcPct val="85000"/>
              </a:lnSpc>
              <a:spcBef>
                <a:spcPts val="400"/>
              </a:spcBef>
              <a:spcAft>
                <a:spcPts val="0"/>
              </a:spcAft>
              <a:buClr>
                <a:schemeClr val="accent1"/>
              </a:buClr>
              <a:buSzPts val="1200"/>
              <a:buFont typeface="Arial"/>
              <a:buChar char="•"/>
              <a:defRPr sz="1200">
                <a:solidFill>
                  <a:schemeClr val="dk1"/>
                </a:solidFill>
                <a:latin typeface="Arial"/>
                <a:ea typeface="Arial"/>
                <a:cs typeface="Arial"/>
                <a:sym typeface="Arial"/>
              </a:defRPr>
            </a:lvl6pPr>
            <a:lvl7pPr marL="3200400" lvl="6" indent="-304800" algn="l">
              <a:lnSpc>
                <a:spcPct val="85000"/>
              </a:lnSpc>
              <a:spcBef>
                <a:spcPts val="600"/>
              </a:spcBef>
              <a:spcAft>
                <a:spcPts val="0"/>
              </a:spcAft>
              <a:buClr>
                <a:schemeClr val="dk1"/>
              </a:buClr>
              <a:buSzPts val="1200"/>
              <a:buFont typeface="Arial"/>
              <a:buChar char="‒"/>
              <a:defRPr sz="1200">
                <a:solidFill>
                  <a:schemeClr val="dk1"/>
                </a:solidFill>
                <a:latin typeface="Arial"/>
                <a:ea typeface="Arial"/>
                <a:cs typeface="Arial"/>
                <a:sym typeface="Arial"/>
              </a:defRPr>
            </a:lvl7pPr>
            <a:lvl8pPr marL="3657600" lvl="7" indent="-368300" algn="l">
              <a:lnSpc>
                <a:spcPct val="100000"/>
              </a:lnSpc>
              <a:spcBef>
                <a:spcPts val="1200"/>
              </a:spcBef>
              <a:spcAft>
                <a:spcPts val="0"/>
              </a:spcAft>
              <a:buClr>
                <a:schemeClr val="dk1"/>
              </a:buClr>
              <a:buSzPts val="2200"/>
              <a:buFont typeface="Arial"/>
              <a:buChar char="“"/>
              <a:defRPr sz="2200">
                <a:solidFill>
                  <a:schemeClr val="dk1"/>
                </a:solidFill>
                <a:latin typeface="Arial"/>
                <a:ea typeface="Arial"/>
                <a:cs typeface="Arial"/>
                <a:sym typeface="Arial"/>
              </a:defRPr>
            </a:lvl8pPr>
            <a:lvl9pPr marL="4114800" lvl="8" indent="-317500" algn="l">
              <a:lnSpc>
                <a:spcPct val="80000"/>
              </a:lnSpc>
              <a:spcBef>
                <a:spcPts val="600"/>
              </a:spcBef>
              <a:spcAft>
                <a:spcPts val="1200"/>
              </a:spcAft>
              <a:buClr>
                <a:schemeClr val="dk1"/>
              </a:buClr>
              <a:buSzPts val="1400"/>
              <a:buFont typeface="Arial"/>
              <a:buChar char="​"/>
              <a:defRPr sz="1400">
                <a:solidFill>
                  <a:schemeClr val="dk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Customer Story with Logo">
  <p:cSld name="Customer Story with Logo">
    <p:spTree>
      <p:nvGrpSpPr>
        <p:cNvPr id="1" name="Shape 206"/>
        <p:cNvGrpSpPr/>
        <p:nvPr/>
      </p:nvGrpSpPr>
      <p:grpSpPr>
        <a:xfrm>
          <a:off x="0" y="0"/>
          <a:ext cx="0" cy="0"/>
          <a:chOff x="0" y="0"/>
          <a:chExt cx="0" cy="0"/>
        </a:xfrm>
      </p:grpSpPr>
      <p:sp>
        <p:nvSpPr>
          <p:cNvPr id="207" name="Google Shape;207;p56"/>
          <p:cNvSpPr/>
          <p:nvPr/>
        </p:nvSpPr>
        <p:spPr>
          <a:xfrm>
            <a:off x="3826576" y="800100"/>
            <a:ext cx="261300" cy="6057900"/>
          </a:xfrm>
          <a:prstGeom prst="rect">
            <a:avLst/>
          </a:prstGeom>
          <a:gradFill>
            <a:gsLst>
              <a:gs pos="0">
                <a:srgbClr val="EC008C"/>
              </a:gs>
              <a:gs pos="1000">
                <a:srgbClr val="EC008C"/>
              </a:gs>
              <a:gs pos="45000">
                <a:schemeClr val="accent2"/>
              </a:gs>
              <a:gs pos="100000">
                <a:srgbClr val="F99D1C"/>
              </a:gs>
            </a:gsLst>
            <a:lin ang="16200000" scaled="0"/>
          </a:gra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FFFFFF"/>
              </a:solidFill>
              <a:latin typeface="Arial"/>
              <a:ea typeface="Arial"/>
              <a:cs typeface="Arial"/>
              <a:sym typeface="Arial"/>
            </a:endParaRPr>
          </a:p>
        </p:txBody>
      </p:sp>
      <p:sp>
        <p:nvSpPr>
          <p:cNvPr id="208" name="Google Shape;208;p56"/>
          <p:cNvSpPr/>
          <p:nvPr/>
        </p:nvSpPr>
        <p:spPr>
          <a:xfrm>
            <a:off x="0" y="-1"/>
            <a:ext cx="3826500" cy="6858000"/>
          </a:xfrm>
          <a:prstGeom prst="rect">
            <a:avLst/>
          </a:prstGeom>
          <a:gradFill>
            <a:gsLst>
              <a:gs pos="0">
                <a:srgbClr val="E6E6E6">
                  <a:alpha val="69411"/>
                </a:srgbClr>
              </a:gs>
              <a:gs pos="22000">
                <a:schemeClr val="lt1"/>
              </a:gs>
              <a:gs pos="100000">
                <a:schemeClr val="lt1"/>
              </a:gs>
            </a:gsLst>
            <a:lin ang="5400000" scaled="0"/>
          </a:grad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09" name="Google Shape;209;p56"/>
          <p:cNvSpPr/>
          <p:nvPr/>
        </p:nvSpPr>
        <p:spPr>
          <a:xfrm>
            <a:off x="904363" y="899160"/>
            <a:ext cx="2017800" cy="20178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10" name="Google Shape;210;p56"/>
          <p:cNvSpPr txBox="1">
            <a:spLocks noGrp="1"/>
          </p:cNvSpPr>
          <p:nvPr>
            <p:ph type="body" idx="1"/>
          </p:nvPr>
        </p:nvSpPr>
        <p:spPr>
          <a:xfrm>
            <a:off x="904362" y="4092790"/>
            <a:ext cx="2017800" cy="1907400"/>
          </a:xfrm>
          <a:prstGeom prst="rect">
            <a:avLst/>
          </a:prstGeom>
          <a:noFill/>
          <a:ln>
            <a:noFill/>
          </a:ln>
        </p:spPr>
        <p:txBody>
          <a:bodyPr spcFirstLastPara="1" wrap="square" lIns="0" tIns="0" rIns="0" bIns="0" anchor="t" anchorCtr="0">
            <a:noAutofit/>
          </a:bodyPr>
          <a:lstStyle>
            <a:lvl1pPr marL="457200" lvl="0" indent="-228600" algn="ctr">
              <a:lnSpc>
                <a:spcPct val="120000"/>
              </a:lnSpc>
              <a:spcBef>
                <a:spcPts val="1200"/>
              </a:spcBef>
              <a:spcAft>
                <a:spcPts val="0"/>
              </a:spcAft>
              <a:buClr>
                <a:schemeClr val="dk1"/>
              </a:buClr>
              <a:buSzPts val="1600"/>
              <a:buNone/>
              <a:defRPr sz="1600">
                <a:solidFill>
                  <a:schemeClr val="dk1"/>
                </a:solidFill>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sp>
        <p:nvSpPr>
          <p:cNvPr id="211" name="Google Shape;211;p56"/>
          <p:cNvSpPr txBox="1">
            <a:spLocks noGrp="1"/>
          </p:cNvSpPr>
          <p:nvPr>
            <p:ph type="body" idx="2"/>
          </p:nvPr>
        </p:nvSpPr>
        <p:spPr>
          <a:xfrm>
            <a:off x="4530022" y="1828800"/>
            <a:ext cx="6976200" cy="4343400"/>
          </a:xfrm>
          <a:prstGeom prst="rect">
            <a:avLst/>
          </a:prstGeom>
          <a:noFill/>
          <a:ln>
            <a:noFill/>
          </a:ln>
        </p:spPr>
        <p:txBody>
          <a:bodyPr spcFirstLastPara="1" wrap="square" lIns="0" tIns="0" rIns="0" bIns="0" anchor="t" anchorCtr="0">
            <a:noAutofit/>
          </a:bodyPr>
          <a:lstStyle>
            <a:lvl1pPr marL="457200" lvl="0" indent="-368300" algn="l">
              <a:lnSpc>
                <a:spcPct val="95000"/>
              </a:lnSpc>
              <a:spcBef>
                <a:spcPts val="1200"/>
              </a:spcBef>
              <a:spcAft>
                <a:spcPts val="0"/>
              </a:spcAft>
              <a:buClr>
                <a:schemeClr val="dk1"/>
              </a:buClr>
              <a:buSzPts val="2200"/>
              <a:buChar char="​"/>
              <a:defRPr>
                <a:latin typeface="Arial"/>
                <a:ea typeface="Arial"/>
                <a:cs typeface="Arial"/>
                <a:sym typeface="Arial"/>
              </a:defRPr>
            </a:lvl1pPr>
            <a:lvl2pPr marL="914400" lvl="1" indent="-342900" algn="l">
              <a:lnSpc>
                <a:spcPct val="90000"/>
              </a:lnSpc>
              <a:spcBef>
                <a:spcPts val="400"/>
              </a:spcBef>
              <a:spcAft>
                <a:spcPts val="0"/>
              </a:spcAft>
              <a:buSzPts val="1800"/>
              <a:buChar char="•"/>
              <a:defRPr>
                <a:latin typeface="Arial"/>
                <a:ea typeface="Arial"/>
                <a:cs typeface="Arial"/>
                <a:sym typeface="Arial"/>
              </a:defRPr>
            </a:lvl2pPr>
            <a:lvl3pPr marL="1371600" lvl="2" indent="-317500" algn="l">
              <a:lnSpc>
                <a:spcPct val="85000"/>
              </a:lnSpc>
              <a:spcBef>
                <a:spcPts val="400"/>
              </a:spcBef>
              <a:spcAft>
                <a:spcPts val="0"/>
              </a:spcAft>
              <a:buClr>
                <a:schemeClr val="dk1"/>
              </a:buClr>
              <a:buSzPts val="1400"/>
              <a:buFont typeface="Arial"/>
              <a:buChar char="–"/>
              <a:defRPr>
                <a:latin typeface="Arial"/>
                <a:ea typeface="Arial"/>
                <a:cs typeface="Arial"/>
                <a:sym typeface="Arial"/>
              </a:defRPr>
            </a:lvl3pPr>
            <a:lvl4pPr marL="1828800" lvl="3" indent="-355600" algn="l">
              <a:lnSpc>
                <a:spcPct val="90000"/>
              </a:lnSpc>
              <a:spcBef>
                <a:spcPts val="1200"/>
              </a:spcBef>
              <a:spcAft>
                <a:spcPts val="0"/>
              </a:spcAft>
              <a:buClr>
                <a:schemeClr val="dk1"/>
              </a:buClr>
              <a:buSzPts val="2000"/>
              <a:buChar char="​"/>
              <a:defRPr>
                <a:latin typeface="Arial"/>
                <a:ea typeface="Arial"/>
                <a:cs typeface="Arial"/>
                <a:sym typeface="Arial"/>
              </a:defRPr>
            </a:lvl4pPr>
            <a:lvl5pPr marL="2286000" lvl="4" indent="-228600" algn="l">
              <a:lnSpc>
                <a:spcPct val="90000"/>
              </a:lnSpc>
              <a:spcBef>
                <a:spcPts val="0"/>
              </a:spcBef>
              <a:spcAft>
                <a:spcPts val="0"/>
              </a:spcAft>
              <a:buClr>
                <a:schemeClr val="accent1"/>
              </a:buClr>
              <a:buSzPts val="1400"/>
              <a:buNone/>
              <a:defRPr>
                <a:latin typeface="Arial"/>
                <a:ea typeface="Arial"/>
                <a:cs typeface="Arial"/>
                <a:sym typeface="Arial"/>
              </a:defRPr>
            </a:lvl5pPr>
            <a:lvl6pPr marL="2743200" lvl="5" indent="-317500" algn="l">
              <a:lnSpc>
                <a:spcPct val="120000"/>
              </a:lnSpc>
              <a:spcBef>
                <a:spcPts val="800"/>
              </a:spcBef>
              <a:spcAft>
                <a:spcPts val="0"/>
              </a:spcAft>
              <a:buClr>
                <a:schemeClr val="dk1"/>
              </a:buClr>
              <a:buSzPts val="1400"/>
              <a:buChar char="​"/>
              <a:defRPr>
                <a:latin typeface="Arial"/>
                <a:ea typeface="Arial"/>
                <a:cs typeface="Arial"/>
                <a:sym typeface="Arial"/>
              </a:defRPr>
            </a:lvl6pPr>
            <a:lvl7pPr marL="3200400" lvl="6" indent="-304800" algn="l">
              <a:lnSpc>
                <a:spcPct val="85000"/>
              </a:lnSpc>
              <a:spcBef>
                <a:spcPts val="600"/>
              </a:spcBef>
              <a:spcAft>
                <a:spcPts val="0"/>
              </a:spcAft>
              <a:buSzPts val="1200"/>
              <a:buChar char="•"/>
              <a:defRPr>
                <a:latin typeface="Arial"/>
                <a:ea typeface="Arial"/>
                <a:cs typeface="Arial"/>
                <a:sym typeface="Arial"/>
              </a:defRPr>
            </a:lvl7pPr>
            <a:lvl8pPr marL="3657600" lvl="7" indent="-368300" algn="l">
              <a:lnSpc>
                <a:spcPct val="100000"/>
              </a:lnSpc>
              <a:spcBef>
                <a:spcPts val="1200"/>
              </a:spcBef>
              <a:spcAft>
                <a:spcPts val="0"/>
              </a:spcAft>
              <a:buClr>
                <a:schemeClr val="dk1"/>
              </a:buClr>
              <a:buSzPts val="2200"/>
              <a:buFont typeface="Arial"/>
              <a:buChar char="“"/>
              <a:defRPr>
                <a:latin typeface="Arial"/>
                <a:ea typeface="Arial"/>
                <a:cs typeface="Arial"/>
                <a:sym typeface="Arial"/>
              </a:defRPr>
            </a:lvl8pPr>
            <a:lvl9pPr marL="4114800" lvl="8" indent="-317500" algn="l">
              <a:lnSpc>
                <a:spcPct val="85000"/>
              </a:lnSpc>
              <a:spcBef>
                <a:spcPts val="600"/>
              </a:spcBef>
              <a:spcAft>
                <a:spcPts val="1200"/>
              </a:spcAft>
              <a:buClr>
                <a:schemeClr val="dk1"/>
              </a:buClr>
              <a:buSzPts val="1400"/>
              <a:buChar char="​"/>
              <a:defRPr>
                <a:latin typeface="Arial"/>
                <a:ea typeface="Arial"/>
                <a:cs typeface="Arial"/>
                <a:sym typeface="Arial"/>
              </a:defRPr>
            </a:lvl9pPr>
          </a:lstStyle>
          <a:p>
            <a:endParaRPr/>
          </a:p>
        </p:txBody>
      </p:sp>
      <p:sp>
        <p:nvSpPr>
          <p:cNvPr id="212" name="Google Shape;212;p56"/>
          <p:cNvSpPr txBox="1">
            <a:spLocks noGrp="1"/>
          </p:cNvSpPr>
          <p:nvPr>
            <p:ph type="title"/>
          </p:nvPr>
        </p:nvSpPr>
        <p:spPr>
          <a:xfrm>
            <a:off x="4530024" y="818777"/>
            <a:ext cx="6976200" cy="4113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3200"/>
              <a:buFont typeface="Arial"/>
              <a:buNone/>
              <a:defRPr sz="32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56"/>
          <p:cNvSpPr txBox="1">
            <a:spLocks noGrp="1"/>
          </p:cNvSpPr>
          <p:nvPr>
            <p:ph type="body" idx="3"/>
          </p:nvPr>
        </p:nvSpPr>
        <p:spPr>
          <a:xfrm>
            <a:off x="4530022" y="1283881"/>
            <a:ext cx="6976200" cy="255600"/>
          </a:xfrm>
          <a:prstGeom prst="rect">
            <a:avLst/>
          </a:prstGeom>
          <a:noFill/>
          <a:ln>
            <a:noFill/>
          </a:ln>
        </p:spPr>
        <p:txBody>
          <a:bodyPr spcFirstLastPara="1" wrap="square" lIns="0" tIns="0" rIns="0" bIns="0" anchor="t" anchorCtr="0">
            <a:noAutofit/>
          </a:bodyPr>
          <a:lstStyle>
            <a:lvl1pPr marL="457200" lvl="0" indent="-228600" algn="l">
              <a:lnSpc>
                <a:spcPct val="83000"/>
              </a:lnSpc>
              <a:spcBef>
                <a:spcPts val="0"/>
              </a:spcBef>
              <a:spcAft>
                <a:spcPts val="0"/>
              </a:spcAft>
              <a:buClr>
                <a:schemeClr val="dk2"/>
              </a:buClr>
              <a:buSzPts val="2000"/>
              <a:buNone/>
              <a:defRPr sz="2000" b="0">
                <a:solidFill>
                  <a:schemeClr val="dk2"/>
                </a:solidFill>
                <a:latin typeface="Arial"/>
                <a:ea typeface="Arial"/>
                <a:cs typeface="Arial"/>
                <a:sym typeface="Arial"/>
              </a:defRPr>
            </a:lvl1pPr>
            <a:lvl2pPr marL="914400" lvl="1" indent="-228600" algn="l">
              <a:lnSpc>
                <a:spcPct val="90000"/>
              </a:lnSpc>
              <a:spcBef>
                <a:spcPts val="400"/>
              </a:spcBef>
              <a:spcAft>
                <a:spcPts val="0"/>
              </a:spcAft>
              <a:buSzPts val="2000"/>
              <a:buNone/>
              <a:defRPr sz="2000" b="1"/>
            </a:lvl2pPr>
            <a:lvl3pPr marL="1371600" lvl="2" indent="-228600" algn="l">
              <a:lnSpc>
                <a:spcPct val="85000"/>
              </a:lnSpc>
              <a:spcBef>
                <a:spcPts val="400"/>
              </a:spcBef>
              <a:spcAft>
                <a:spcPts val="0"/>
              </a:spcAft>
              <a:buClr>
                <a:schemeClr val="dk1"/>
              </a:buClr>
              <a:buSzPts val="1800"/>
              <a:buNone/>
              <a:defRPr sz="1800" b="1"/>
            </a:lvl3pPr>
            <a:lvl4pPr marL="1828800" lvl="3" indent="-228600" algn="l">
              <a:lnSpc>
                <a:spcPct val="90000"/>
              </a:lnSpc>
              <a:spcBef>
                <a:spcPts val="1200"/>
              </a:spcBef>
              <a:spcAft>
                <a:spcPts val="0"/>
              </a:spcAft>
              <a:buClr>
                <a:schemeClr val="dk1"/>
              </a:buClr>
              <a:buSzPts val="1600"/>
              <a:buNone/>
              <a:defRPr sz="1600" b="1"/>
            </a:lvl4pPr>
            <a:lvl5pPr marL="2286000" lvl="4" indent="-228600" algn="l">
              <a:lnSpc>
                <a:spcPct val="90000"/>
              </a:lnSpc>
              <a:spcBef>
                <a:spcPts val="0"/>
              </a:spcBef>
              <a:spcAft>
                <a:spcPts val="0"/>
              </a:spcAft>
              <a:buClr>
                <a:schemeClr val="accent1"/>
              </a:buClr>
              <a:buSzPts val="1600"/>
              <a:buNone/>
              <a:defRPr sz="1600" b="1"/>
            </a:lvl5pPr>
            <a:lvl6pPr marL="2743200" lvl="5" indent="-228600" algn="l">
              <a:lnSpc>
                <a:spcPct val="120000"/>
              </a:lnSpc>
              <a:spcBef>
                <a:spcPts val="800"/>
              </a:spcBef>
              <a:spcAft>
                <a:spcPts val="0"/>
              </a:spcAft>
              <a:buClr>
                <a:schemeClr val="dk1"/>
              </a:buClr>
              <a:buSzPts val="1600"/>
              <a:buNone/>
              <a:defRPr sz="1600" b="1"/>
            </a:lvl6pPr>
            <a:lvl7pPr marL="3200400" lvl="6" indent="-228600" algn="l">
              <a:lnSpc>
                <a:spcPct val="85000"/>
              </a:lnSpc>
              <a:spcBef>
                <a:spcPts val="600"/>
              </a:spcBef>
              <a:spcAft>
                <a:spcPts val="0"/>
              </a:spcAft>
              <a:buSzPts val="1600"/>
              <a:buNone/>
              <a:defRPr sz="1600" b="1"/>
            </a:lvl7pPr>
            <a:lvl8pPr marL="3657600" lvl="7" indent="-228600" algn="l">
              <a:lnSpc>
                <a:spcPct val="100000"/>
              </a:lnSpc>
              <a:spcBef>
                <a:spcPts val="1200"/>
              </a:spcBef>
              <a:spcAft>
                <a:spcPts val="0"/>
              </a:spcAft>
              <a:buClr>
                <a:schemeClr val="dk1"/>
              </a:buClr>
              <a:buSzPts val="1600"/>
              <a:buNone/>
              <a:defRPr sz="1600" b="1"/>
            </a:lvl8pPr>
            <a:lvl9pPr marL="4114800" lvl="8" indent="-228600" algn="l">
              <a:lnSpc>
                <a:spcPct val="85000"/>
              </a:lnSpc>
              <a:spcBef>
                <a:spcPts val="600"/>
              </a:spcBef>
              <a:spcAft>
                <a:spcPts val="1200"/>
              </a:spcAft>
              <a:buClr>
                <a:schemeClr val="dk1"/>
              </a:buClr>
              <a:buSzPts val="1600"/>
              <a:buNone/>
              <a:defRPr sz="1600" b="1"/>
            </a:lvl9pPr>
          </a:lstStyle>
          <a:p>
            <a:endParaRPr/>
          </a:p>
        </p:txBody>
      </p:sp>
      <p:sp>
        <p:nvSpPr>
          <p:cNvPr id="214" name="Google Shape;214;p56"/>
          <p:cNvSpPr txBox="1">
            <a:spLocks noGrp="1"/>
          </p:cNvSpPr>
          <p:nvPr>
            <p:ph type="body" idx="4"/>
          </p:nvPr>
        </p:nvSpPr>
        <p:spPr>
          <a:xfrm>
            <a:off x="904362" y="3313855"/>
            <a:ext cx="2017800" cy="689400"/>
          </a:xfrm>
          <a:prstGeom prst="rect">
            <a:avLst/>
          </a:prstGeom>
          <a:noFill/>
          <a:ln>
            <a:noFill/>
          </a:ln>
        </p:spPr>
        <p:txBody>
          <a:bodyPr spcFirstLastPara="1" wrap="square" lIns="0" tIns="0" rIns="0" bIns="0" anchor="ctr" anchorCtr="0">
            <a:noAutofit/>
          </a:bodyPr>
          <a:lstStyle>
            <a:lvl1pPr marL="457200" lvl="0" indent="-228600" algn="ctr">
              <a:lnSpc>
                <a:spcPct val="80000"/>
              </a:lnSpc>
              <a:spcBef>
                <a:spcPts val="0"/>
              </a:spcBef>
              <a:spcAft>
                <a:spcPts val="0"/>
              </a:spcAft>
              <a:buClr>
                <a:schemeClr val="dk1"/>
              </a:buClr>
              <a:buSzPts val="2800"/>
              <a:buNone/>
              <a:defRPr sz="2800" b="1">
                <a:solidFill>
                  <a:schemeClr val="dk1"/>
                </a:solidFill>
                <a:latin typeface="Arial"/>
                <a:ea typeface="Arial"/>
                <a:cs typeface="Arial"/>
                <a:sym typeface="Arial"/>
              </a:defRPr>
            </a:lvl1pPr>
            <a:lvl2pPr marL="914400" lvl="1" indent="-228600" algn="l">
              <a:lnSpc>
                <a:spcPct val="90000"/>
              </a:lnSpc>
              <a:spcBef>
                <a:spcPts val="400"/>
              </a:spcBef>
              <a:spcAft>
                <a:spcPts val="0"/>
              </a:spcAft>
              <a:buSzPts val="2000"/>
              <a:buNone/>
              <a:defRPr sz="2000">
                <a:solidFill>
                  <a:srgbClr val="888888"/>
                </a:solidFill>
              </a:defRPr>
            </a:lvl2pPr>
            <a:lvl3pPr marL="1371600" lvl="2" indent="-228600" algn="l">
              <a:lnSpc>
                <a:spcPct val="85000"/>
              </a:lnSpc>
              <a:spcBef>
                <a:spcPts val="400"/>
              </a:spcBef>
              <a:spcAft>
                <a:spcPts val="0"/>
              </a:spcAft>
              <a:buClr>
                <a:srgbClr val="888888"/>
              </a:buClr>
              <a:buSzPts val="1800"/>
              <a:buNone/>
              <a:defRPr sz="1800">
                <a:solidFill>
                  <a:srgbClr val="888888"/>
                </a:solidFill>
              </a:defRPr>
            </a:lvl3pPr>
            <a:lvl4pPr marL="1828800" lvl="3" indent="-228600" algn="l">
              <a:lnSpc>
                <a:spcPct val="90000"/>
              </a:lnSpc>
              <a:spcBef>
                <a:spcPts val="1200"/>
              </a:spcBef>
              <a:spcAft>
                <a:spcPts val="0"/>
              </a:spcAft>
              <a:buClr>
                <a:srgbClr val="888888"/>
              </a:buClr>
              <a:buSzPts val="1600"/>
              <a:buNone/>
              <a:defRPr sz="1600">
                <a:solidFill>
                  <a:srgbClr val="888888"/>
                </a:solidFill>
              </a:defRPr>
            </a:lvl4pPr>
            <a:lvl5pPr marL="2286000" lvl="4" indent="-228600" algn="l">
              <a:lnSpc>
                <a:spcPct val="90000"/>
              </a:lnSpc>
              <a:spcBef>
                <a:spcPts val="0"/>
              </a:spcBef>
              <a:spcAft>
                <a:spcPts val="0"/>
              </a:spcAft>
              <a:buClr>
                <a:srgbClr val="888888"/>
              </a:buClr>
              <a:buSzPts val="1600"/>
              <a:buNone/>
              <a:defRPr sz="1600">
                <a:solidFill>
                  <a:srgbClr val="888888"/>
                </a:solidFill>
              </a:defRPr>
            </a:lvl5pPr>
            <a:lvl6pPr marL="2743200" lvl="5" indent="-228600" algn="l">
              <a:lnSpc>
                <a:spcPct val="120000"/>
              </a:lnSpc>
              <a:spcBef>
                <a:spcPts val="800"/>
              </a:spcBef>
              <a:spcAft>
                <a:spcPts val="0"/>
              </a:spcAft>
              <a:buClr>
                <a:srgbClr val="888888"/>
              </a:buClr>
              <a:buSzPts val="1600"/>
              <a:buNone/>
              <a:defRPr sz="1600">
                <a:solidFill>
                  <a:srgbClr val="888888"/>
                </a:solidFill>
              </a:defRPr>
            </a:lvl6pPr>
            <a:lvl7pPr marL="3200400" lvl="6" indent="-228600" algn="l">
              <a:lnSpc>
                <a:spcPct val="85000"/>
              </a:lnSpc>
              <a:spcBef>
                <a:spcPts val="600"/>
              </a:spcBef>
              <a:spcAft>
                <a:spcPts val="0"/>
              </a:spcAft>
              <a:buSzPts val="1600"/>
              <a:buNone/>
              <a:defRPr sz="1600">
                <a:solidFill>
                  <a:srgbClr val="888888"/>
                </a:solidFill>
              </a:defRPr>
            </a:lvl7pPr>
            <a:lvl8pPr marL="3657600" lvl="7" indent="-228600" algn="l">
              <a:lnSpc>
                <a:spcPct val="100000"/>
              </a:lnSpc>
              <a:spcBef>
                <a:spcPts val="1200"/>
              </a:spcBef>
              <a:spcAft>
                <a:spcPts val="0"/>
              </a:spcAft>
              <a:buClr>
                <a:srgbClr val="888888"/>
              </a:buClr>
              <a:buSzPts val="1600"/>
              <a:buNone/>
              <a:defRPr sz="1600">
                <a:solidFill>
                  <a:srgbClr val="888888"/>
                </a:solidFill>
              </a:defRPr>
            </a:lvl8pPr>
            <a:lvl9pPr marL="4114800" lvl="8" indent="-228600" algn="l">
              <a:lnSpc>
                <a:spcPct val="85000"/>
              </a:lnSpc>
              <a:spcBef>
                <a:spcPts val="600"/>
              </a:spcBef>
              <a:spcAft>
                <a:spcPts val="1200"/>
              </a:spcAft>
              <a:buClr>
                <a:srgbClr val="888888"/>
              </a:buClr>
              <a:buSzPts val="1600"/>
              <a:buNone/>
              <a:defRPr sz="1600">
                <a:solidFill>
                  <a:srgbClr val="888888"/>
                </a:solidFill>
              </a:defRPr>
            </a:lvl9pPr>
          </a:lstStyle>
          <a:p>
            <a:endParaRPr/>
          </a:p>
        </p:txBody>
      </p:sp>
      <p:sp>
        <p:nvSpPr>
          <p:cNvPr id="215" name="Google Shape;215;p56"/>
          <p:cNvSpPr/>
          <p:nvPr/>
        </p:nvSpPr>
        <p:spPr>
          <a:xfrm>
            <a:off x="10848521" y="75561"/>
            <a:ext cx="1338600" cy="181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700"/>
              <a:buFont typeface="Arial"/>
              <a:buNone/>
            </a:pPr>
            <a:r>
              <a:rPr lang="en" sz="700" b="0" i="0" u="none" strike="noStrike" cap="none">
                <a:solidFill>
                  <a:schemeClr val="dk2"/>
                </a:solidFill>
                <a:latin typeface="Arial"/>
                <a:ea typeface="Arial"/>
                <a:cs typeface="Arial"/>
                <a:sym typeface="Arial"/>
              </a:rPr>
              <a:t>© 2021 SPLUNK INC.</a:t>
            </a:r>
            <a:endParaRPr sz="700" b="0" i="0" u="none" strike="noStrike" cap="none">
              <a:solidFill>
                <a:schemeClr val="dk2"/>
              </a:solidFill>
              <a:latin typeface="Arial"/>
              <a:ea typeface="Arial"/>
              <a:cs typeface="Arial"/>
              <a:sym typeface="Arial"/>
            </a:endParaRPr>
          </a:p>
        </p:txBody>
      </p:sp>
      <p:pic>
        <p:nvPicPr>
          <p:cNvPr id="216" name="Google Shape;216;p5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9768417" y="6398745"/>
            <a:ext cx="1737781" cy="23271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Customer Story with Icon">
  <p:cSld name="Customer Story with Icon">
    <p:spTree>
      <p:nvGrpSpPr>
        <p:cNvPr id="1" name="Shape 217"/>
        <p:cNvGrpSpPr/>
        <p:nvPr/>
      </p:nvGrpSpPr>
      <p:grpSpPr>
        <a:xfrm>
          <a:off x="0" y="0"/>
          <a:ext cx="0" cy="0"/>
          <a:chOff x="0" y="0"/>
          <a:chExt cx="0" cy="0"/>
        </a:xfrm>
      </p:grpSpPr>
      <p:sp>
        <p:nvSpPr>
          <p:cNvPr id="218" name="Google Shape;218;p57"/>
          <p:cNvSpPr/>
          <p:nvPr/>
        </p:nvSpPr>
        <p:spPr>
          <a:xfrm>
            <a:off x="3826576" y="800100"/>
            <a:ext cx="261300" cy="6057900"/>
          </a:xfrm>
          <a:prstGeom prst="rect">
            <a:avLst/>
          </a:prstGeom>
          <a:gradFill>
            <a:gsLst>
              <a:gs pos="0">
                <a:srgbClr val="EC008C"/>
              </a:gs>
              <a:gs pos="1000">
                <a:srgbClr val="EC008C"/>
              </a:gs>
              <a:gs pos="45000">
                <a:schemeClr val="accent2"/>
              </a:gs>
              <a:gs pos="100000">
                <a:srgbClr val="F99D1C"/>
              </a:gs>
            </a:gsLst>
            <a:lin ang="16200000" scaled="0"/>
          </a:gra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FFFFFF"/>
              </a:solidFill>
              <a:latin typeface="Arial"/>
              <a:ea typeface="Arial"/>
              <a:cs typeface="Arial"/>
              <a:sym typeface="Arial"/>
            </a:endParaRPr>
          </a:p>
        </p:txBody>
      </p:sp>
      <p:sp>
        <p:nvSpPr>
          <p:cNvPr id="219" name="Google Shape;219;p57"/>
          <p:cNvSpPr/>
          <p:nvPr/>
        </p:nvSpPr>
        <p:spPr>
          <a:xfrm>
            <a:off x="0" y="-1"/>
            <a:ext cx="3826500" cy="6858000"/>
          </a:xfrm>
          <a:prstGeom prst="rect">
            <a:avLst/>
          </a:prstGeom>
          <a:gradFill>
            <a:gsLst>
              <a:gs pos="0">
                <a:srgbClr val="E6E6E6">
                  <a:alpha val="69411"/>
                </a:srgbClr>
              </a:gs>
              <a:gs pos="22000">
                <a:schemeClr val="lt1"/>
              </a:gs>
              <a:gs pos="100000">
                <a:schemeClr val="lt1"/>
              </a:gs>
            </a:gsLst>
            <a:lin ang="5400000" scaled="0"/>
          </a:grad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20" name="Google Shape;220;p57"/>
          <p:cNvSpPr/>
          <p:nvPr/>
        </p:nvSpPr>
        <p:spPr>
          <a:xfrm>
            <a:off x="904362" y="899160"/>
            <a:ext cx="2017800" cy="2017800"/>
          </a:xfrm>
          <a:prstGeom prst="donut">
            <a:avLst>
              <a:gd name="adj" fmla="val 3306"/>
            </a:avLst>
          </a:prstGeom>
          <a:gradFill>
            <a:gsLst>
              <a:gs pos="0">
                <a:schemeClr val="accent6"/>
              </a:gs>
              <a:gs pos="10000">
                <a:schemeClr val="accent6"/>
              </a:gs>
              <a:gs pos="40000">
                <a:schemeClr val="accent2"/>
              </a:gs>
              <a:gs pos="80000">
                <a:schemeClr val="accent1"/>
              </a:gs>
              <a:gs pos="100000">
                <a:schemeClr val="accent1"/>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Clr>
                <a:srgbClr val="000000"/>
              </a:buClr>
              <a:buSzPts val="1800"/>
              <a:buFont typeface="Arial"/>
              <a:buNone/>
            </a:pPr>
            <a:endParaRPr sz="1800" b="0" i="0" u="sng" strike="noStrike" cap="none">
              <a:solidFill>
                <a:schemeClr val="lt1"/>
              </a:solidFill>
              <a:latin typeface="Arial"/>
              <a:ea typeface="Arial"/>
              <a:cs typeface="Arial"/>
              <a:sym typeface="Arial"/>
              <a:hlinkClick r:id="rId2">
                <a:extLst>
                  <a:ext uri="{A12FA001-AC4F-418D-AE19-62706E023703}">
                    <ahyp:hlinkClr xmlns:ahyp="http://schemas.microsoft.com/office/drawing/2018/hyperlinkcolor" val="tx"/>
                  </a:ext>
                </a:extLst>
              </a:hlinkClick>
            </a:endParaRPr>
          </a:p>
        </p:txBody>
      </p:sp>
      <p:sp>
        <p:nvSpPr>
          <p:cNvPr id="221" name="Google Shape;221;p57"/>
          <p:cNvSpPr txBox="1">
            <a:spLocks noGrp="1"/>
          </p:cNvSpPr>
          <p:nvPr>
            <p:ph type="body" idx="1"/>
          </p:nvPr>
        </p:nvSpPr>
        <p:spPr>
          <a:xfrm>
            <a:off x="4530022" y="2156766"/>
            <a:ext cx="6976200" cy="3804900"/>
          </a:xfrm>
          <a:prstGeom prst="rect">
            <a:avLst/>
          </a:prstGeom>
          <a:noFill/>
          <a:ln>
            <a:noFill/>
          </a:ln>
        </p:spPr>
        <p:txBody>
          <a:bodyPr spcFirstLastPara="1" wrap="square" lIns="0" tIns="0" rIns="0" bIns="0" anchor="t" anchorCtr="0">
            <a:noAutofit/>
          </a:bodyPr>
          <a:lstStyle>
            <a:lvl1pPr marL="457200" lvl="0" indent="-368300" algn="l">
              <a:lnSpc>
                <a:spcPct val="95000"/>
              </a:lnSpc>
              <a:spcBef>
                <a:spcPts val="1200"/>
              </a:spcBef>
              <a:spcAft>
                <a:spcPts val="0"/>
              </a:spcAft>
              <a:buClr>
                <a:schemeClr val="dk1"/>
              </a:buClr>
              <a:buSzPts val="2200"/>
              <a:buChar char="​"/>
              <a:defRPr>
                <a:latin typeface="Arial"/>
                <a:ea typeface="Arial"/>
                <a:cs typeface="Arial"/>
                <a:sym typeface="Arial"/>
              </a:defRPr>
            </a:lvl1pPr>
            <a:lvl2pPr marL="914400" lvl="1" indent="-342900" algn="l">
              <a:lnSpc>
                <a:spcPct val="90000"/>
              </a:lnSpc>
              <a:spcBef>
                <a:spcPts val="400"/>
              </a:spcBef>
              <a:spcAft>
                <a:spcPts val="0"/>
              </a:spcAft>
              <a:buSzPts val="1800"/>
              <a:buChar char="•"/>
              <a:defRPr>
                <a:latin typeface="Arial"/>
                <a:ea typeface="Arial"/>
                <a:cs typeface="Arial"/>
                <a:sym typeface="Arial"/>
              </a:defRPr>
            </a:lvl2pPr>
            <a:lvl3pPr marL="1371600" lvl="2" indent="-317500" algn="l">
              <a:lnSpc>
                <a:spcPct val="85000"/>
              </a:lnSpc>
              <a:spcBef>
                <a:spcPts val="400"/>
              </a:spcBef>
              <a:spcAft>
                <a:spcPts val="0"/>
              </a:spcAft>
              <a:buClr>
                <a:schemeClr val="dk1"/>
              </a:buClr>
              <a:buSzPts val="1400"/>
              <a:buFont typeface="Arial"/>
              <a:buChar char="–"/>
              <a:defRPr>
                <a:latin typeface="Arial"/>
                <a:ea typeface="Arial"/>
                <a:cs typeface="Arial"/>
                <a:sym typeface="Arial"/>
              </a:defRPr>
            </a:lvl3pPr>
            <a:lvl4pPr marL="1828800" lvl="3" indent="-355600" algn="l">
              <a:lnSpc>
                <a:spcPct val="90000"/>
              </a:lnSpc>
              <a:spcBef>
                <a:spcPts val="1200"/>
              </a:spcBef>
              <a:spcAft>
                <a:spcPts val="0"/>
              </a:spcAft>
              <a:buClr>
                <a:schemeClr val="dk1"/>
              </a:buClr>
              <a:buSzPts val="2000"/>
              <a:buChar char="​"/>
              <a:defRPr>
                <a:latin typeface="Arial"/>
                <a:ea typeface="Arial"/>
                <a:cs typeface="Arial"/>
                <a:sym typeface="Arial"/>
              </a:defRPr>
            </a:lvl4pPr>
            <a:lvl5pPr marL="2286000" lvl="4" indent="-228600" algn="l">
              <a:lnSpc>
                <a:spcPct val="90000"/>
              </a:lnSpc>
              <a:spcBef>
                <a:spcPts val="0"/>
              </a:spcBef>
              <a:spcAft>
                <a:spcPts val="0"/>
              </a:spcAft>
              <a:buClr>
                <a:schemeClr val="accent1"/>
              </a:buClr>
              <a:buSzPts val="1400"/>
              <a:buNone/>
              <a:defRPr>
                <a:latin typeface="Arial"/>
                <a:ea typeface="Arial"/>
                <a:cs typeface="Arial"/>
                <a:sym typeface="Arial"/>
              </a:defRPr>
            </a:lvl5pPr>
            <a:lvl6pPr marL="2743200" lvl="5" indent="-317500" algn="l">
              <a:lnSpc>
                <a:spcPct val="120000"/>
              </a:lnSpc>
              <a:spcBef>
                <a:spcPts val="800"/>
              </a:spcBef>
              <a:spcAft>
                <a:spcPts val="0"/>
              </a:spcAft>
              <a:buClr>
                <a:schemeClr val="dk1"/>
              </a:buClr>
              <a:buSzPts val="1400"/>
              <a:buChar char="​"/>
              <a:defRPr>
                <a:latin typeface="Arial"/>
                <a:ea typeface="Arial"/>
                <a:cs typeface="Arial"/>
                <a:sym typeface="Arial"/>
              </a:defRPr>
            </a:lvl6pPr>
            <a:lvl7pPr marL="3200400" lvl="6" indent="-304800" algn="l">
              <a:lnSpc>
                <a:spcPct val="85000"/>
              </a:lnSpc>
              <a:spcBef>
                <a:spcPts val="600"/>
              </a:spcBef>
              <a:spcAft>
                <a:spcPts val="0"/>
              </a:spcAft>
              <a:buSzPts val="1200"/>
              <a:buChar char="•"/>
              <a:defRPr>
                <a:latin typeface="Arial"/>
                <a:ea typeface="Arial"/>
                <a:cs typeface="Arial"/>
                <a:sym typeface="Arial"/>
              </a:defRPr>
            </a:lvl7pPr>
            <a:lvl8pPr marL="3657600" lvl="7" indent="-368300" algn="l">
              <a:lnSpc>
                <a:spcPct val="100000"/>
              </a:lnSpc>
              <a:spcBef>
                <a:spcPts val="1200"/>
              </a:spcBef>
              <a:spcAft>
                <a:spcPts val="0"/>
              </a:spcAft>
              <a:buClr>
                <a:schemeClr val="dk1"/>
              </a:buClr>
              <a:buSzPts val="2200"/>
              <a:buFont typeface="Arial"/>
              <a:buChar char="“"/>
              <a:defRPr>
                <a:latin typeface="Arial"/>
                <a:ea typeface="Arial"/>
                <a:cs typeface="Arial"/>
                <a:sym typeface="Arial"/>
              </a:defRPr>
            </a:lvl8pPr>
            <a:lvl9pPr marL="4114800" lvl="8" indent="-317500" algn="l">
              <a:lnSpc>
                <a:spcPct val="85000"/>
              </a:lnSpc>
              <a:spcBef>
                <a:spcPts val="600"/>
              </a:spcBef>
              <a:spcAft>
                <a:spcPts val="1200"/>
              </a:spcAft>
              <a:buClr>
                <a:schemeClr val="dk1"/>
              </a:buClr>
              <a:buSzPts val="1400"/>
              <a:buChar char="​"/>
              <a:defRPr>
                <a:latin typeface="Arial"/>
                <a:ea typeface="Arial"/>
                <a:cs typeface="Arial"/>
                <a:sym typeface="Arial"/>
              </a:defRPr>
            </a:lvl9pPr>
          </a:lstStyle>
          <a:p>
            <a:endParaRPr/>
          </a:p>
        </p:txBody>
      </p:sp>
      <p:sp>
        <p:nvSpPr>
          <p:cNvPr id="222" name="Google Shape;222;p57"/>
          <p:cNvSpPr txBox="1">
            <a:spLocks noGrp="1"/>
          </p:cNvSpPr>
          <p:nvPr>
            <p:ph type="body" idx="2"/>
          </p:nvPr>
        </p:nvSpPr>
        <p:spPr>
          <a:xfrm>
            <a:off x="904362" y="4092790"/>
            <a:ext cx="2017800" cy="1907400"/>
          </a:xfrm>
          <a:prstGeom prst="rect">
            <a:avLst/>
          </a:prstGeom>
          <a:noFill/>
          <a:ln>
            <a:noFill/>
          </a:ln>
        </p:spPr>
        <p:txBody>
          <a:bodyPr spcFirstLastPara="1" wrap="square" lIns="0" tIns="0" rIns="0" bIns="0" anchor="t" anchorCtr="0">
            <a:noAutofit/>
          </a:bodyPr>
          <a:lstStyle>
            <a:lvl1pPr marL="457200" lvl="0" indent="-228600" algn="ctr">
              <a:lnSpc>
                <a:spcPct val="120000"/>
              </a:lnSpc>
              <a:spcBef>
                <a:spcPts val="1200"/>
              </a:spcBef>
              <a:spcAft>
                <a:spcPts val="0"/>
              </a:spcAft>
              <a:buClr>
                <a:schemeClr val="dk1"/>
              </a:buClr>
              <a:buSzPts val="1600"/>
              <a:buNone/>
              <a:defRPr sz="1600">
                <a:solidFill>
                  <a:schemeClr val="dk1"/>
                </a:solidFill>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sp>
        <p:nvSpPr>
          <p:cNvPr id="223" name="Google Shape;223;p57"/>
          <p:cNvSpPr txBox="1">
            <a:spLocks noGrp="1"/>
          </p:cNvSpPr>
          <p:nvPr>
            <p:ph type="title"/>
          </p:nvPr>
        </p:nvSpPr>
        <p:spPr>
          <a:xfrm>
            <a:off x="4530024" y="818777"/>
            <a:ext cx="6976200" cy="4113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3200"/>
              <a:buFont typeface="Arial"/>
              <a:buNone/>
              <a:defRPr sz="32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4" name="Google Shape;224;p57"/>
          <p:cNvSpPr txBox="1">
            <a:spLocks noGrp="1"/>
          </p:cNvSpPr>
          <p:nvPr>
            <p:ph type="body" idx="3"/>
          </p:nvPr>
        </p:nvSpPr>
        <p:spPr>
          <a:xfrm>
            <a:off x="4530022" y="1283881"/>
            <a:ext cx="6976200" cy="255600"/>
          </a:xfrm>
          <a:prstGeom prst="rect">
            <a:avLst/>
          </a:prstGeom>
          <a:noFill/>
          <a:ln>
            <a:noFill/>
          </a:ln>
        </p:spPr>
        <p:txBody>
          <a:bodyPr spcFirstLastPara="1" wrap="square" lIns="0" tIns="0" rIns="0" bIns="0" anchor="t" anchorCtr="0">
            <a:noAutofit/>
          </a:bodyPr>
          <a:lstStyle>
            <a:lvl1pPr marL="457200" lvl="0" indent="-228600" algn="l">
              <a:lnSpc>
                <a:spcPct val="83000"/>
              </a:lnSpc>
              <a:spcBef>
                <a:spcPts val="0"/>
              </a:spcBef>
              <a:spcAft>
                <a:spcPts val="0"/>
              </a:spcAft>
              <a:buClr>
                <a:schemeClr val="dk2"/>
              </a:buClr>
              <a:buSzPts val="2000"/>
              <a:buNone/>
              <a:defRPr sz="2000" b="0">
                <a:solidFill>
                  <a:schemeClr val="dk2"/>
                </a:solidFill>
                <a:latin typeface="Arial"/>
                <a:ea typeface="Arial"/>
                <a:cs typeface="Arial"/>
                <a:sym typeface="Arial"/>
              </a:defRPr>
            </a:lvl1pPr>
            <a:lvl2pPr marL="914400" lvl="1" indent="-228600" algn="l">
              <a:lnSpc>
                <a:spcPct val="90000"/>
              </a:lnSpc>
              <a:spcBef>
                <a:spcPts val="400"/>
              </a:spcBef>
              <a:spcAft>
                <a:spcPts val="0"/>
              </a:spcAft>
              <a:buSzPts val="2000"/>
              <a:buNone/>
              <a:defRPr sz="2000" b="1"/>
            </a:lvl2pPr>
            <a:lvl3pPr marL="1371600" lvl="2" indent="-228600" algn="l">
              <a:lnSpc>
                <a:spcPct val="85000"/>
              </a:lnSpc>
              <a:spcBef>
                <a:spcPts val="400"/>
              </a:spcBef>
              <a:spcAft>
                <a:spcPts val="0"/>
              </a:spcAft>
              <a:buClr>
                <a:schemeClr val="dk1"/>
              </a:buClr>
              <a:buSzPts val="1800"/>
              <a:buNone/>
              <a:defRPr sz="1800" b="1"/>
            </a:lvl3pPr>
            <a:lvl4pPr marL="1828800" lvl="3" indent="-228600" algn="l">
              <a:lnSpc>
                <a:spcPct val="90000"/>
              </a:lnSpc>
              <a:spcBef>
                <a:spcPts val="1200"/>
              </a:spcBef>
              <a:spcAft>
                <a:spcPts val="0"/>
              </a:spcAft>
              <a:buClr>
                <a:schemeClr val="dk1"/>
              </a:buClr>
              <a:buSzPts val="1600"/>
              <a:buNone/>
              <a:defRPr sz="1600" b="1"/>
            </a:lvl4pPr>
            <a:lvl5pPr marL="2286000" lvl="4" indent="-228600" algn="l">
              <a:lnSpc>
                <a:spcPct val="90000"/>
              </a:lnSpc>
              <a:spcBef>
                <a:spcPts val="0"/>
              </a:spcBef>
              <a:spcAft>
                <a:spcPts val="0"/>
              </a:spcAft>
              <a:buClr>
                <a:schemeClr val="accent1"/>
              </a:buClr>
              <a:buSzPts val="1600"/>
              <a:buNone/>
              <a:defRPr sz="1600" b="1"/>
            </a:lvl5pPr>
            <a:lvl6pPr marL="2743200" lvl="5" indent="-228600" algn="l">
              <a:lnSpc>
                <a:spcPct val="120000"/>
              </a:lnSpc>
              <a:spcBef>
                <a:spcPts val="800"/>
              </a:spcBef>
              <a:spcAft>
                <a:spcPts val="0"/>
              </a:spcAft>
              <a:buClr>
                <a:schemeClr val="dk1"/>
              </a:buClr>
              <a:buSzPts val="1600"/>
              <a:buNone/>
              <a:defRPr sz="1600" b="1"/>
            </a:lvl6pPr>
            <a:lvl7pPr marL="3200400" lvl="6" indent="-228600" algn="l">
              <a:lnSpc>
                <a:spcPct val="85000"/>
              </a:lnSpc>
              <a:spcBef>
                <a:spcPts val="600"/>
              </a:spcBef>
              <a:spcAft>
                <a:spcPts val="0"/>
              </a:spcAft>
              <a:buSzPts val="1600"/>
              <a:buNone/>
              <a:defRPr sz="1600" b="1"/>
            </a:lvl7pPr>
            <a:lvl8pPr marL="3657600" lvl="7" indent="-228600" algn="l">
              <a:lnSpc>
                <a:spcPct val="100000"/>
              </a:lnSpc>
              <a:spcBef>
                <a:spcPts val="1200"/>
              </a:spcBef>
              <a:spcAft>
                <a:spcPts val="0"/>
              </a:spcAft>
              <a:buClr>
                <a:schemeClr val="dk1"/>
              </a:buClr>
              <a:buSzPts val="1600"/>
              <a:buNone/>
              <a:defRPr sz="1600" b="1"/>
            </a:lvl8pPr>
            <a:lvl9pPr marL="4114800" lvl="8" indent="-228600" algn="l">
              <a:lnSpc>
                <a:spcPct val="85000"/>
              </a:lnSpc>
              <a:spcBef>
                <a:spcPts val="600"/>
              </a:spcBef>
              <a:spcAft>
                <a:spcPts val="1200"/>
              </a:spcAft>
              <a:buClr>
                <a:schemeClr val="dk1"/>
              </a:buClr>
              <a:buSzPts val="1600"/>
              <a:buNone/>
              <a:defRPr sz="1600" b="1"/>
            </a:lvl9pPr>
          </a:lstStyle>
          <a:p>
            <a:endParaRPr/>
          </a:p>
        </p:txBody>
      </p:sp>
      <p:sp>
        <p:nvSpPr>
          <p:cNvPr id="225" name="Google Shape;225;p57"/>
          <p:cNvSpPr txBox="1">
            <a:spLocks noGrp="1"/>
          </p:cNvSpPr>
          <p:nvPr>
            <p:ph type="body" idx="4"/>
          </p:nvPr>
        </p:nvSpPr>
        <p:spPr>
          <a:xfrm>
            <a:off x="904362" y="3313855"/>
            <a:ext cx="2017800" cy="689400"/>
          </a:xfrm>
          <a:prstGeom prst="rect">
            <a:avLst/>
          </a:prstGeom>
          <a:noFill/>
          <a:ln>
            <a:noFill/>
          </a:ln>
        </p:spPr>
        <p:txBody>
          <a:bodyPr spcFirstLastPara="1" wrap="square" lIns="0" tIns="0" rIns="0" bIns="0" anchor="ctr" anchorCtr="0">
            <a:noAutofit/>
          </a:bodyPr>
          <a:lstStyle>
            <a:lvl1pPr marL="457200" lvl="0" indent="-228600" algn="ctr">
              <a:lnSpc>
                <a:spcPct val="80000"/>
              </a:lnSpc>
              <a:spcBef>
                <a:spcPts val="0"/>
              </a:spcBef>
              <a:spcAft>
                <a:spcPts val="0"/>
              </a:spcAft>
              <a:buClr>
                <a:schemeClr val="dk1"/>
              </a:buClr>
              <a:buSzPts val="2800"/>
              <a:buNone/>
              <a:defRPr sz="2800" b="1">
                <a:solidFill>
                  <a:schemeClr val="dk1"/>
                </a:solidFill>
                <a:latin typeface="Arial"/>
                <a:ea typeface="Arial"/>
                <a:cs typeface="Arial"/>
                <a:sym typeface="Arial"/>
              </a:defRPr>
            </a:lvl1pPr>
            <a:lvl2pPr marL="914400" lvl="1" indent="-228600" algn="l">
              <a:lnSpc>
                <a:spcPct val="90000"/>
              </a:lnSpc>
              <a:spcBef>
                <a:spcPts val="400"/>
              </a:spcBef>
              <a:spcAft>
                <a:spcPts val="0"/>
              </a:spcAft>
              <a:buSzPts val="2000"/>
              <a:buNone/>
              <a:defRPr sz="2000">
                <a:solidFill>
                  <a:srgbClr val="888888"/>
                </a:solidFill>
              </a:defRPr>
            </a:lvl2pPr>
            <a:lvl3pPr marL="1371600" lvl="2" indent="-228600" algn="l">
              <a:lnSpc>
                <a:spcPct val="85000"/>
              </a:lnSpc>
              <a:spcBef>
                <a:spcPts val="400"/>
              </a:spcBef>
              <a:spcAft>
                <a:spcPts val="0"/>
              </a:spcAft>
              <a:buClr>
                <a:srgbClr val="888888"/>
              </a:buClr>
              <a:buSzPts val="1800"/>
              <a:buNone/>
              <a:defRPr sz="1800">
                <a:solidFill>
                  <a:srgbClr val="888888"/>
                </a:solidFill>
              </a:defRPr>
            </a:lvl3pPr>
            <a:lvl4pPr marL="1828800" lvl="3" indent="-228600" algn="l">
              <a:lnSpc>
                <a:spcPct val="90000"/>
              </a:lnSpc>
              <a:spcBef>
                <a:spcPts val="1200"/>
              </a:spcBef>
              <a:spcAft>
                <a:spcPts val="0"/>
              </a:spcAft>
              <a:buClr>
                <a:srgbClr val="888888"/>
              </a:buClr>
              <a:buSzPts val="1600"/>
              <a:buNone/>
              <a:defRPr sz="1600">
                <a:solidFill>
                  <a:srgbClr val="888888"/>
                </a:solidFill>
              </a:defRPr>
            </a:lvl4pPr>
            <a:lvl5pPr marL="2286000" lvl="4" indent="-228600" algn="l">
              <a:lnSpc>
                <a:spcPct val="90000"/>
              </a:lnSpc>
              <a:spcBef>
                <a:spcPts val="0"/>
              </a:spcBef>
              <a:spcAft>
                <a:spcPts val="0"/>
              </a:spcAft>
              <a:buClr>
                <a:srgbClr val="888888"/>
              </a:buClr>
              <a:buSzPts val="1600"/>
              <a:buNone/>
              <a:defRPr sz="1600">
                <a:solidFill>
                  <a:srgbClr val="888888"/>
                </a:solidFill>
              </a:defRPr>
            </a:lvl5pPr>
            <a:lvl6pPr marL="2743200" lvl="5" indent="-228600" algn="l">
              <a:lnSpc>
                <a:spcPct val="120000"/>
              </a:lnSpc>
              <a:spcBef>
                <a:spcPts val="800"/>
              </a:spcBef>
              <a:spcAft>
                <a:spcPts val="0"/>
              </a:spcAft>
              <a:buClr>
                <a:srgbClr val="888888"/>
              </a:buClr>
              <a:buSzPts val="1600"/>
              <a:buNone/>
              <a:defRPr sz="1600">
                <a:solidFill>
                  <a:srgbClr val="888888"/>
                </a:solidFill>
              </a:defRPr>
            </a:lvl6pPr>
            <a:lvl7pPr marL="3200400" lvl="6" indent="-228600" algn="l">
              <a:lnSpc>
                <a:spcPct val="85000"/>
              </a:lnSpc>
              <a:spcBef>
                <a:spcPts val="600"/>
              </a:spcBef>
              <a:spcAft>
                <a:spcPts val="0"/>
              </a:spcAft>
              <a:buSzPts val="1600"/>
              <a:buNone/>
              <a:defRPr sz="1600">
                <a:solidFill>
                  <a:srgbClr val="888888"/>
                </a:solidFill>
              </a:defRPr>
            </a:lvl7pPr>
            <a:lvl8pPr marL="3657600" lvl="7" indent="-228600" algn="l">
              <a:lnSpc>
                <a:spcPct val="100000"/>
              </a:lnSpc>
              <a:spcBef>
                <a:spcPts val="1200"/>
              </a:spcBef>
              <a:spcAft>
                <a:spcPts val="0"/>
              </a:spcAft>
              <a:buClr>
                <a:srgbClr val="888888"/>
              </a:buClr>
              <a:buSzPts val="1600"/>
              <a:buNone/>
              <a:defRPr sz="1600">
                <a:solidFill>
                  <a:srgbClr val="888888"/>
                </a:solidFill>
              </a:defRPr>
            </a:lvl8pPr>
            <a:lvl9pPr marL="4114800" lvl="8" indent="-228600" algn="l">
              <a:lnSpc>
                <a:spcPct val="85000"/>
              </a:lnSpc>
              <a:spcBef>
                <a:spcPts val="600"/>
              </a:spcBef>
              <a:spcAft>
                <a:spcPts val="1200"/>
              </a:spcAft>
              <a:buClr>
                <a:srgbClr val="888888"/>
              </a:buClr>
              <a:buSzPts val="1600"/>
              <a:buNone/>
              <a:defRPr sz="1600">
                <a:solidFill>
                  <a:srgbClr val="888888"/>
                </a:solidFill>
              </a:defRPr>
            </a:lvl9pPr>
          </a:lstStyle>
          <a:p>
            <a:endParaRPr/>
          </a:p>
        </p:txBody>
      </p:sp>
      <p:sp>
        <p:nvSpPr>
          <p:cNvPr id="226" name="Google Shape;226;p57"/>
          <p:cNvSpPr/>
          <p:nvPr/>
        </p:nvSpPr>
        <p:spPr>
          <a:xfrm>
            <a:off x="10848521" y="75561"/>
            <a:ext cx="1338600" cy="181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700"/>
              <a:buFont typeface="Arial"/>
              <a:buNone/>
            </a:pPr>
            <a:r>
              <a:rPr lang="en" sz="700" b="0" i="0" u="none" strike="noStrike" cap="none">
                <a:solidFill>
                  <a:schemeClr val="dk2"/>
                </a:solidFill>
                <a:latin typeface="Arial"/>
                <a:ea typeface="Arial"/>
                <a:cs typeface="Arial"/>
                <a:sym typeface="Arial"/>
              </a:rPr>
              <a:t>© 2021 SPLUNK INC.</a:t>
            </a:r>
            <a:endParaRPr sz="700" b="0" i="0" u="none" strike="noStrike" cap="none">
              <a:solidFill>
                <a:schemeClr val="dk2"/>
              </a:solidFill>
              <a:latin typeface="Arial"/>
              <a:ea typeface="Arial"/>
              <a:cs typeface="Arial"/>
              <a:sym typeface="Arial"/>
            </a:endParaRPr>
          </a:p>
        </p:txBody>
      </p:sp>
      <p:pic>
        <p:nvPicPr>
          <p:cNvPr id="227" name="Google Shape;227;p5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9768417" y="6398745"/>
            <a:ext cx="1737781" cy="23271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ustomer Story with Photo">
  <p:cSld name="Customer Story with Photo">
    <p:spTree>
      <p:nvGrpSpPr>
        <p:cNvPr id="1" name="Shape 228"/>
        <p:cNvGrpSpPr/>
        <p:nvPr/>
      </p:nvGrpSpPr>
      <p:grpSpPr>
        <a:xfrm>
          <a:off x="0" y="0"/>
          <a:ext cx="0" cy="0"/>
          <a:chOff x="0" y="0"/>
          <a:chExt cx="0" cy="0"/>
        </a:xfrm>
      </p:grpSpPr>
      <p:sp>
        <p:nvSpPr>
          <p:cNvPr id="229" name="Google Shape;229;p58"/>
          <p:cNvSpPr txBox="1">
            <a:spLocks noGrp="1"/>
          </p:cNvSpPr>
          <p:nvPr>
            <p:ph type="body" idx="1"/>
          </p:nvPr>
        </p:nvSpPr>
        <p:spPr>
          <a:xfrm>
            <a:off x="4530022" y="2156766"/>
            <a:ext cx="6976200" cy="3804900"/>
          </a:xfrm>
          <a:prstGeom prst="rect">
            <a:avLst/>
          </a:prstGeom>
          <a:noFill/>
          <a:ln>
            <a:noFill/>
          </a:ln>
        </p:spPr>
        <p:txBody>
          <a:bodyPr spcFirstLastPara="1" wrap="square" lIns="0" tIns="0" rIns="0" bIns="0" anchor="t" anchorCtr="0">
            <a:noAutofit/>
          </a:bodyPr>
          <a:lstStyle>
            <a:lvl1pPr marL="457200" lvl="0" indent="-368300" algn="l">
              <a:lnSpc>
                <a:spcPct val="95000"/>
              </a:lnSpc>
              <a:spcBef>
                <a:spcPts val="1200"/>
              </a:spcBef>
              <a:spcAft>
                <a:spcPts val="0"/>
              </a:spcAft>
              <a:buClr>
                <a:schemeClr val="dk1"/>
              </a:buClr>
              <a:buSzPts val="2200"/>
              <a:buChar char="​"/>
              <a:defRPr>
                <a:latin typeface="Arial"/>
                <a:ea typeface="Arial"/>
                <a:cs typeface="Arial"/>
                <a:sym typeface="Arial"/>
              </a:defRPr>
            </a:lvl1pPr>
            <a:lvl2pPr marL="914400" lvl="1" indent="-342900" algn="l">
              <a:lnSpc>
                <a:spcPct val="90000"/>
              </a:lnSpc>
              <a:spcBef>
                <a:spcPts val="400"/>
              </a:spcBef>
              <a:spcAft>
                <a:spcPts val="0"/>
              </a:spcAft>
              <a:buSzPts val="1800"/>
              <a:buChar char="•"/>
              <a:defRPr>
                <a:latin typeface="Arial"/>
                <a:ea typeface="Arial"/>
                <a:cs typeface="Arial"/>
                <a:sym typeface="Arial"/>
              </a:defRPr>
            </a:lvl2pPr>
            <a:lvl3pPr marL="1371600" lvl="2" indent="-317500" algn="l">
              <a:lnSpc>
                <a:spcPct val="85000"/>
              </a:lnSpc>
              <a:spcBef>
                <a:spcPts val="400"/>
              </a:spcBef>
              <a:spcAft>
                <a:spcPts val="0"/>
              </a:spcAft>
              <a:buClr>
                <a:schemeClr val="dk1"/>
              </a:buClr>
              <a:buSzPts val="1400"/>
              <a:buFont typeface="Arial"/>
              <a:buChar char="–"/>
              <a:defRPr>
                <a:latin typeface="Arial"/>
                <a:ea typeface="Arial"/>
                <a:cs typeface="Arial"/>
                <a:sym typeface="Arial"/>
              </a:defRPr>
            </a:lvl3pPr>
            <a:lvl4pPr marL="1828800" lvl="3" indent="-355600" algn="l">
              <a:lnSpc>
                <a:spcPct val="90000"/>
              </a:lnSpc>
              <a:spcBef>
                <a:spcPts val="1200"/>
              </a:spcBef>
              <a:spcAft>
                <a:spcPts val="0"/>
              </a:spcAft>
              <a:buClr>
                <a:schemeClr val="dk1"/>
              </a:buClr>
              <a:buSzPts val="2000"/>
              <a:buChar char="​"/>
              <a:defRPr>
                <a:latin typeface="Arial"/>
                <a:ea typeface="Arial"/>
                <a:cs typeface="Arial"/>
                <a:sym typeface="Arial"/>
              </a:defRPr>
            </a:lvl4pPr>
            <a:lvl5pPr marL="2286000" lvl="4" indent="-228600" algn="l">
              <a:lnSpc>
                <a:spcPct val="90000"/>
              </a:lnSpc>
              <a:spcBef>
                <a:spcPts val="0"/>
              </a:spcBef>
              <a:spcAft>
                <a:spcPts val="0"/>
              </a:spcAft>
              <a:buClr>
                <a:schemeClr val="accent1"/>
              </a:buClr>
              <a:buSzPts val="1400"/>
              <a:buNone/>
              <a:defRPr>
                <a:latin typeface="Arial"/>
                <a:ea typeface="Arial"/>
                <a:cs typeface="Arial"/>
                <a:sym typeface="Arial"/>
              </a:defRPr>
            </a:lvl5pPr>
            <a:lvl6pPr marL="2743200" lvl="5" indent="-317500" algn="l">
              <a:lnSpc>
                <a:spcPct val="120000"/>
              </a:lnSpc>
              <a:spcBef>
                <a:spcPts val="800"/>
              </a:spcBef>
              <a:spcAft>
                <a:spcPts val="0"/>
              </a:spcAft>
              <a:buClr>
                <a:schemeClr val="dk1"/>
              </a:buClr>
              <a:buSzPts val="1400"/>
              <a:buChar char="​"/>
              <a:defRPr>
                <a:latin typeface="Arial"/>
                <a:ea typeface="Arial"/>
                <a:cs typeface="Arial"/>
                <a:sym typeface="Arial"/>
              </a:defRPr>
            </a:lvl6pPr>
            <a:lvl7pPr marL="3200400" lvl="6" indent="-304800" algn="l">
              <a:lnSpc>
                <a:spcPct val="85000"/>
              </a:lnSpc>
              <a:spcBef>
                <a:spcPts val="600"/>
              </a:spcBef>
              <a:spcAft>
                <a:spcPts val="0"/>
              </a:spcAft>
              <a:buSzPts val="1200"/>
              <a:buChar char="•"/>
              <a:defRPr>
                <a:latin typeface="Arial"/>
                <a:ea typeface="Arial"/>
                <a:cs typeface="Arial"/>
                <a:sym typeface="Arial"/>
              </a:defRPr>
            </a:lvl7pPr>
            <a:lvl8pPr marL="3657600" lvl="7" indent="-368300" algn="l">
              <a:lnSpc>
                <a:spcPct val="100000"/>
              </a:lnSpc>
              <a:spcBef>
                <a:spcPts val="1200"/>
              </a:spcBef>
              <a:spcAft>
                <a:spcPts val="0"/>
              </a:spcAft>
              <a:buClr>
                <a:schemeClr val="dk1"/>
              </a:buClr>
              <a:buSzPts val="2200"/>
              <a:buFont typeface="Arial"/>
              <a:buChar char="“"/>
              <a:defRPr>
                <a:latin typeface="Arial"/>
                <a:ea typeface="Arial"/>
                <a:cs typeface="Arial"/>
                <a:sym typeface="Arial"/>
              </a:defRPr>
            </a:lvl8pPr>
            <a:lvl9pPr marL="4114800" lvl="8" indent="-317500" algn="l">
              <a:lnSpc>
                <a:spcPct val="85000"/>
              </a:lnSpc>
              <a:spcBef>
                <a:spcPts val="600"/>
              </a:spcBef>
              <a:spcAft>
                <a:spcPts val="1200"/>
              </a:spcAft>
              <a:buClr>
                <a:schemeClr val="dk1"/>
              </a:buClr>
              <a:buSzPts val="1400"/>
              <a:buChar char="​"/>
              <a:defRPr>
                <a:latin typeface="Arial"/>
                <a:ea typeface="Arial"/>
                <a:cs typeface="Arial"/>
                <a:sym typeface="Arial"/>
              </a:defRPr>
            </a:lvl9pPr>
          </a:lstStyle>
          <a:p>
            <a:endParaRPr/>
          </a:p>
        </p:txBody>
      </p:sp>
      <p:sp>
        <p:nvSpPr>
          <p:cNvPr id="230" name="Google Shape;230;p58"/>
          <p:cNvSpPr txBox="1">
            <a:spLocks noGrp="1"/>
          </p:cNvSpPr>
          <p:nvPr>
            <p:ph type="title"/>
          </p:nvPr>
        </p:nvSpPr>
        <p:spPr>
          <a:xfrm>
            <a:off x="4530024" y="818777"/>
            <a:ext cx="6976200" cy="4113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3200"/>
              <a:buFont typeface="Arial"/>
              <a:buNone/>
              <a:defRPr sz="32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1" name="Google Shape;231;p58"/>
          <p:cNvSpPr txBox="1">
            <a:spLocks noGrp="1"/>
          </p:cNvSpPr>
          <p:nvPr>
            <p:ph type="body" idx="2"/>
          </p:nvPr>
        </p:nvSpPr>
        <p:spPr>
          <a:xfrm>
            <a:off x="4530022" y="1283881"/>
            <a:ext cx="6976200" cy="255600"/>
          </a:xfrm>
          <a:prstGeom prst="rect">
            <a:avLst/>
          </a:prstGeom>
          <a:noFill/>
          <a:ln>
            <a:noFill/>
          </a:ln>
        </p:spPr>
        <p:txBody>
          <a:bodyPr spcFirstLastPara="1" wrap="square" lIns="0" tIns="0" rIns="0" bIns="0" anchor="t" anchorCtr="0">
            <a:noAutofit/>
          </a:bodyPr>
          <a:lstStyle>
            <a:lvl1pPr marL="457200" lvl="0" indent="-228600" algn="l">
              <a:lnSpc>
                <a:spcPct val="83000"/>
              </a:lnSpc>
              <a:spcBef>
                <a:spcPts val="0"/>
              </a:spcBef>
              <a:spcAft>
                <a:spcPts val="0"/>
              </a:spcAft>
              <a:buClr>
                <a:schemeClr val="dk2"/>
              </a:buClr>
              <a:buSzPts val="2000"/>
              <a:buNone/>
              <a:defRPr sz="2000" b="0">
                <a:solidFill>
                  <a:schemeClr val="dk2"/>
                </a:solidFill>
                <a:latin typeface="Arial"/>
                <a:ea typeface="Arial"/>
                <a:cs typeface="Arial"/>
                <a:sym typeface="Arial"/>
              </a:defRPr>
            </a:lvl1pPr>
            <a:lvl2pPr marL="914400" lvl="1" indent="-228600" algn="l">
              <a:lnSpc>
                <a:spcPct val="90000"/>
              </a:lnSpc>
              <a:spcBef>
                <a:spcPts val="400"/>
              </a:spcBef>
              <a:spcAft>
                <a:spcPts val="0"/>
              </a:spcAft>
              <a:buSzPts val="2000"/>
              <a:buNone/>
              <a:defRPr sz="2000" b="1"/>
            </a:lvl2pPr>
            <a:lvl3pPr marL="1371600" lvl="2" indent="-228600" algn="l">
              <a:lnSpc>
                <a:spcPct val="85000"/>
              </a:lnSpc>
              <a:spcBef>
                <a:spcPts val="400"/>
              </a:spcBef>
              <a:spcAft>
                <a:spcPts val="0"/>
              </a:spcAft>
              <a:buClr>
                <a:schemeClr val="dk1"/>
              </a:buClr>
              <a:buSzPts val="1800"/>
              <a:buNone/>
              <a:defRPr sz="1800" b="1"/>
            </a:lvl3pPr>
            <a:lvl4pPr marL="1828800" lvl="3" indent="-228600" algn="l">
              <a:lnSpc>
                <a:spcPct val="90000"/>
              </a:lnSpc>
              <a:spcBef>
                <a:spcPts val="1200"/>
              </a:spcBef>
              <a:spcAft>
                <a:spcPts val="0"/>
              </a:spcAft>
              <a:buClr>
                <a:schemeClr val="dk1"/>
              </a:buClr>
              <a:buSzPts val="1600"/>
              <a:buNone/>
              <a:defRPr sz="1600" b="1"/>
            </a:lvl4pPr>
            <a:lvl5pPr marL="2286000" lvl="4" indent="-228600" algn="l">
              <a:lnSpc>
                <a:spcPct val="90000"/>
              </a:lnSpc>
              <a:spcBef>
                <a:spcPts val="0"/>
              </a:spcBef>
              <a:spcAft>
                <a:spcPts val="0"/>
              </a:spcAft>
              <a:buClr>
                <a:schemeClr val="accent1"/>
              </a:buClr>
              <a:buSzPts val="1600"/>
              <a:buNone/>
              <a:defRPr sz="1600" b="1"/>
            </a:lvl5pPr>
            <a:lvl6pPr marL="2743200" lvl="5" indent="-228600" algn="l">
              <a:lnSpc>
                <a:spcPct val="120000"/>
              </a:lnSpc>
              <a:spcBef>
                <a:spcPts val="800"/>
              </a:spcBef>
              <a:spcAft>
                <a:spcPts val="0"/>
              </a:spcAft>
              <a:buClr>
                <a:schemeClr val="dk1"/>
              </a:buClr>
              <a:buSzPts val="1600"/>
              <a:buNone/>
              <a:defRPr sz="1600" b="1"/>
            </a:lvl6pPr>
            <a:lvl7pPr marL="3200400" lvl="6" indent="-228600" algn="l">
              <a:lnSpc>
                <a:spcPct val="85000"/>
              </a:lnSpc>
              <a:spcBef>
                <a:spcPts val="600"/>
              </a:spcBef>
              <a:spcAft>
                <a:spcPts val="0"/>
              </a:spcAft>
              <a:buSzPts val="1600"/>
              <a:buNone/>
              <a:defRPr sz="1600" b="1"/>
            </a:lvl7pPr>
            <a:lvl8pPr marL="3657600" lvl="7" indent="-228600" algn="l">
              <a:lnSpc>
                <a:spcPct val="100000"/>
              </a:lnSpc>
              <a:spcBef>
                <a:spcPts val="1200"/>
              </a:spcBef>
              <a:spcAft>
                <a:spcPts val="0"/>
              </a:spcAft>
              <a:buClr>
                <a:schemeClr val="dk1"/>
              </a:buClr>
              <a:buSzPts val="1600"/>
              <a:buNone/>
              <a:defRPr sz="1600" b="1"/>
            </a:lvl8pPr>
            <a:lvl9pPr marL="4114800" lvl="8" indent="-228600" algn="l">
              <a:lnSpc>
                <a:spcPct val="85000"/>
              </a:lnSpc>
              <a:spcBef>
                <a:spcPts val="600"/>
              </a:spcBef>
              <a:spcAft>
                <a:spcPts val="1200"/>
              </a:spcAft>
              <a:buClr>
                <a:schemeClr val="dk1"/>
              </a:buClr>
              <a:buSzPts val="1600"/>
              <a:buNone/>
              <a:defRPr sz="1600" b="1"/>
            </a:lvl9pPr>
          </a:lstStyle>
          <a:p>
            <a:endParaRPr/>
          </a:p>
        </p:txBody>
      </p:sp>
      <p:sp>
        <p:nvSpPr>
          <p:cNvPr id="232" name="Google Shape;232;p58"/>
          <p:cNvSpPr/>
          <p:nvPr/>
        </p:nvSpPr>
        <p:spPr>
          <a:xfrm>
            <a:off x="0" y="228600"/>
            <a:ext cx="3826500" cy="6629400"/>
          </a:xfrm>
          <a:prstGeom prst="rect">
            <a:avLst/>
          </a:prstGeom>
          <a:gradFill>
            <a:gsLst>
              <a:gs pos="0">
                <a:srgbClr val="E6E6E6">
                  <a:alpha val="69411"/>
                </a:srgbClr>
              </a:gs>
              <a:gs pos="22000">
                <a:schemeClr val="lt1"/>
              </a:gs>
              <a:gs pos="100000">
                <a:schemeClr val="lt1"/>
              </a:gs>
            </a:gsLst>
            <a:lin ang="5400012" scaled="0"/>
          </a:grad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1">
  <p:cSld name="Title and body 1">
    <p:spTree>
      <p:nvGrpSpPr>
        <p:cNvPr id="1" name="Shape 27"/>
        <p:cNvGrpSpPr/>
        <p:nvPr/>
      </p:nvGrpSpPr>
      <p:grpSpPr>
        <a:xfrm>
          <a:off x="0" y="0"/>
          <a:ext cx="0" cy="0"/>
          <a:chOff x="0" y="0"/>
          <a:chExt cx="0" cy="0"/>
        </a:xfrm>
      </p:grpSpPr>
      <p:sp>
        <p:nvSpPr>
          <p:cNvPr id="28" name="Google Shape;28;p32"/>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SzPts val="2800"/>
              <a:buFont typeface="Raleway"/>
              <a:buNone/>
              <a:defRPr b="1">
                <a:latin typeface="Raleway"/>
                <a:ea typeface="Raleway"/>
                <a:cs typeface="Raleway"/>
                <a:sym typeface="Raleway"/>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9" name="Google Shape;29;p32"/>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gn="l">
              <a:lnSpc>
                <a:spcPct val="95000"/>
              </a:lnSpc>
              <a:spcBef>
                <a:spcPts val="0"/>
              </a:spcBef>
              <a:spcAft>
                <a:spcPts val="0"/>
              </a:spcAft>
              <a:buSzPts val="1800"/>
              <a:buFont typeface="Raleway"/>
              <a:buChar char="●"/>
              <a:defRPr>
                <a:latin typeface="Raleway"/>
                <a:ea typeface="Raleway"/>
                <a:cs typeface="Raleway"/>
                <a:sym typeface="Raleway"/>
              </a:defRPr>
            </a:lvl1pPr>
            <a:lvl2pPr marL="914400" lvl="1" indent="-317500" algn="l">
              <a:lnSpc>
                <a:spcPct val="90000"/>
              </a:lnSpc>
              <a:spcBef>
                <a:spcPts val="2133"/>
              </a:spcBef>
              <a:spcAft>
                <a:spcPts val="0"/>
              </a:spcAft>
              <a:buSzPts val="1400"/>
              <a:buFont typeface="Raleway"/>
              <a:buChar char="○"/>
              <a:defRPr>
                <a:latin typeface="Raleway"/>
                <a:ea typeface="Raleway"/>
                <a:cs typeface="Raleway"/>
                <a:sym typeface="Raleway"/>
              </a:defRPr>
            </a:lvl2pPr>
            <a:lvl3pPr marL="1371600" lvl="2" indent="-317500" algn="l">
              <a:lnSpc>
                <a:spcPct val="85000"/>
              </a:lnSpc>
              <a:spcBef>
                <a:spcPts val="2133"/>
              </a:spcBef>
              <a:spcAft>
                <a:spcPts val="0"/>
              </a:spcAft>
              <a:buSzPts val="1400"/>
              <a:buFont typeface="Raleway"/>
              <a:buChar char="■"/>
              <a:defRPr>
                <a:latin typeface="Raleway"/>
                <a:ea typeface="Raleway"/>
                <a:cs typeface="Raleway"/>
                <a:sym typeface="Raleway"/>
              </a:defRPr>
            </a:lvl3pPr>
            <a:lvl4pPr marL="1828800" lvl="3" indent="-317500" algn="l">
              <a:lnSpc>
                <a:spcPct val="90000"/>
              </a:lnSpc>
              <a:spcBef>
                <a:spcPts val="2133"/>
              </a:spcBef>
              <a:spcAft>
                <a:spcPts val="0"/>
              </a:spcAft>
              <a:buSzPts val="1400"/>
              <a:buFont typeface="Raleway"/>
              <a:buChar char="●"/>
              <a:defRPr>
                <a:latin typeface="Raleway"/>
                <a:ea typeface="Raleway"/>
                <a:cs typeface="Raleway"/>
                <a:sym typeface="Raleway"/>
              </a:defRPr>
            </a:lvl4pPr>
            <a:lvl5pPr marL="2286000" lvl="4" indent="-317500" algn="l">
              <a:lnSpc>
                <a:spcPct val="90000"/>
              </a:lnSpc>
              <a:spcBef>
                <a:spcPts val="2133"/>
              </a:spcBef>
              <a:spcAft>
                <a:spcPts val="0"/>
              </a:spcAft>
              <a:buSzPts val="1400"/>
              <a:buFont typeface="Raleway"/>
              <a:buChar char="○"/>
              <a:defRPr>
                <a:latin typeface="Raleway"/>
                <a:ea typeface="Raleway"/>
                <a:cs typeface="Raleway"/>
                <a:sym typeface="Raleway"/>
              </a:defRPr>
            </a:lvl5pPr>
            <a:lvl6pPr marL="2743200" lvl="5" indent="-317500" algn="l">
              <a:lnSpc>
                <a:spcPct val="120000"/>
              </a:lnSpc>
              <a:spcBef>
                <a:spcPts val="2133"/>
              </a:spcBef>
              <a:spcAft>
                <a:spcPts val="0"/>
              </a:spcAft>
              <a:buSzPts val="1400"/>
              <a:buFont typeface="Raleway"/>
              <a:buChar char="■"/>
              <a:defRPr>
                <a:latin typeface="Raleway"/>
                <a:ea typeface="Raleway"/>
                <a:cs typeface="Raleway"/>
                <a:sym typeface="Raleway"/>
              </a:defRPr>
            </a:lvl6pPr>
            <a:lvl7pPr marL="3200400" lvl="6" indent="-317500" algn="l">
              <a:lnSpc>
                <a:spcPct val="85000"/>
              </a:lnSpc>
              <a:spcBef>
                <a:spcPts val="2133"/>
              </a:spcBef>
              <a:spcAft>
                <a:spcPts val="0"/>
              </a:spcAft>
              <a:buSzPts val="1400"/>
              <a:buFont typeface="Raleway"/>
              <a:buChar char="●"/>
              <a:defRPr>
                <a:latin typeface="Raleway"/>
                <a:ea typeface="Raleway"/>
                <a:cs typeface="Raleway"/>
                <a:sym typeface="Raleway"/>
              </a:defRPr>
            </a:lvl7pPr>
            <a:lvl8pPr marL="3657600" lvl="7" indent="-317500" algn="l">
              <a:lnSpc>
                <a:spcPct val="100000"/>
              </a:lnSpc>
              <a:spcBef>
                <a:spcPts val="2133"/>
              </a:spcBef>
              <a:spcAft>
                <a:spcPts val="0"/>
              </a:spcAft>
              <a:buSzPts val="1400"/>
              <a:buFont typeface="Raleway"/>
              <a:buChar char="○"/>
              <a:defRPr>
                <a:latin typeface="Raleway"/>
                <a:ea typeface="Raleway"/>
                <a:cs typeface="Raleway"/>
                <a:sym typeface="Raleway"/>
              </a:defRPr>
            </a:lvl8pPr>
            <a:lvl9pPr marL="4114800" lvl="8" indent="-317500" algn="l">
              <a:lnSpc>
                <a:spcPct val="85000"/>
              </a:lnSpc>
              <a:spcBef>
                <a:spcPts val="2133"/>
              </a:spcBef>
              <a:spcAft>
                <a:spcPts val="2133"/>
              </a:spcAft>
              <a:buSzPts val="1400"/>
              <a:buFont typeface="Raleway"/>
              <a:buChar char="■"/>
              <a:defRPr>
                <a:latin typeface="Raleway"/>
                <a:ea typeface="Raleway"/>
                <a:cs typeface="Raleway"/>
                <a:sym typeface="Raleway"/>
              </a:defRPr>
            </a:lvl9pPr>
          </a:lstStyle>
          <a:p>
            <a:endParaRPr/>
          </a:p>
        </p:txBody>
      </p:sp>
      <p:sp>
        <p:nvSpPr>
          <p:cNvPr id="30" name="Google Shape;30;p3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1" name="Google Shape;31;p32"/>
          <p:cNvSpPr/>
          <p:nvPr/>
        </p:nvSpPr>
        <p:spPr>
          <a:xfrm>
            <a:off x="283067" y="5893800"/>
            <a:ext cx="5651200" cy="768400"/>
          </a:xfrm>
          <a:prstGeom prst="roundRect">
            <a:avLst>
              <a:gd name="adj" fmla="val 16794"/>
            </a:avLst>
          </a:prstGeom>
          <a:solidFill>
            <a:srgbClr val="F5A800"/>
          </a:solidFill>
          <a:ln w="9525" cap="flat" cmpd="sng">
            <a:solidFill>
              <a:srgbClr val="F5A8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32" name="Google Shape;32;p32"/>
          <p:cNvSpPr/>
          <p:nvPr/>
        </p:nvSpPr>
        <p:spPr>
          <a:xfrm>
            <a:off x="6238033" y="5893800"/>
            <a:ext cx="5651200" cy="768400"/>
          </a:xfrm>
          <a:prstGeom prst="roundRect">
            <a:avLst>
              <a:gd name="adj" fmla="val 16667"/>
            </a:avLst>
          </a:prstGeom>
          <a:solidFill>
            <a:srgbClr val="445CC7"/>
          </a:solidFill>
          <a:ln w="9525" cap="flat" cmpd="sng">
            <a:solidFill>
              <a:srgbClr val="445CC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33" name="Google Shape;33;p32"/>
          <p:cNvSpPr txBox="1"/>
          <p:nvPr/>
        </p:nvSpPr>
        <p:spPr>
          <a:xfrm>
            <a:off x="10991811" y="6014423"/>
            <a:ext cx="731600" cy="524800"/>
          </a:xfrm>
          <a:prstGeom prst="rect">
            <a:avLst/>
          </a:prstGeom>
          <a:noFill/>
          <a:ln>
            <a:noFill/>
          </a:ln>
        </p:spPr>
        <p:txBody>
          <a:bodyPr spcFirstLastPara="1" wrap="square" lIns="121900" tIns="121900" rIns="121900" bIns="121900" anchor="ctr" anchorCtr="0">
            <a:noAutofit/>
          </a:bodyPr>
          <a:lstStyle/>
          <a:p>
            <a:pPr marL="0" marR="0" lvl="0" indent="0" algn="r" rtl="0">
              <a:lnSpc>
                <a:spcPct val="100000"/>
              </a:lnSpc>
              <a:spcBef>
                <a:spcPts val="0"/>
              </a:spcBef>
              <a:spcAft>
                <a:spcPts val="0"/>
              </a:spcAft>
              <a:buClr>
                <a:srgbClr val="000000"/>
              </a:buClr>
              <a:buSzPts val="1333"/>
              <a:buFont typeface="Arial"/>
              <a:buNone/>
            </a:pPr>
            <a:fld id="{00000000-1234-1234-1234-123412341234}" type="slidenum">
              <a:rPr lang="en" sz="1333" b="0" i="0" u="none" strike="noStrike" cap="none">
                <a:solidFill>
                  <a:srgbClr val="FFFFFF"/>
                </a:solidFill>
                <a:latin typeface="Arial"/>
                <a:ea typeface="Arial"/>
                <a:cs typeface="Arial"/>
                <a:sym typeface="Arial"/>
              </a:rPr>
              <a:t>‹#›</a:t>
            </a:fld>
            <a:endParaRPr sz="1333" b="0" i="0" u="none" strike="noStrike" cap="none">
              <a:solidFill>
                <a:srgbClr val="FFFFFF"/>
              </a:solidFill>
              <a:latin typeface="Arial"/>
              <a:ea typeface="Arial"/>
              <a:cs typeface="Arial"/>
              <a:sym typeface="Arial"/>
            </a:endParaRPr>
          </a:p>
        </p:txBody>
      </p:sp>
      <p:pic>
        <p:nvPicPr>
          <p:cNvPr id="34" name="Google Shape;34;p3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528200" y="6015601"/>
            <a:ext cx="1495539" cy="52479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Half Photo Right">
  <p:cSld name="Half Photo Right">
    <p:spTree>
      <p:nvGrpSpPr>
        <p:cNvPr id="1" name="Shape 233"/>
        <p:cNvGrpSpPr/>
        <p:nvPr/>
      </p:nvGrpSpPr>
      <p:grpSpPr>
        <a:xfrm>
          <a:off x="0" y="0"/>
          <a:ext cx="0" cy="0"/>
          <a:chOff x="0" y="0"/>
          <a:chExt cx="0" cy="0"/>
        </a:xfrm>
      </p:grpSpPr>
      <p:sp>
        <p:nvSpPr>
          <p:cNvPr id="234" name="Google Shape;234;p59"/>
          <p:cNvSpPr/>
          <p:nvPr/>
        </p:nvSpPr>
        <p:spPr>
          <a:xfrm>
            <a:off x="6212541" y="406400"/>
            <a:ext cx="242100" cy="6451500"/>
          </a:xfrm>
          <a:prstGeom prst="rect">
            <a:avLst/>
          </a:prstGeom>
          <a:gradFill>
            <a:gsLst>
              <a:gs pos="0">
                <a:srgbClr val="EC008C"/>
              </a:gs>
              <a:gs pos="1000">
                <a:srgbClr val="EC008C"/>
              </a:gs>
              <a:gs pos="45000">
                <a:schemeClr val="accent2"/>
              </a:gs>
              <a:gs pos="100000">
                <a:srgbClr val="F99D1C"/>
              </a:gs>
            </a:gsLst>
            <a:lin ang="16200000" scaled="0"/>
          </a:gra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FFFFFF"/>
              </a:solidFill>
              <a:latin typeface="Arial"/>
              <a:ea typeface="Arial"/>
              <a:cs typeface="Arial"/>
              <a:sym typeface="Arial"/>
            </a:endParaRPr>
          </a:p>
        </p:txBody>
      </p:sp>
      <p:sp>
        <p:nvSpPr>
          <p:cNvPr id="235" name="Google Shape;235;p59"/>
          <p:cNvSpPr txBox="1">
            <a:spLocks noGrp="1"/>
          </p:cNvSpPr>
          <p:nvPr>
            <p:ph type="body" idx="1"/>
          </p:nvPr>
        </p:nvSpPr>
        <p:spPr>
          <a:xfrm>
            <a:off x="692274" y="812801"/>
            <a:ext cx="5060700" cy="5364300"/>
          </a:xfrm>
          <a:prstGeom prst="rect">
            <a:avLst/>
          </a:prstGeom>
          <a:noFill/>
          <a:ln>
            <a:noFill/>
          </a:ln>
        </p:spPr>
        <p:txBody>
          <a:bodyPr spcFirstLastPara="1" wrap="square" lIns="0" tIns="0" rIns="0" bIns="0" anchor="ctr" anchorCtr="0">
            <a:noAutofit/>
          </a:bodyPr>
          <a:lstStyle>
            <a:lvl1pPr marL="457200" lvl="0" indent="-609600" algn="l">
              <a:lnSpc>
                <a:spcPct val="90000"/>
              </a:lnSpc>
              <a:spcBef>
                <a:spcPts val="1200"/>
              </a:spcBef>
              <a:spcAft>
                <a:spcPts val="0"/>
              </a:spcAft>
              <a:buClr>
                <a:schemeClr val="dk1"/>
              </a:buClr>
              <a:buSzPts val="6000"/>
              <a:buFont typeface="Arial"/>
              <a:buChar char="​"/>
              <a:defRPr sz="6000" b="1">
                <a:solidFill>
                  <a:schemeClr val="dk1"/>
                </a:solidFill>
                <a:latin typeface="Arial"/>
                <a:ea typeface="Arial"/>
                <a:cs typeface="Arial"/>
                <a:sym typeface="Arial"/>
              </a:defRPr>
            </a:lvl1pPr>
            <a:lvl2pPr marL="914400" lvl="1" indent="-419100" algn="l">
              <a:lnSpc>
                <a:spcPct val="83000"/>
              </a:lnSpc>
              <a:spcBef>
                <a:spcPts val="300"/>
              </a:spcBef>
              <a:spcAft>
                <a:spcPts val="0"/>
              </a:spcAft>
              <a:buSzPts val="3000"/>
              <a:buFont typeface="Arial"/>
              <a:buChar char="​"/>
              <a:defRPr sz="3000">
                <a:solidFill>
                  <a:schemeClr val="dk2"/>
                </a:solidFill>
                <a:latin typeface="Arial"/>
                <a:ea typeface="Arial"/>
                <a:cs typeface="Arial"/>
                <a:sym typeface="Arial"/>
              </a:defRPr>
            </a:lvl2pPr>
            <a:lvl3pPr marL="1371600" lvl="2" indent="-342900" algn="l">
              <a:lnSpc>
                <a:spcPct val="120000"/>
              </a:lnSpc>
              <a:spcBef>
                <a:spcPts val="3000"/>
              </a:spcBef>
              <a:spcAft>
                <a:spcPts val="0"/>
              </a:spcAft>
              <a:buClr>
                <a:schemeClr val="dk1"/>
              </a:buClr>
              <a:buSzPts val="1800"/>
              <a:buFont typeface="Arial"/>
              <a:buChar char="​"/>
              <a:defRPr sz="1800">
                <a:solidFill>
                  <a:schemeClr val="dk1"/>
                </a:solidFill>
                <a:latin typeface="Arial"/>
                <a:ea typeface="Arial"/>
                <a:cs typeface="Arial"/>
                <a:sym typeface="Arial"/>
              </a:defRPr>
            </a:lvl3pPr>
            <a:lvl4pPr marL="1828800" lvl="3" indent="-317500" algn="l">
              <a:lnSpc>
                <a:spcPct val="90000"/>
              </a:lnSpc>
              <a:spcBef>
                <a:spcPts val="400"/>
              </a:spcBef>
              <a:spcAft>
                <a:spcPts val="0"/>
              </a:spcAft>
              <a:buClr>
                <a:schemeClr val="accent1"/>
              </a:buClr>
              <a:buSzPts val="1400"/>
              <a:buFont typeface="Arial"/>
              <a:buChar char="•"/>
              <a:defRPr sz="1400" b="0">
                <a:solidFill>
                  <a:schemeClr val="dk1"/>
                </a:solidFill>
                <a:latin typeface="Arial"/>
                <a:ea typeface="Arial"/>
                <a:cs typeface="Arial"/>
                <a:sym typeface="Arial"/>
              </a:defRPr>
            </a:lvl4pPr>
            <a:lvl5pPr marL="2286000" lvl="4" indent="-304800" algn="l">
              <a:lnSpc>
                <a:spcPct val="85000"/>
              </a:lnSpc>
              <a:spcBef>
                <a:spcPts val="400"/>
              </a:spcBef>
              <a:spcAft>
                <a:spcPts val="0"/>
              </a:spcAft>
              <a:buClr>
                <a:schemeClr val="dk1"/>
              </a:buClr>
              <a:buSzPts val="1200"/>
              <a:buFont typeface="Arial"/>
              <a:buChar char="–"/>
              <a:defRPr sz="1200">
                <a:solidFill>
                  <a:schemeClr val="dk1"/>
                </a:solidFill>
                <a:latin typeface="Arial"/>
                <a:ea typeface="Arial"/>
                <a:cs typeface="Arial"/>
                <a:sym typeface="Arial"/>
              </a:defRPr>
            </a:lvl5pPr>
            <a:lvl6pPr marL="2743200" lvl="5" indent="-355600" algn="l">
              <a:lnSpc>
                <a:spcPct val="90000"/>
              </a:lnSpc>
              <a:spcBef>
                <a:spcPts val="1200"/>
              </a:spcBef>
              <a:spcAft>
                <a:spcPts val="0"/>
              </a:spcAft>
              <a:buClr>
                <a:schemeClr val="dk1"/>
              </a:buClr>
              <a:buSzPts val="2000"/>
              <a:buFont typeface="Arial"/>
              <a:buChar char="​"/>
              <a:defRPr sz="2000" b="1">
                <a:solidFill>
                  <a:schemeClr val="dk1"/>
                </a:solidFill>
                <a:latin typeface="Arial"/>
                <a:ea typeface="Arial"/>
                <a:cs typeface="Arial"/>
                <a:sym typeface="Arial"/>
              </a:defRPr>
            </a:lvl6pPr>
            <a:lvl7pPr marL="3200400" lvl="6" indent="-317500" algn="l">
              <a:lnSpc>
                <a:spcPct val="90000"/>
              </a:lnSpc>
              <a:spcBef>
                <a:spcPts val="0"/>
              </a:spcBef>
              <a:spcAft>
                <a:spcPts val="0"/>
              </a:spcAft>
              <a:buSzPts val="1400"/>
              <a:buFont typeface="Arial"/>
              <a:buChar char="​"/>
              <a:defRPr sz="1400">
                <a:solidFill>
                  <a:schemeClr val="accent1"/>
                </a:solidFill>
                <a:latin typeface="Arial"/>
                <a:ea typeface="Arial"/>
                <a:cs typeface="Arial"/>
                <a:sym typeface="Arial"/>
              </a:defRPr>
            </a:lvl7pPr>
            <a:lvl8pPr marL="3657600" lvl="7" indent="-317500" algn="l">
              <a:lnSpc>
                <a:spcPct val="120000"/>
              </a:lnSpc>
              <a:spcBef>
                <a:spcPts val="400"/>
              </a:spcBef>
              <a:spcAft>
                <a:spcPts val="0"/>
              </a:spcAft>
              <a:buClr>
                <a:schemeClr val="dk1"/>
              </a:buClr>
              <a:buSzPts val="1400"/>
              <a:buFont typeface="Arial"/>
              <a:buChar char="​"/>
              <a:defRPr sz="1400">
                <a:solidFill>
                  <a:schemeClr val="dk1"/>
                </a:solidFill>
                <a:latin typeface="Arial"/>
                <a:ea typeface="Arial"/>
                <a:cs typeface="Arial"/>
                <a:sym typeface="Arial"/>
              </a:defRPr>
            </a:lvl8pPr>
            <a:lvl9pPr marL="4114800" lvl="8" indent="-304800" algn="l">
              <a:lnSpc>
                <a:spcPct val="80000"/>
              </a:lnSpc>
              <a:spcBef>
                <a:spcPts val="600"/>
              </a:spcBef>
              <a:spcAft>
                <a:spcPts val="0"/>
              </a:spcAft>
              <a:buClr>
                <a:schemeClr val="accent4"/>
              </a:buClr>
              <a:buSzPts val="1200"/>
              <a:buFont typeface="Arial"/>
              <a:buChar char="•"/>
              <a:defRPr sz="1200" b="0">
                <a:solidFill>
                  <a:schemeClr val="dk1"/>
                </a:solidFill>
                <a:latin typeface="Arial"/>
                <a:ea typeface="Arial"/>
                <a:cs typeface="Arial"/>
                <a:sym typeface="Arial"/>
              </a:defRPr>
            </a:lvl9pPr>
          </a:lstStyle>
          <a:p>
            <a:endParaRPr/>
          </a:p>
        </p:txBody>
      </p:sp>
      <p:sp>
        <p:nvSpPr>
          <p:cNvPr id="236" name="Google Shape;236;p59"/>
          <p:cNvSpPr/>
          <p:nvPr/>
        </p:nvSpPr>
        <p:spPr>
          <a:xfrm>
            <a:off x="28121" y="40640"/>
            <a:ext cx="1338600" cy="181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700"/>
              <a:buFont typeface="Arial"/>
              <a:buNone/>
            </a:pPr>
            <a:r>
              <a:rPr lang="en" sz="700" b="0" i="0" u="none" strike="noStrike" cap="none">
                <a:solidFill>
                  <a:schemeClr val="dk2"/>
                </a:solidFill>
                <a:latin typeface="Arial"/>
                <a:ea typeface="Arial"/>
                <a:cs typeface="Arial"/>
                <a:sym typeface="Arial"/>
              </a:rPr>
              <a:t>© 2021 SPLUNK INC.</a:t>
            </a:r>
            <a:endParaRPr sz="700" b="0" i="0" u="none" strike="noStrike" cap="none">
              <a:solidFill>
                <a:schemeClr val="dk2"/>
              </a:solidFill>
              <a:latin typeface="Arial"/>
              <a:ea typeface="Arial"/>
              <a:cs typeface="Arial"/>
              <a:sym typeface="Arial"/>
            </a:endParaRPr>
          </a:p>
        </p:txBody>
      </p:sp>
      <p:pic>
        <p:nvPicPr>
          <p:cNvPr id="237" name="Google Shape;237;p5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692274" y="6398745"/>
            <a:ext cx="1737781" cy="232711"/>
          </a:xfrm>
          <a:prstGeom prst="rect">
            <a:avLst/>
          </a:prstGeom>
          <a:noFill/>
          <a:ln>
            <a:noFill/>
          </a:ln>
        </p:spPr>
      </p:pic>
      <p:sp>
        <p:nvSpPr>
          <p:cNvPr id="238" name="Google Shape;238;p59"/>
          <p:cNvSpPr/>
          <p:nvPr/>
        </p:nvSpPr>
        <p:spPr>
          <a:xfrm>
            <a:off x="6454600" y="0"/>
            <a:ext cx="5737500" cy="6858000"/>
          </a:xfrm>
          <a:prstGeom prst="rect">
            <a:avLst/>
          </a:prstGeom>
          <a:gradFill>
            <a:gsLst>
              <a:gs pos="0">
                <a:srgbClr val="E6E6E6">
                  <a:alpha val="69411"/>
                </a:srgbClr>
              </a:gs>
              <a:gs pos="22000">
                <a:schemeClr val="lt1"/>
              </a:gs>
              <a:gs pos="100000">
                <a:schemeClr val="lt1"/>
              </a:gs>
            </a:gsLst>
            <a:lin ang="5400012" scaled="0"/>
          </a:grad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Photo Banner Right">
  <p:cSld name="Photo Banner Right">
    <p:spTree>
      <p:nvGrpSpPr>
        <p:cNvPr id="1" name="Shape 239"/>
        <p:cNvGrpSpPr/>
        <p:nvPr/>
      </p:nvGrpSpPr>
      <p:grpSpPr>
        <a:xfrm>
          <a:off x="0" y="0"/>
          <a:ext cx="0" cy="0"/>
          <a:chOff x="0" y="0"/>
          <a:chExt cx="0" cy="0"/>
        </a:xfrm>
      </p:grpSpPr>
      <p:sp>
        <p:nvSpPr>
          <p:cNvPr id="240" name="Google Shape;240;p60"/>
          <p:cNvSpPr/>
          <p:nvPr/>
        </p:nvSpPr>
        <p:spPr>
          <a:xfrm>
            <a:off x="10739120" y="231111"/>
            <a:ext cx="1452900" cy="246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41" name="Google Shape;241;p60"/>
          <p:cNvSpPr/>
          <p:nvPr/>
        </p:nvSpPr>
        <p:spPr>
          <a:xfrm>
            <a:off x="6438898" y="231111"/>
            <a:ext cx="5067300" cy="5405400"/>
          </a:xfrm>
          <a:prstGeom prst="rect">
            <a:avLst/>
          </a:prstGeom>
          <a:gradFill>
            <a:gsLst>
              <a:gs pos="0">
                <a:srgbClr val="E6E6E6">
                  <a:alpha val="69411"/>
                </a:srgbClr>
              </a:gs>
              <a:gs pos="22000">
                <a:schemeClr val="lt1"/>
              </a:gs>
              <a:gs pos="100000">
                <a:schemeClr val="lt1"/>
              </a:gs>
            </a:gsLst>
            <a:lin ang="5400000" scaled="0"/>
          </a:gradFill>
          <a:ln>
            <a:noFill/>
          </a:ln>
        </p:spPr>
        <p:txBody>
          <a:bodyPr spcFirstLastPara="1" wrap="square" lIns="0" tIns="274300" rIns="0" bIns="0" anchor="t" anchorCtr="0">
            <a:noAutofit/>
          </a:bodyPr>
          <a:lstStyle/>
          <a:p>
            <a:pPr marL="0" marR="0" lvl="0" indent="0" algn="ctr" rtl="0">
              <a:lnSpc>
                <a:spcPct val="85000"/>
              </a:lnSpc>
              <a:spcBef>
                <a:spcPts val="0"/>
              </a:spcBef>
              <a:spcAft>
                <a:spcPts val="0"/>
              </a:spcAft>
              <a:buClr>
                <a:schemeClr val="dk1"/>
              </a:buClr>
              <a:buSzPts val="1800"/>
              <a:buFont typeface="Arial"/>
              <a:buNone/>
            </a:pPr>
            <a:endParaRPr sz="1800" b="0" i="0" u="none" strike="noStrike" cap="none">
              <a:solidFill>
                <a:schemeClr val="dk2"/>
              </a:solidFill>
              <a:latin typeface="Arial"/>
              <a:ea typeface="Arial"/>
              <a:cs typeface="Arial"/>
              <a:sym typeface="Arial"/>
            </a:endParaRPr>
          </a:p>
        </p:txBody>
      </p:sp>
      <p:sp>
        <p:nvSpPr>
          <p:cNvPr id="242" name="Google Shape;242;p60"/>
          <p:cNvSpPr txBox="1">
            <a:spLocks noGrp="1"/>
          </p:cNvSpPr>
          <p:nvPr>
            <p:ph type="body" idx="1"/>
          </p:nvPr>
        </p:nvSpPr>
        <p:spPr>
          <a:xfrm>
            <a:off x="685801" y="812801"/>
            <a:ext cx="5067300" cy="5364300"/>
          </a:xfrm>
          <a:prstGeom prst="rect">
            <a:avLst/>
          </a:prstGeom>
          <a:noFill/>
          <a:ln>
            <a:noFill/>
          </a:ln>
        </p:spPr>
        <p:txBody>
          <a:bodyPr spcFirstLastPara="1" wrap="square" lIns="0" tIns="0" rIns="0" bIns="0" anchor="ctr" anchorCtr="0">
            <a:noAutofit/>
          </a:bodyPr>
          <a:lstStyle>
            <a:lvl1pPr marL="457200" lvl="0" indent="-609600" algn="l">
              <a:lnSpc>
                <a:spcPct val="90000"/>
              </a:lnSpc>
              <a:spcBef>
                <a:spcPts val="1200"/>
              </a:spcBef>
              <a:spcAft>
                <a:spcPts val="0"/>
              </a:spcAft>
              <a:buClr>
                <a:schemeClr val="dk1"/>
              </a:buClr>
              <a:buSzPts val="6000"/>
              <a:buFont typeface="Arial"/>
              <a:buChar char="​"/>
              <a:defRPr sz="6000" b="1">
                <a:solidFill>
                  <a:schemeClr val="dk1"/>
                </a:solidFill>
                <a:latin typeface="Arial"/>
                <a:ea typeface="Arial"/>
                <a:cs typeface="Arial"/>
                <a:sym typeface="Arial"/>
              </a:defRPr>
            </a:lvl1pPr>
            <a:lvl2pPr marL="914400" lvl="1" indent="-419100" algn="l">
              <a:lnSpc>
                <a:spcPct val="83000"/>
              </a:lnSpc>
              <a:spcBef>
                <a:spcPts val="300"/>
              </a:spcBef>
              <a:spcAft>
                <a:spcPts val="0"/>
              </a:spcAft>
              <a:buSzPts val="3000"/>
              <a:buFont typeface="Arial"/>
              <a:buChar char="​"/>
              <a:defRPr sz="3000">
                <a:solidFill>
                  <a:schemeClr val="dk2"/>
                </a:solidFill>
                <a:latin typeface="Arial"/>
                <a:ea typeface="Arial"/>
                <a:cs typeface="Arial"/>
                <a:sym typeface="Arial"/>
              </a:defRPr>
            </a:lvl2pPr>
            <a:lvl3pPr marL="1371600" lvl="2" indent="-342900" algn="l">
              <a:lnSpc>
                <a:spcPct val="120000"/>
              </a:lnSpc>
              <a:spcBef>
                <a:spcPts val="3000"/>
              </a:spcBef>
              <a:spcAft>
                <a:spcPts val="0"/>
              </a:spcAft>
              <a:buClr>
                <a:schemeClr val="dk1"/>
              </a:buClr>
              <a:buSzPts val="1800"/>
              <a:buFont typeface="Arial"/>
              <a:buChar char="​"/>
              <a:defRPr sz="1800">
                <a:solidFill>
                  <a:schemeClr val="dk1"/>
                </a:solidFill>
                <a:latin typeface="Arial"/>
                <a:ea typeface="Arial"/>
                <a:cs typeface="Arial"/>
                <a:sym typeface="Arial"/>
              </a:defRPr>
            </a:lvl3pPr>
            <a:lvl4pPr marL="1828800" lvl="3" indent="-317500" algn="l">
              <a:lnSpc>
                <a:spcPct val="90000"/>
              </a:lnSpc>
              <a:spcBef>
                <a:spcPts val="400"/>
              </a:spcBef>
              <a:spcAft>
                <a:spcPts val="0"/>
              </a:spcAft>
              <a:buClr>
                <a:schemeClr val="accent1"/>
              </a:buClr>
              <a:buSzPts val="1400"/>
              <a:buFont typeface="Arial"/>
              <a:buChar char="•"/>
              <a:defRPr sz="1400" b="0">
                <a:solidFill>
                  <a:schemeClr val="dk1"/>
                </a:solidFill>
                <a:latin typeface="Arial"/>
                <a:ea typeface="Arial"/>
                <a:cs typeface="Arial"/>
                <a:sym typeface="Arial"/>
              </a:defRPr>
            </a:lvl4pPr>
            <a:lvl5pPr marL="2286000" lvl="4" indent="-304800" algn="l">
              <a:lnSpc>
                <a:spcPct val="85000"/>
              </a:lnSpc>
              <a:spcBef>
                <a:spcPts val="400"/>
              </a:spcBef>
              <a:spcAft>
                <a:spcPts val="0"/>
              </a:spcAft>
              <a:buClr>
                <a:schemeClr val="dk1"/>
              </a:buClr>
              <a:buSzPts val="1200"/>
              <a:buFont typeface="Arial"/>
              <a:buChar char="–"/>
              <a:defRPr sz="1200">
                <a:solidFill>
                  <a:schemeClr val="dk1"/>
                </a:solidFill>
                <a:latin typeface="Arial"/>
                <a:ea typeface="Arial"/>
                <a:cs typeface="Arial"/>
                <a:sym typeface="Arial"/>
              </a:defRPr>
            </a:lvl5pPr>
            <a:lvl6pPr marL="2743200" lvl="5" indent="-355600" algn="l">
              <a:lnSpc>
                <a:spcPct val="90000"/>
              </a:lnSpc>
              <a:spcBef>
                <a:spcPts val="1200"/>
              </a:spcBef>
              <a:spcAft>
                <a:spcPts val="0"/>
              </a:spcAft>
              <a:buClr>
                <a:schemeClr val="dk1"/>
              </a:buClr>
              <a:buSzPts val="2000"/>
              <a:buFont typeface="Arial"/>
              <a:buChar char="​"/>
              <a:defRPr sz="2000" b="1">
                <a:solidFill>
                  <a:schemeClr val="dk1"/>
                </a:solidFill>
                <a:latin typeface="Arial"/>
                <a:ea typeface="Arial"/>
                <a:cs typeface="Arial"/>
                <a:sym typeface="Arial"/>
              </a:defRPr>
            </a:lvl6pPr>
            <a:lvl7pPr marL="3200400" lvl="6" indent="-317500" algn="l">
              <a:lnSpc>
                <a:spcPct val="90000"/>
              </a:lnSpc>
              <a:spcBef>
                <a:spcPts val="0"/>
              </a:spcBef>
              <a:spcAft>
                <a:spcPts val="0"/>
              </a:spcAft>
              <a:buSzPts val="1400"/>
              <a:buFont typeface="Arial"/>
              <a:buChar char="​"/>
              <a:defRPr sz="1400">
                <a:solidFill>
                  <a:schemeClr val="accent1"/>
                </a:solidFill>
                <a:latin typeface="Arial"/>
                <a:ea typeface="Arial"/>
                <a:cs typeface="Arial"/>
                <a:sym typeface="Arial"/>
              </a:defRPr>
            </a:lvl7pPr>
            <a:lvl8pPr marL="3657600" lvl="7" indent="-317500" algn="l">
              <a:lnSpc>
                <a:spcPct val="120000"/>
              </a:lnSpc>
              <a:spcBef>
                <a:spcPts val="400"/>
              </a:spcBef>
              <a:spcAft>
                <a:spcPts val="0"/>
              </a:spcAft>
              <a:buClr>
                <a:schemeClr val="dk1"/>
              </a:buClr>
              <a:buSzPts val="1400"/>
              <a:buFont typeface="Arial"/>
              <a:buChar char="​"/>
              <a:defRPr sz="1400" b="0">
                <a:solidFill>
                  <a:schemeClr val="dk1"/>
                </a:solidFill>
                <a:latin typeface="Arial"/>
                <a:ea typeface="Arial"/>
                <a:cs typeface="Arial"/>
                <a:sym typeface="Arial"/>
              </a:defRPr>
            </a:lvl8pPr>
            <a:lvl9pPr marL="4114800" lvl="8" indent="-304800" algn="l">
              <a:lnSpc>
                <a:spcPct val="80000"/>
              </a:lnSpc>
              <a:spcBef>
                <a:spcPts val="600"/>
              </a:spcBef>
              <a:spcAft>
                <a:spcPts val="0"/>
              </a:spcAft>
              <a:buClr>
                <a:schemeClr val="accent4"/>
              </a:buClr>
              <a:buSzPts val="1200"/>
              <a:buFont typeface="Arial"/>
              <a:buChar char="•"/>
              <a:defRPr sz="1200" b="0">
                <a:solidFill>
                  <a:schemeClr val="dk1"/>
                </a:solidFill>
                <a:latin typeface="Arial"/>
                <a:ea typeface="Arial"/>
                <a:cs typeface="Arial"/>
                <a:sym typeface="Arial"/>
              </a:defRPr>
            </a:lvl9pPr>
          </a:lstStyle>
          <a:p>
            <a:endParaRPr/>
          </a:p>
        </p:txBody>
      </p:sp>
      <p:sp>
        <p:nvSpPr>
          <p:cNvPr id="243" name="Google Shape;243;p60"/>
          <p:cNvSpPr/>
          <p:nvPr/>
        </p:nvSpPr>
        <p:spPr>
          <a:xfrm>
            <a:off x="28121" y="6497961"/>
            <a:ext cx="1338600" cy="181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700"/>
              <a:buFont typeface="Arial"/>
              <a:buNone/>
            </a:pPr>
            <a:r>
              <a:rPr lang="en" sz="700" b="0" i="0" u="none" strike="noStrike" cap="none">
                <a:solidFill>
                  <a:schemeClr val="dk2"/>
                </a:solidFill>
                <a:latin typeface="Arial"/>
                <a:ea typeface="Arial"/>
                <a:cs typeface="Arial"/>
                <a:sym typeface="Arial"/>
              </a:rPr>
              <a:t>© 2021 SPLUNK INC.</a:t>
            </a:r>
            <a:endParaRPr sz="700" b="0" i="0" u="none" strike="noStrike" cap="none">
              <a:solidFill>
                <a:schemeClr val="dk2"/>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Photo Banner Left">
  <p:cSld name="Photo Banner Left">
    <p:spTree>
      <p:nvGrpSpPr>
        <p:cNvPr id="1" name="Shape 244"/>
        <p:cNvGrpSpPr/>
        <p:nvPr/>
      </p:nvGrpSpPr>
      <p:grpSpPr>
        <a:xfrm>
          <a:off x="0" y="0"/>
          <a:ext cx="0" cy="0"/>
          <a:chOff x="0" y="0"/>
          <a:chExt cx="0" cy="0"/>
        </a:xfrm>
      </p:grpSpPr>
      <p:sp>
        <p:nvSpPr>
          <p:cNvPr id="245" name="Google Shape;245;p61"/>
          <p:cNvSpPr/>
          <p:nvPr/>
        </p:nvSpPr>
        <p:spPr>
          <a:xfrm>
            <a:off x="685802" y="227463"/>
            <a:ext cx="5067300" cy="5409000"/>
          </a:xfrm>
          <a:prstGeom prst="rect">
            <a:avLst/>
          </a:prstGeom>
          <a:gradFill>
            <a:gsLst>
              <a:gs pos="0">
                <a:srgbClr val="E6E6E6">
                  <a:alpha val="69411"/>
                </a:srgbClr>
              </a:gs>
              <a:gs pos="22000">
                <a:schemeClr val="lt1"/>
              </a:gs>
              <a:gs pos="100000">
                <a:schemeClr val="lt1"/>
              </a:gs>
            </a:gsLst>
            <a:lin ang="5400000" scaled="0"/>
          </a:gradFill>
          <a:ln>
            <a:noFill/>
          </a:ln>
        </p:spPr>
        <p:txBody>
          <a:bodyPr spcFirstLastPara="1" wrap="square" lIns="0" tIns="274300" rIns="0" bIns="0" anchor="t" anchorCtr="0">
            <a:noAutofit/>
          </a:bodyPr>
          <a:lstStyle/>
          <a:p>
            <a:pPr marL="0" marR="0" lvl="0" indent="0" algn="ctr" rtl="0">
              <a:lnSpc>
                <a:spcPct val="85000"/>
              </a:lnSpc>
              <a:spcBef>
                <a:spcPts val="0"/>
              </a:spcBef>
              <a:spcAft>
                <a:spcPts val="0"/>
              </a:spcAft>
              <a:buClr>
                <a:schemeClr val="dk1"/>
              </a:buClr>
              <a:buSzPts val="1800"/>
              <a:buFont typeface="Arial"/>
              <a:buNone/>
            </a:pPr>
            <a:endParaRPr sz="1800" b="0" i="0" u="none" strike="noStrike" cap="none">
              <a:solidFill>
                <a:schemeClr val="dk2"/>
              </a:solidFill>
              <a:latin typeface="Arial"/>
              <a:ea typeface="Arial"/>
              <a:cs typeface="Arial"/>
              <a:sym typeface="Arial"/>
            </a:endParaRPr>
          </a:p>
        </p:txBody>
      </p:sp>
      <p:sp>
        <p:nvSpPr>
          <p:cNvPr id="246" name="Google Shape;246;p61"/>
          <p:cNvSpPr txBox="1">
            <a:spLocks noGrp="1"/>
          </p:cNvSpPr>
          <p:nvPr>
            <p:ph type="body" idx="1"/>
          </p:nvPr>
        </p:nvSpPr>
        <p:spPr>
          <a:xfrm>
            <a:off x="6438900" y="812801"/>
            <a:ext cx="5067300" cy="5364300"/>
          </a:xfrm>
          <a:prstGeom prst="rect">
            <a:avLst/>
          </a:prstGeom>
          <a:noFill/>
          <a:ln>
            <a:noFill/>
          </a:ln>
        </p:spPr>
        <p:txBody>
          <a:bodyPr spcFirstLastPara="1" wrap="square" lIns="0" tIns="0" rIns="0" bIns="0" anchor="ctr" anchorCtr="0">
            <a:noAutofit/>
          </a:bodyPr>
          <a:lstStyle>
            <a:lvl1pPr marL="457200" lvl="0" indent="-609600" algn="l">
              <a:lnSpc>
                <a:spcPct val="90000"/>
              </a:lnSpc>
              <a:spcBef>
                <a:spcPts val="1200"/>
              </a:spcBef>
              <a:spcAft>
                <a:spcPts val="0"/>
              </a:spcAft>
              <a:buClr>
                <a:schemeClr val="dk1"/>
              </a:buClr>
              <a:buSzPts val="6000"/>
              <a:buFont typeface="Arial"/>
              <a:buChar char="​"/>
              <a:defRPr sz="6000" b="1">
                <a:solidFill>
                  <a:schemeClr val="dk1"/>
                </a:solidFill>
                <a:latin typeface="Arial"/>
                <a:ea typeface="Arial"/>
                <a:cs typeface="Arial"/>
                <a:sym typeface="Arial"/>
              </a:defRPr>
            </a:lvl1pPr>
            <a:lvl2pPr marL="914400" lvl="1" indent="-419100" algn="l">
              <a:lnSpc>
                <a:spcPct val="83000"/>
              </a:lnSpc>
              <a:spcBef>
                <a:spcPts val="300"/>
              </a:spcBef>
              <a:spcAft>
                <a:spcPts val="0"/>
              </a:spcAft>
              <a:buSzPts val="3000"/>
              <a:buFont typeface="Arial"/>
              <a:buChar char="​"/>
              <a:defRPr sz="3000">
                <a:solidFill>
                  <a:schemeClr val="dk2"/>
                </a:solidFill>
                <a:latin typeface="Arial"/>
                <a:ea typeface="Arial"/>
                <a:cs typeface="Arial"/>
                <a:sym typeface="Arial"/>
              </a:defRPr>
            </a:lvl2pPr>
            <a:lvl3pPr marL="1371600" lvl="2" indent="-342900" algn="l">
              <a:lnSpc>
                <a:spcPct val="120000"/>
              </a:lnSpc>
              <a:spcBef>
                <a:spcPts val="3000"/>
              </a:spcBef>
              <a:spcAft>
                <a:spcPts val="0"/>
              </a:spcAft>
              <a:buClr>
                <a:schemeClr val="dk1"/>
              </a:buClr>
              <a:buSzPts val="1800"/>
              <a:buFont typeface="Arial"/>
              <a:buChar char="​"/>
              <a:defRPr sz="1800">
                <a:solidFill>
                  <a:schemeClr val="dk1"/>
                </a:solidFill>
                <a:latin typeface="Arial"/>
                <a:ea typeface="Arial"/>
                <a:cs typeface="Arial"/>
                <a:sym typeface="Arial"/>
              </a:defRPr>
            </a:lvl3pPr>
            <a:lvl4pPr marL="1828800" lvl="3" indent="-317500" algn="l">
              <a:lnSpc>
                <a:spcPct val="90000"/>
              </a:lnSpc>
              <a:spcBef>
                <a:spcPts val="400"/>
              </a:spcBef>
              <a:spcAft>
                <a:spcPts val="0"/>
              </a:spcAft>
              <a:buClr>
                <a:schemeClr val="accent1"/>
              </a:buClr>
              <a:buSzPts val="1400"/>
              <a:buFont typeface="Arial"/>
              <a:buChar char="•"/>
              <a:defRPr sz="1400" b="0">
                <a:solidFill>
                  <a:schemeClr val="dk1"/>
                </a:solidFill>
                <a:latin typeface="Arial"/>
                <a:ea typeface="Arial"/>
                <a:cs typeface="Arial"/>
                <a:sym typeface="Arial"/>
              </a:defRPr>
            </a:lvl4pPr>
            <a:lvl5pPr marL="2286000" lvl="4" indent="-304800" algn="l">
              <a:lnSpc>
                <a:spcPct val="85000"/>
              </a:lnSpc>
              <a:spcBef>
                <a:spcPts val="400"/>
              </a:spcBef>
              <a:spcAft>
                <a:spcPts val="0"/>
              </a:spcAft>
              <a:buClr>
                <a:schemeClr val="dk1"/>
              </a:buClr>
              <a:buSzPts val="1200"/>
              <a:buFont typeface="Arial"/>
              <a:buChar char="–"/>
              <a:defRPr sz="1200">
                <a:solidFill>
                  <a:schemeClr val="dk1"/>
                </a:solidFill>
                <a:latin typeface="Arial"/>
                <a:ea typeface="Arial"/>
                <a:cs typeface="Arial"/>
                <a:sym typeface="Arial"/>
              </a:defRPr>
            </a:lvl5pPr>
            <a:lvl6pPr marL="2743200" lvl="5" indent="-355600" algn="l">
              <a:lnSpc>
                <a:spcPct val="90000"/>
              </a:lnSpc>
              <a:spcBef>
                <a:spcPts val="1200"/>
              </a:spcBef>
              <a:spcAft>
                <a:spcPts val="0"/>
              </a:spcAft>
              <a:buClr>
                <a:schemeClr val="dk1"/>
              </a:buClr>
              <a:buSzPts val="2000"/>
              <a:buFont typeface="Arial"/>
              <a:buChar char="​"/>
              <a:defRPr sz="2000" b="1">
                <a:solidFill>
                  <a:schemeClr val="dk1"/>
                </a:solidFill>
                <a:latin typeface="Arial"/>
                <a:ea typeface="Arial"/>
                <a:cs typeface="Arial"/>
                <a:sym typeface="Arial"/>
              </a:defRPr>
            </a:lvl6pPr>
            <a:lvl7pPr marL="3200400" lvl="6" indent="-317500" algn="l">
              <a:lnSpc>
                <a:spcPct val="90000"/>
              </a:lnSpc>
              <a:spcBef>
                <a:spcPts val="0"/>
              </a:spcBef>
              <a:spcAft>
                <a:spcPts val="0"/>
              </a:spcAft>
              <a:buSzPts val="1400"/>
              <a:buFont typeface="Arial"/>
              <a:buChar char="​"/>
              <a:defRPr sz="1400">
                <a:solidFill>
                  <a:schemeClr val="accent1"/>
                </a:solidFill>
                <a:latin typeface="Arial"/>
                <a:ea typeface="Arial"/>
                <a:cs typeface="Arial"/>
                <a:sym typeface="Arial"/>
              </a:defRPr>
            </a:lvl7pPr>
            <a:lvl8pPr marL="3657600" lvl="7" indent="-317500" algn="l">
              <a:lnSpc>
                <a:spcPct val="120000"/>
              </a:lnSpc>
              <a:spcBef>
                <a:spcPts val="400"/>
              </a:spcBef>
              <a:spcAft>
                <a:spcPts val="0"/>
              </a:spcAft>
              <a:buClr>
                <a:schemeClr val="dk1"/>
              </a:buClr>
              <a:buSzPts val="1400"/>
              <a:buFont typeface="Arial"/>
              <a:buChar char="​"/>
              <a:defRPr sz="1400">
                <a:solidFill>
                  <a:schemeClr val="dk1"/>
                </a:solidFill>
                <a:latin typeface="Arial"/>
                <a:ea typeface="Arial"/>
                <a:cs typeface="Arial"/>
                <a:sym typeface="Arial"/>
              </a:defRPr>
            </a:lvl8pPr>
            <a:lvl9pPr marL="4114800" lvl="8" indent="-304800" algn="l">
              <a:lnSpc>
                <a:spcPct val="80000"/>
              </a:lnSpc>
              <a:spcBef>
                <a:spcPts val="600"/>
              </a:spcBef>
              <a:spcAft>
                <a:spcPts val="0"/>
              </a:spcAft>
              <a:buClr>
                <a:schemeClr val="accent4"/>
              </a:buClr>
              <a:buSzPts val="1200"/>
              <a:buFont typeface="Arial"/>
              <a:buChar char="•"/>
              <a:defRPr sz="1200" b="0">
                <a:solidFill>
                  <a:schemeClr val="dk1"/>
                </a:solidFill>
                <a:latin typeface="Arial"/>
                <a:ea typeface="Arial"/>
                <a:cs typeface="Arial"/>
                <a:sym typeface="Arial"/>
              </a:defRPr>
            </a:lvl9pPr>
          </a:lstStyle>
          <a:p>
            <a:endParaRPr/>
          </a:p>
        </p:txBody>
      </p:sp>
      <p:pic>
        <p:nvPicPr>
          <p:cNvPr id="247" name="Google Shape;247;p61"/>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9768417" y="6398745"/>
            <a:ext cx="1737781" cy="23271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Photo Bottom">
  <p:cSld name="Photo Bottom">
    <p:spTree>
      <p:nvGrpSpPr>
        <p:cNvPr id="1" name="Shape 248"/>
        <p:cNvGrpSpPr/>
        <p:nvPr/>
      </p:nvGrpSpPr>
      <p:grpSpPr>
        <a:xfrm>
          <a:off x="0" y="0"/>
          <a:ext cx="0" cy="0"/>
          <a:chOff x="0" y="0"/>
          <a:chExt cx="0" cy="0"/>
        </a:xfrm>
      </p:grpSpPr>
      <p:sp>
        <p:nvSpPr>
          <p:cNvPr id="249" name="Google Shape;249;p62"/>
          <p:cNvSpPr/>
          <p:nvPr/>
        </p:nvSpPr>
        <p:spPr>
          <a:xfrm>
            <a:off x="100" y="3429000"/>
            <a:ext cx="12192000" cy="3435300"/>
          </a:xfrm>
          <a:prstGeom prst="rect">
            <a:avLst/>
          </a:prstGeom>
          <a:gradFill>
            <a:gsLst>
              <a:gs pos="0">
                <a:srgbClr val="E6E6E6">
                  <a:alpha val="69411"/>
                </a:srgbClr>
              </a:gs>
              <a:gs pos="22000">
                <a:schemeClr val="lt1"/>
              </a:gs>
              <a:gs pos="100000">
                <a:schemeClr val="lt1"/>
              </a:gs>
            </a:gsLst>
            <a:lin ang="5400012" scaled="0"/>
          </a:grad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50" name="Google Shape;250;p62"/>
          <p:cNvSpPr txBox="1">
            <a:spLocks noGrp="1"/>
          </p:cNvSpPr>
          <p:nvPr>
            <p:ph type="title"/>
          </p:nvPr>
        </p:nvSpPr>
        <p:spPr>
          <a:xfrm>
            <a:off x="685800" y="812566"/>
            <a:ext cx="10820400" cy="7386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6000"/>
              <a:buFont typeface="Arial"/>
              <a:buNone/>
              <a:defRPr sz="6000" b="1">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1" name="Google Shape;251;p62"/>
          <p:cNvSpPr txBox="1">
            <a:spLocks noGrp="1"/>
          </p:cNvSpPr>
          <p:nvPr>
            <p:ph type="body" idx="1"/>
          </p:nvPr>
        </p:nvSpPr>
        <p:spPr>
          <a:xfrm>
            <a:off x="685800" y="1614084"/>
            <a:ext cx="10820400" cy="383100"/>
          </a:xfrm>
          <a:prstGeom prst="rect">
            <a:avLst/>
          </a:prstGeom>
          <a:noFill/>
          <a:ln>
            <a:noFill/>
          </a:ln>
        </p:spPr>
        <p:txBody>
          <a:bodyPr spcFirstLastPara="1" wrap="square" lIns="0" tIns="0" rIns="0" bIns="0" anchor="t" anchorCtr="0">
            <a:noAutofit/>
          </a:bodyPr>
          <a:lstStyle>
            <a:lvl1pPr marL="457200" lvl="0" indent="-228600" algn="l">
              <a:lnSpc>
                <a:spcPct val="83000"/>
              </a:lnSpc>
              <a:spcBef>
                <a:spcPts val="0"/>
              </a:spcBef>
              <a:spcAft>
                <a:spcPts val="0"/>
              </a:spcAft>
              <a:buClr>
                <a:schemeClr val="dk2"/>
              </a:buClr>
              <a:buSzPts val="3000"/>
              <a:buNone/>
              <a:defRPr sz="3000" b="0">
                <a:solidFill>
                  <a:schemeClr val="dk2"/>
                </a:solidFill>
                <a:latin typeface="Arial"/>
                <a:ea typeface="Arial"/>
                <a:cs typeface="Arial"/>
                <a:sym typeface="Arial"/>
              </a:defRPr>
            </a:lvl1pPr>
            <a:lvl2pPr marL="914400" lvl="1" indent="-228600" algn="l">
              <a:lnSpc>
                <a:spcPct val="90000"/>
              </a:lnSpc>
              <a:spcBef>
                <a:spcPts val="400"/>
              </a:spcBef>
              <a:spcAft>
                <a:spcPts val="0"/>
              </a:spcAft>
              <a:buSzPts val="2000"/>
              <a:buNone/>
              <a:defRPr sz="2000" b="1"/>
            </a:lvl2pPr>
            <a:lvl3pPr marL="1371600" lvl="2" indent="-228600" algn="l">
              <a:lnSpc>
                <a:spcPct val="85000"/>
              </a:lnSpc>
              <a:spcBef>
                <a:spcPts val="400"/>
              </a:spcBef>
              <a:spcAft>
                <a:spcPts val="0"/>
              </a:spcAft>
              <a:buClr>
                <a:schemeClr val="dk1"/>
              </a:buClr>
              <a:buSzPts val="1800"/>
              <a:buNone/>
              <a:defRPr sz="1800" b="1"/>
            </a:lvl3pPr>
            <a:lvl4pPr marL="1828800" lvl="3" indent="-228600" algn="l">
              <a:lnSpc>
                <a:spcPct val="90000"/>
              </a:lnSpc>
              <a:spcBef>
                <a:spcPts val="1200"/>
              </a:spcBef>
              <a:spcAft>
                <a:spcPts val="0"/>
              </a:spcAft>
              <a:buClr>
                <a:schemeClr val="dk1"/>
              </a:buClr>
              <a:buSzPts val="1600"/>
              <a:buNone/>
              <a:defRPr sz="1600" b="1"/>
            </a:lvl4pPr>
            <a:lvl5pPr marL="2286000" lvl="4" indent="-228600" algn="l">
              <a:lnSpc>
                <a:spcPct val="90000"/>
              </a:lnSpc>
              <a:spcBef>
                <a:spcPts val="0"/>
              </a:spcBef>
              <a:spcAft>
                <a:spcPts val="0"/>
              </a:spcAft>
              <a:buClr>
                <a:schemeClr val="accent1"/>
              </a:buClr>
              <a:buSzPts val="1600"/>
              <a:buNone/>
              <a:defRPr sz="1600" b="1"/>
            </a:lvl5pPr>
            <a:lvl6pPr marL="2743200" lvl="5" indent="-228600" algn="l">
              <a:lnSpc>
                <a:spcPct val="120000"/>
              </a:lnSpc>
              <a:spcBef>
                <a:spcPts val="800"/>
              </a:spcBef>
              <a:spcAft>
                <a:spcPts val="0"/>
              </a:spcAft>
              <a:buClr>
                <a:schemeClr val="dk1"/>
              </a:buClr>
              <a:buSzPts val="1600"/>
              <a:buNone/>
              <a:defRPr sz="1600" b="1"/>
            </a:lvl6pPr>
            <a:lvl7pPr marL="3200400" lvl="6" indent="-228600" algn="l">
              <a:lnSpc>
                <a:spcPct val="85000"/>
              </a:lnSpc>
              <a:spcBef>
                <a:spcPts val="600"/>
              </a:spcBef>
              <a:spcAft>
                <a:spcPts val="0"/>
              </a:spcAft>
              <a:buSzPts val="1600"/>
              <a:buNone/>
              <a:defRPr sz="1600" b="1"/>
            </a:lvl7pPr>
            <a:lvl8pPr marL="3657600" lvl="7" indent="-228600" algn="l">
              <a:lnSpc>
                <a:spcPct val="100000"/>
              </a:lnSpc>
              <a:spcBef>
                <a:spcPts val="1200"/>
              </a:spcBef>
              <a:spcAft>
                <a:spcPts val="0"/>
              </a:spcAft>
              <a:buClr>
                <a:schemeClr val="dk1"/>
              </a:buClr>
              <a:buSzPts val="1600"/>
              <a:buNone/>
              <a:defRPr sz="1600" b="1"/>
            </a:lvl8pPr>
            <a:lvl9pPr marL="4114800" lvl="8" indent="-228600" algn="l">
              <a:lnSpc>
                <a:spcPct val="85000"/>
              </a:lnSpc>
              <a:spcBef>
                <a:spcPts val="600"/>
              </a:spcBef>
              <a:spcAft>
                <a:spcPts val="1200"/>
              </a:spcAft>
              <a:buClr>
                <a:schemeClr val="dk1"/>
              </a:buClr>
              <a:buSzPts val="1600"/>
              <a:buNone/>
              <a:defRPr sz="1600" b="1"/>
            </a:lvl9pPr>
          </a:lstStyle>
          <a:p>
            <a:endParaRPr/>
          </a:p>
        </p:txBody>
      </p:sp>
      <p:pic>
        <p:nvPicPr>
          <p:cNvPr id="252" name="Google Shape;252;p6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9768417" y="6398745"/>
            <a:ext cx="1737781" cy="232711"/>
          </a:xfrm>
          <a:prstGeom prst="rect">
            <a:avLst/>
          </a:prstGeom>
          <a:noFill/>
          <a:ln>
            <a:noFill/>
          </a:ln>
        </p:spPr>
      </p:pic>
      <p:sp>
        <p:nvSpPr>
          <p:cNvPr id="253" name="Google Shape;253;p62"/>
          <p:cNvSpPr/>
          <p:nvPr/>
        </p:nvSpPr>
        <p:spPr>
          <a:xfrm rot="5400000">
            <a:off x="5968652" y="-2108596"/>
            <a:ext cx="254700" cy="10820400"/>
          </a:xfrm>
          <a:prstGeom prst="rect">
            <a:avLst/>
          </a:prstGeom>
          <a:gradFill>
            <a:gsLst>
              <a:gs pos="0">
                <a:srgbClr val="EC008C"/>
              </a:gs>
              <a:gs pos="1000">
                <a:srgbClr val="EC008C"/>
              </a:gs>
              <a:gs pos="45000">
                <a:schemeClr val="accent2"/>
              </a:gs>
              <a:gs pos="100000">
                <a:srgbClr val="F99D1C"/>
              </a:gs>
            </a:gsLst>
            <a:lin ang="16200000" scaled="0"/>
          </a:gra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FFFFFF"/>
              </a:solidFill>
              <a:latin typeface="Arial"/>
              <a:ea typeface="Arial"/>
              <a:cs typeface="Arial"/>
              <a:sym typeface="Arial"/>
            </a:endParaRPr>
          </a:p>
        </p:txBody>
      </p:sp>
      <p:sp>
        <p:nvSpPr>
          <p:cNvPr id="254" name="Google Shape;254;p62"/>
          <p:cNvSpPr/>
          <p:nvPr/>
        </p:nvSpPr>
        <p:spPr>
          <a:xfrm>
            <a:off x="10848521" y="75561"/>
            <a:ext cx="1338600" cy="181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700"/>
              <a:buFont typeface="Arial"/>
              <a:buNone/>
            </a:pPr>
            <a:r>
              <a:rPr lang="en" sz="700" b="0" i="0" u="none" strike="noStrike" cap="none">
                <a:solidFill>
                  <a:schemeClr val="dk2"/>
                </a:solidFill>
                <a:latin typeface="Arial"/>
                <a:ea typeface="Arial"/>
                <a:cs typeface="Arial"/>
                <a:sym typeface="Arial"/>
              </a:rPr>
              <a:t>© 2021 SPLUNK INC.</a:t>
            </a:r>
            <a:endParaRPr sz="700" b="0" i="0" u="none" strike="noStrike" cap="none">
              <a:solidFill>
                <a:schemeClr val="dk2"/>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Photo Grid">
  <p:cSld name="Photo Grid">
    <p:spTree>
      <p:nvGrpSpPr>
        <p:cNvPr id="1" name="Shape 255"/>
        <p:cNvGrpSpPr/>
        <p:nvPr/>
      </p:nvGrpSpPr>
      <p:grpSpPr>
        <a:xfrm>
          <a:off x="0" y="0"/>
          <a:ext cx="0" cy="0"/>
          <a:chOff x="0" y="0"/>
          <a:chExt cx="0" cy="0"/>
        </a:xfrm>
      </p:grpSpPr>
      <p:sp>
        <p:nvSpPr>
          <p:cNvPr id="256" name="Google Shape;256;p63"/>
          <p:cNvSpPr/>
          <p:nvPr/>
        </p:nvSpPr>
        <p:spPr>
          <a:xfrm>
            <a:off x="-11250" y="-300"/>
            <a:ext cx="3006900" cy="5117100"/>
          </a:xfrm>
          <a:prstGeom prst="rect">
            <a:avLst/>
          </a:prstGeom>
          <a:gradFill>
            <a:gsLst>
              <a:gs pos="0">
                <a:srgbClr val="E6E6E6">
                  <a:alpha val="69411"/>
                </a:srgbClr>
              </a:gs>
              <a:gs pos="22000">
                <a:schemeClr val="lt1"/>
              </a:gs>
              <a:gs pos="100000">
                <a:schemeClr val="lt1"/>
              </a:gs>
            </a:gsLst>
            <a:lin ang="5400012" scaled="0"/>
          </a:grad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57" name="Google Shape;257;p63"/>
          <p:cNvSpPr/>
          <p:nvPr/>
        </p:nvSpPr>
        <p:spPr>
          <a:xfrm>
            <a:off x="-11250" y="5163500"/>
            <a:ext cx="3006900" cy="1694400"/>
          </a:xfrm>
          <a:prstGeom prst="rect">
            <a:avLst/>
          </a:prstGeom>
          <a:gradFill>
            <a:gsLst>
              <a:gs pos="0">
                <a:srgbClr val="E6E6E6">
                  <a:alpha val="69411"/>
                </a:srgbClr>
              </a:gs>
              <a:gs pos="22000">
                <a:schemeClr val="lt1"/>
              </a:gs>
              <a:gs pos="100000">
                <a:schemeClr val="lt1"/>
              </a:gs>
            </a:gsLst>
            <a:lin ang="5400012" scaled="0"/>
          </a:grad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58" name="Google Shape;258;p63"/>
          <p:cNvSpPr/>
          <p:nvPr/>
        </p:nvSpPr>
        <p:spPr>
          <a:xfrm>
            <a:off x="3053225" y="5163500"/>
            <a:ext cx="3006900" cy="1694400"/>
          </a:xfrm>
          <a:prstGeom prst="rect">
            <a:avLst/>
          </a:prstGeom>
          <a:gradFill>
            <a:gsLst>
              <a:gs pos="0">
                <a:srgbClr val="E6E6E6">
                  <a:alpha val="69411"/>
                </a:srgbClr>
              </a:gs>
              <a:gs pos="22000">
                <a:schemeClr val="lt1"/>
              </a:gs>
              <a:gs pos="100000">
                <a:schemeClr val="lt1"/>
              </a:gs>
            </a:gsLst>
            <a:lin ang="5400012" scaled="0"/>
          </a:grad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59" name="Google Shape;259;p63"/>
          <p:cNvSpPr/>
          <p:nvPr/>
        </p:nvSpPr>
        <p:spPr>
          <a:xfrm>
            <a:off x="3053225" y="-525"/>
            <a:ext cx="3006900" cy="1694400"/>
          </a:xfrm>
          <a:prstGeom prst="rect">
            <a:avLst/>
          </a:prstGeom>
          <a:gradFill>
            <a:gsLst>
              <a:gs pos="0">
                <a:srgbClr val="E6E6E6">
                  <a:alpha val="69411"/>
                </a:srgbClr>
              </a:gs>
              <a:gs pos="22000">
                <a:schemeClr val="lt1"/>
              </a:gs>
              <a:gs pos="100000">
                <a:schemeClr val="lt1"/>
              </a:gs>
            </a:gsLst>
            <a:lin ang="5400012" scaled="0"/>
          </a:grad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0" name="Google Shape;260;p63"/>
          <p:cNvSpPr/>
          <p:nvPr/>
        </p:nvSpPr>
        <p:spPr>
          <a:xfrm>
            <a:off x="6121025" y="-525"/>
            <a:ext cx="3006900" cy="3376800"/>
          </a:xfrm>
          <a:prstGeom prst="rect">
            <a:avLst/>
          </a:prstGeom>
          <a:gradFill>
            <a:gsLst>
              <a:gs pos="0">
                <a:srgbClr val="E6E6E6">
                  <a:alpha val="69411"/>
                </a:srgbClr>
              </a:gs>
              <a:gs pos="22000">
                <a:schemeClr val="lt1"/>
              </a:gs>
              <a:gs pos="100000">
                <a:schemeClr val="lt1"/>
              </a:gs>
            </a:gsLst>
            <a:lin ang="5400012" scaled="0"/>
          </a:grad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1" name="Google Shape;261;p63"/>
          <p:cNvSpPr/>
          <p:nvPr/>
        </p:nvSpPr>
        <p:spPr>
          <a:xfrm>
            <a:off x="6121025" y="3467450"/>
            <a:ext cx="3006900" cy="3404400"/>
          </a:xfrm>
          <a:prstGeom prst="rect">
            <a:avLst/>
          </a:prstGeom>
          <a:gradFill>
            <a:gsLst>
              <a:gs pos="0">
                <a:srgbClr val="E6E6E6">
                  <a:alpha val="69411"/>
                </a:srgbClr>
              </a:gs>
              <a:gs pos="22000">
                <a:schemeClr val="lt1"/>
              </a:gs>
              <a:gs pos="100000">
                <a:schemeClr val="lt1"/>
              </a:gs>
            </a:gsLst>
            <a:lin ang="5400012" scaled="0"/>
          </a:grad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2" name="Google Shape;262;p63"/>
          <p:cNvSpPr/>
          <p:nvPr/>
        </p:nvSpPr>
        <p:spPr>
          <a:xfrm>
            <a:off x="9178475" y="1726800"/>
            <a:ext cx="3006900" cy="5145000"/>
          </a:xfrm>
          <a:prstGeom prst="rect">
            <a:avLst/>
          </a:prstGeom>
          <a:gradFill>
            <a:gsLst>
              <a:gs pos="0">
                <a:srgbClr val="E6E6E6">
                  <a:alpha val="69411"/>
                </a:srgbClr>
              </a:gs>
              <a:gs pos="22000">
                <a:schemeClr val="lt1"/>
              </a:gs>
              <a:gs pos="100000">
                <a:schemeClr val="lt1"/>
              </a:gs>
            </a:gsLst>
            <a:lin ang="5400012" scaled="0"/>
          </a:grad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3" name="Google Shape;263;p63"/>
          <p:cNvSpPr/>
          <p:nvPr/>
        </p:nvSpPr>
        <p:spPr>
          <a:xfrm>
            <a:off x="9178475" y="-525"/>
            <a:ext cx="3006900" cy="1694400"/>
          </a:xfrm>
          <a:prstGeom prst="rect">
            <a:avLst/>
          </a:prstGeom>
          <a:gradFill>
            <a:gsLst>
              <a:gs pos="0">
                <a:srgbClr val="E6E6E6">
                  <a:alpha val="69411"/>
                </a:srgbClr>
              </a:gs>
              <a:gs pos="22000">
                <a:schemeClr val="lt1"/>
              </a:gs>
              <a:gs pos="100000">
                <a:schemeClr val="lt1"/>
              </a:gs>
            </a:gsLst>
            <a:lin ang="5400012" scaled="0"/>
          </a:grad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4" name="Google Shape;264;p63"/>
          <p:cNvSpPr/>
          <p:nvPr/>
        </p:nvSpPr>
        <p:spPr>
          <a:xfrm>
            <a:off x="3056912" y="1740228"/>
            <a:ext cx="3013800" cy="3376800"/>
          </a:xfrm>
          <a:prstGeom prst="rect">
            <a:avLst/>
          </a:prstGeom>
          <a:gradFill>
            <a:gsLst>
              <a:gs pos="0">
                <a:schemeClr val="accent6"/>
              </a:gs>
              <a:gs pos="8000">
                <a:schemeClr val="accent6"/>
              </a:gs>
              <a:gs pos="25000">
                <a:schemeClr val="accent2"/>
              </a:gs>
              <a:gs pos="66000">
                <a:srgbClr val="EC008C"/>
              </a:gs>
              <a:gs pos="100000">
                <a:srgbClr val="EC008C"/>
              </a:gs>
            </a:gsLst>
            <a:lin ang="135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wo Speaker Intro">
  <p:cSld name="Two Speaker Intro">
    <p:spTree>
      <p:nvGrpSpPr>
        <p:cNvPr id="1" name="Shape 265"/>
        <p:cNvGrpSpPr/>
        <p:nvPr/>
      </p:nvGrpSpPr>
      <p:grpSpPr>
        <a:xfrm>
          <a:off x="0" y="0"/>
          <a:ext cx="0" cy="0"/>
          <a:chOff x="0" y="0"/>
          <a:chExt cx="0" cy="0"/>
        </a:xfrm>
      </p:grpSpPr>
      <p:sp>
        <p:nvSpPr>
          <p:cNvPr id="266" name="Google Shape;266;p64"/>
          <p:cNvSpPr/>
          <p:nvPr/>
        </p:nvSpPr>
        <p:spPr>
          <a:xfrm>
            <a:off x="2005046" y="2331720"/>
            <a:ext cx="2428800" cy="24288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7" name="Google Shape;267;p64"/>
          <p:cNvSpPr/>
          <p:nvPr/>
        </p:nvSpPr>
        <p:spPr>
          <a:xfrm>
            <a:off x="1939006" y="2265680"/>
            <a:ext cx="2560800" cy="2560800"/>
          </a:xfrm>
          <a:prstGeom prst="pie">
            <a:avLst>
              <a:gd name="adj1" fmla="val 0"/>
              <a:gd name="adj2" fmla="val 16200000"/>
            </a:avLst>
          </a:prstGeom>
          <a:gradFill>
            <a:gsLst>
              <a:gs pos="0">
                <a:schemeClr val="accent6"/>
              </a:gs>
              <a:gs pos="1000">
                <a:schemeClr val="accent6"/>
              </a:gs>
              <a:gs pos="76000">
                <a:srgbClr val="EC008C"/>
              </a:gs>
              <a:gs pos="100000">
                <a:srgbClr val="EC008C"/>
              </a:gs>
            </a:gsLst>
            <a:lin ang="5400000" scaled="0"/>
          </a:gra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lt1"/>
              </a:solidFill>
              <a:latin typeface="Arial"/>
              <a:ea typeface="Arial"/>
              <a:cs typeface="Arial"/>
              <a:sym typeface="Arial"/>
            </a:endParaRPr>
          </a:p>
        </p:txBody>
      </p:sp>
      <p:sp>
        <p:nvSpPr>
          <p:cNvPr id="268" name="Google Shape;268;p64"/>
          <p:cNvSpPr txBox="1">
            <a:spLocks noGrp="1"/>
          </p:cNvSpPr>
          <p:nvPr>
            <p:ph type="title"/>
          </p:nvPr>
        </p:nvSpPr>
        <p:spPr>
          <a:xfrm>
            <a:off x="685800" y="521208"/>
            <a:ext cx="10817400" cy="10332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9" name="Google Shape;269;p64"/>
          <p:cNvSpPr txBox="1">
            <a:spLocks noGrp="1"/>
          </p:cNvSpPr>
          <p:nvPr>
            <p:ph type="body" idx="1"/>
          </p:nvPr>
        </p:nvSpPr>
        <p:spPr>
          <a:xfrm>
            <a:off x="685800" y="5457497"/>
            <a:ext cx="5067300" cy="229800"/>
          </a:xfrm>
          <a:prstGeom prst="rect">
            <a:avLst/>
          </a:prstGeom>
          <a:noFill/>
          <a:ln>
            <a:noFill/>
          </a:ln>
        </p:spPr>
        <p:txBody>
          <a:bodyPr spcFirstLastPara="1" wrap="square" lIns="0" tIns="0" rIns="0" bIns="0" anchor="t" anchorCtr="0">
            <a:noAutofit/>
          </a:bodyPr>
          <a:lstStyle>
            <a:lvl1pPr marL="457200" lvl="0" indent="-228600" algn="ctr">
              <a:lnSpc>
                <a:spcPct val="83000"/>
              </a:lnSpc>
              <a:spcBef>
                <a:spcPts val="0"/>
              </a:spcBef>
              <a:spcAft>
                <a:spcPts val="0"/>
              </a:spcAft>
              <a:buClr>
                <a:srgbClr val="737373"/>
              </a:buClr>
              <a:buSzPts val="1800"/>
              <a:buNone/>
              <a:defRPr sz="1800">
                <a:solidFill>
                  <a:srgbClr val="737373"/>
                </a:solidFill>
              </a:defRPr>
            </a:lvl1pPr>
            <a:lvl2pPr marL="914400" lvl="1" indent="-228600" algn="l">
              <a:lnSpc>
                <a:spcPct val="90000"/>
              </a:lnSpc>
              <a:spcBef>
                <a:spcPts val="400"/>
              </a:spcBef>
              <a:spcAft>
                <a:spcPts val="0"/>
              </a:spcAft>
              <a:buSzPts val="2000"/>
              <a:buNone/>
              <a:defRPr sz="2000">
                <a:solidFill>
                  <a:srgbClr val="888888"/>
                </a:solidFill>
              </a:defRPr>
            </a:lvl2pPr>
            <a:lvl3pPr marL="1371600" lvl="2" indent="-228600" algn="l">
              <a:lnSpc>
                <a:spcPct val="85000"/>
              </a:lnSpc>
              <a:spcBef>
                <a:spcPts val="400"/>
              </a:spcBef>
              <a:spcAft>
                <a:spcPts val="0"/>
              </a:spcAft>
              <a:buClr>
                <a:srgbClr val="888888"/>
              </a:buClr>
              <a:buSzPts val="1800"/>
              <a:buNone/>
              <a:defRPr sz="1800">
                <a:solidFill>
                  <a:srgbClr val="888888"/>
                </a:solidFill>
              </a:defRPr>
            </a:lvl3pPr>
            <a:lvl4pPr marL="1828800" lvl="3" indent="-228600" algn="l">
              <a:lnSpc>
                <a:spcPct val="90000"/>
              </a:lnSpc>
              <a:spcBef>
                <a:spcPts val="1200"/>
              </a:spcBef>
              <a:spcAft>
                <a:spcPts val="0"/>
              </a:spcAft>
              <a:buClr>
                <a:srgbClr val="888888"/>
              </a:buClr>
              <a:buSzPts val="1600"/>
              <a:buNone/>
              <a:defRPr sz="1600">
                <a:solidFill>
                  <a:srgbClr val="888888"/>
                </a:solidFill>
              </a:defRPr>
            </a:lvl4pPr>
            <a:lvl5pPr marL="2286000" lvl="4" indent="-228600" algn="l">
              <a:lnSpc>
                <a:spcPct val="90000"/>
              </a:lnSpc>
              <a:spcBef>
                <a:spcPts val="0"/>
              </a:spcBef>
              <a:spcAft>
                <a:spcPts val="0"/>
              </a:spcAft>
              <a:buClr>
                <a:srgbClr val="888888"/>
              </a:buClr>
              <a:buSzPts val="1600"/>
              <a:buNone/>
              <a:defRPr sz="1600">
                <a:solidFill>
                  <a:srgbClr val="888888"/>
                </a:solidFill>
              </a:defRPr>
            </a:lvl5pPr>
            <a:lvl6pPr marL="2743200" lvl="5" indent="-228600" algn="l">
              <a:lnSpc>
                <a:spcPct val="120000"/>
              </a:lnSpc>
              <a:spcBef>
                <a:spcPts val="800"/>
              </a:spcBef>
              <a:spcAft>
                <a:spcPts val="0"/>
              </a:spcAft>
              <a:buClr>
                <a:srgbClr val="888888"/>
              </a:buClr>
              <a:buSzPts val="1600"/>
              <a:buNone/>
              <a:defRPr sz="1600">
                <a:solidFill>
                  <a:srgbClr val="888888"/>
                </a:solidFill>
              </a:defRPr>
            </a:lvl6pPr>
            <a:lvl7pPr marL="3200400" lvl="6" indent="-228600" algn="l">
              <a:lnSpc>
                <a:spcPct val="85000"/>
              </a:lnSpc>
              <a:spcBef>
                <a:spcPts val="600"/>
              </a:spcBef>
              <a:spcAft>
                <a:spcPts val="0"/>
              </a:spcAft>
              <a:buSzPts val="1600"/>
              <a:buNone/>
              <a:defRPr sz="1600">
                <a:solidFill>
                  <a:srgbClr val="888888"/>
                </a:solidFill>
              </a:defRPr>
            </a:lvl7pPr>
            <a:lvl8pPr marL="3657600" lvl="7" indent="-228600" algn="l">
              <a:lnSpc>
                <a:spcPct val="100000"/>
              </a:lnSpc>
              <a:spcBef>
                <a:spcPts val="1200"/>
              </a:spcBef>
              <a:spcAft>
                <a:spcPts val="0"/>
              </a:spcAft>
              <a:buClr>
                <a:srgbClr val="888888"/>
              </a:buClr>
              <a:buSzPts val="1600"/>
              <a:buNone/>
              <a:defRPr sz="1600">
                <a:solidFill>
                  <a:srgbClr val="888888"/>
                </a:solidFill>
              </a:defRPr>
            </a:lvl8pPr>
            <a:lvl9pPr marL="4114800" lvl="8" indent="-228600" algn="l">
              <a:lnSpc>
                <a:spcPct val="85000"/>
              </a:lnSpc>
              <a:spcBef>
                <a:spcPts val="600"/>
              </a:spcBef>
              <a:spcAft>
                <a:spcPts val="1200"/>
              </a:spcAft>
              <a:buClr>
                <a:srgbClr val="888888"/>
              </a:buClr>
              <a:buSzPts val="1600"/>
              <a:buNone/>
              <a:defRPr sz="1600">
                <a:solidFill>
                  <a:srgbClr val="888888"/>
                </a:solidFill>
              </a:defRPr>
            </a:lvl9pPr>
          </a:lstStyle>
          <a:p>
            <a:endParaRPr/>
          </a:p>
        </p:txBody>
      </p:sp>
      <p:sp>
        <p:nvSpPr>
          <p:cNvPr id="270" name="Google Shape;270;p64"/>
          <p:cNvSpPr txBox="1">
            <a:spLocks noGrp="1"/>
          </p:cNvSpPr>
          <p:nvPr>
            <p:ph type="body" idx="2"/>
          </p:nvPr>
        </p:nvSpPr>
        <p:spPr>
          <a:xfrm>
            <a:off x="685800" y="5010533"/>
            <a:ext cx="5067300" cy="344700"/>
          </a:xfrm>
          <a:prstGeom prst="rect">
            <a:avLst/>
          </a:prstGeom>
          <a:noFill/>
          <a:ln>
            <a:noFill/>
          </a:ln>
        </p:spPr>
        <p:txBody>
          <a:bodyPr spcFirstLastPara="1" wrap="square" lIns="0" tIns="0" rIns="0" bIns="0" anchor="ctr" anchorCtr="0">
            <a:noAutofit/>
          </a:bodyPr>
          <a:lstStyle>
            <a:lvl1pPr marL="457200" lvl="0" indent="-228600" algn="ctr">
              <a:lnSpc>
                <a:spcPct val="80000"/>
              </a:lnSpc>
              <a:spcBef>
                <a:spcPts val="0"/>
              </a:spcBef>
              <a:spcAft>
                <a:spcPts val="0"/>
              </a:spcAft>
              <a:buClr>
                <a:schemeClr val="dk1"/>
              </a:buClr>
              <a:buSzPts val="2800"/>
              <a:buNone/>
              <a:defRPr sz="2800" b="1">
                <a:solidFill>
                  <a:schemeClr val="dk1"/>
                </a:solidFill>
                <a:latin typeface="Arial"/>
                <a:ea typeface="Arial"/>
                <a:cs typeface="Arial"/>
                <a:sym typeface="Arial"/>
              </a:defRPr>
            </a:lvl1pPr>
            <a:lvl2pPr marL="914400" lvl="1" indent="-228600" algn="l">
              <a:lnSpc>
                <a:spcPct val="90000"/>
              </a:lnSpc>
              <a:spcBef>
                <a:spcPts val="400"/>
              </a:spcBef>
              <a:spcAft>
                <a:spcPts val="0"/>
              </a:spcAft>
              <a:buSzPts val="2000"/>
              <a:buNone/>
              <a:defRPr sz="2000">
                <a:solidFill>
                  <a:srgbClr val="888888"/>
                </a:solidFill>
              </a:defRPr>
            </a:lvl2pPr>
            <a:lvl3pPr marL="1371600" lvl="2" indent="-228600" algn="l">
              <a:lnSpc>
                <a:spcPct val="85000"/>
              </a:lnSpc>
              <a:spcBef>
                <a:spcPts val="400"/>
              </a:spcBef>
              <a:spcAft>
                <a:spcPts val="0"/>
              </a:spcAft>
              <a:buClr>
                <a:srgbClr val="888888"/>
              </a:buClr>
              <a:buSzPts val="1800"/>
              <a:buNone/>
              <a:defRPr sz="1800">
                <a:solidFill>
                  <a:srgbClr val="888888"/>
                </a:solidFill>
              </a:defRPr>
            </a:lvl3pPr>
            <a:lvl4pPr marL="1828800" lvl="3" indent="-228600" algn="l">
              <a:lnSpc>
                <a:spcPct val="90000"/>
              </a:lnSpc>
              <a:spcBef>
                <a:spcPts val="1200"/>
              </a:spcBef>
              <a:spcAft>
                <a:spcPts val="0"/>
              </a:spcAft>
              <a:buClr>
                <a:srgbClr val="888888"/>
              </a:buClr>
              <a:buSzPts val="1600"/>
              <a:buNone/>
              <a:defRPr sz="1600">
                <a:solidFill>
                  <a:srgbClr val="888888"/>
                </a:solidFill>
              </a:defRPr>
            </a:lvl4pPr>
            <a:lvl5pPr marL="2286000" lvl="4" indent="-228600" algn="l">
              <a:lnSpc>
                <a:spcPct val="90000"/>
              </a:lnSpc>
              <a:spcBef>
                <a:spcPts val="0"/>
              </a:spcBef>
              <a:spcAft>
                <a:spcPts val="0"/>
              </a:spcAft>
              <a:buClr>
                <a:srgbClr val="888888"/>
              </a:buClr>
              <a:buSzPts val="1600"/>
              <a:buNone/>
              <a:defRPr sz="1600">
                <a:solidFill>
                  <a:srgbClr val="888888"/>
                </a:solidFill>
              </a:defRPr>
            </a:lvl5pPr>
            <a:lvl6pPr marL="2743200" lvl="5" indent="-228600" algn="l">
              <a:lnSpc>
                <a:spcPct val="120000"/>
              </a:lnSpc>
              <a:spcBef>
                <a:spcPts val="800"/>
              </a:spcBef>
              <a:spcAft>
                <a:spcPts val="0"/>
              </a:spcAft>
              <a:buClr>
                <a:srgbClr val="888888"/>
              </a:buClr>
              <a:buSzPts val="1600"/>
              <a:buNone/>
              <a:defRPr sz="1600">
                <a:solidFill>
                  <a:srgbClr val="888888"/>
                </a:solidFill>
              </a:defRPr>
            </a:lvl6pPr>
            <a:lvl7pPr marL="3200400" lvl="6" indent="-228600" algn="l">
              <a:lnSpc>
                <a:spcPct val="85000"/>
              </a:lnSpc>
              <a:spcBef>
                <a:spcPts val="600"/>
              </a:spcBef>
              <a:spcAft>
                <a:spcPts val="0"/>
              </a:spcAft>
              <a:buSzPts val="1600"/>
              <a:buNone/>
              <a:defRPr sz="1600">
                <a:solidFill>
                  <a:srgbClr val="888888"/>
                </a:solidFill>
              </a:defRPr>
            </a:lvl7pPr>
            <a:lvl8pPr marL="3657600" lvl="7" indent="-228600" algn="l">
              <a:lnSpc>
                <a:spcPct val="100000"/>
              </a:lnSpc>
              <a:spcBef>
                <a:spcPts val="1200"/>
              </a:spcBef>
              <a:spcAft>
                <a:spcPts val="0"/>
              </a:spcAft>
              <a:buClr>
                <a:srgbClr val="888888"/>
              </a:buClr>
              <a:buSzPts val="1600"/>
              <a:buNone/>
              <a:defRPr sz="1600">
                <a:solidFill>
                  <a:srgbClr val="888888"/>
                </a:solidFill>
              </a:defRPr>
            </a:lvl8pPr>
            <a:lvl9pPr marL="4114800" lvl="8" indent="-228600" algn="l">
              <a:lnSpc>
                <a:spcPct val="85000"/>
              </a:lnSpc>
              <a:spcBef>
                <a:spcPts val="600"/>
              </a:spcBef>
              <a:spcAft>
                <a:spcPts val="1200"/>
              </a:spcAft>
              <a:buClr>
                <a:srgbClr val="888888"/>
              </a:buClr>
              <a:buSzPts val="1600"/>
              <a:buNone/>
              <a:defRPr sz="1600">
                <a:solidFill>
                  <a:srgbClr val="888888"/>
                </a:solidFill>
              </a:defRPr>
            </a:lvl9pPr>
          </a:lstStyle>
          <a:p>
            <a:endParaRPr/>
          </a:p>
        </p:txBody>
      </p:sp>
      <p:sp>
        <p:nvSpPr>
          <p:cNvPr id="271" name="Google Shape;271;p64"/>
          <p:cNvSpPr txBox="1">
            <a:spLocks noGrp="1"/>
          </p:cNvSpPr>
          <p:nvPr>
            <p:ph type="body" idx="3"/>
          </p:nvPr>
        </p:nvSpPr>
        <p:spPr>
          <a:xfrm>
            <a:off x="6438902" y="5457497"/>
            <a:ext cx="5067300" cy="229800"/>
          </a:xfrm>
          <a:prstGeom prst="rect">
            <a:avLst/>
          </a:prstGeom>
          <a:noFill/>
          <a:ln>
            <a:noFill/>
          </a:ln>
        </p:spPr>
        <p:txBody>
          <a:bodyPr spcFirstLastPara="1" wrap="square" lIns="0" tIns="0" rIns="0" bIns="0" anchor="t" anchorCtr="0">
            <a:noAutofit/>
          </a:bodyPr>
          <a:lstStyle>
            <a:lvl1pPr marL="457200" lvl="0" indent="-228600" algn="ctr">
              <a:lnSpc>
                <a:spcPct val="83000"/>
              </a:lnSpc>
              <a:spcBef>
                <a:spcPts val="0"/>
              </a:spcBef>
              <a:spcAft>
                <a:spcPts val="0"/>
              </a:spcAft>
              <a:buClr>
                <a:srgbClr val="737373"/>
              </a:buClr>
              <a:buSzPts val="1800"/>
              <a:buNone/>
              <a:defRPr sz="1800">
                <a:solidFill>
                  <a:srgbClr val="737373"/>
                </a:solidFill>
              </a:defRPr>
            </a:lvl1pPr>
            <a:lvl2pPr marL="914400" lvl="1" indent="-228600" algn="l">
              <a:lnSpc>
                <a:spcPct val="90000"/>
              </a:lnSpc>
              <a:spcBef>
                <a:spcPts val="400"/>
              </a:spcBef>
              <a:spcAft>
                <a:spcPts val="0"/>
              </a:spcAft>
              <a:buSzPts val="2000"/>
              <a:buNone/>
              <a:defRPr sz="2000">
                <a:solidFill>
                  <a:srgbClr val="888888"/>
                </a:solidFill>
              </a:defRPr>
            </a:lvl2pPr>
            <a:lvl3pPr marL="1371600" lvl="2" indent="-228600" algn="l">
              <a:lnSpc>
                <a:spcPct val="85000"/>
              </a:lnSpc>
              <a:spcBef>
                <a:spcPts val="400"/>
              </a:spcBef>
              <a:spcAft>
                <a:spcPts val="0"/>
              </a:spcAft>
              <a:buClr>
                <a:srgbClr val="888888"/>
              </a:buClr>
              <a:buSzPts val="1800"/>
              <a:buNone/>
              <a:defRPr sz="1800">
                <a:solidFill>
                  <a:srgbClr val="888888"/>
                </a:solidFill>
              </a:defRPr>
            </a:lvl3pPr>
            <a:lvl4pPr marL="1828800" lvl="3" indent="-228600" algn="l">
              <a:lnSpc>
                <a:spcPct val="90000"/>
              </a:lnSpc>
              <a:spcBef>
                <a:spcPts val="1200"/>
              </a:spcBef>
              <a:spcAft>
                <a:spcPts val="0"/>
              </a:spcAft>
              <a:buClr>
                <a:srgbClr val="888888"/>
              </a:buClr>
              <a:buSzPts val="1600"/>
              <a:buNone/>
              <a:defRPr sz="1600">
                <a:solidFill>
                  <a:srgbClr val="888888"/>
                </a:solidFill>
              </a:defRPr>
            </a:lvl4pPr>
            <a:lvl5pPr marL="2286000" lvl="4" indent="-228600" algn="l">
              <a:lnSpc>
                <a:spcPct val="90000"/>
              </a:lnSpc>
              <a:spcBef>
                <a:spcPts val="0"/>
              </a:spcBef>
              <a:spcAft>
                <a:spcPts val="0"/>
              </a:spcAft>
              <a:buClr>
                <a:srgbClr val="888888"/>
              </a:buClr>
              <a:buSzPts val="1600"/>
              <a:buNone/>
              <a:defRPr sz="1600">
                <a:solidFill>
                  <a:srgbClr val="888888"/>
                </a:solidFill>
              </a:defRPr>
            </a:lvl5pPr>
            <a:lvl6pPr marL="2743200" lvl="5" indent="-228600" algn="l">
              <a:lnSpc>
                <a:spcPct val="120000"/>
              </a:lnSpc>
              <a:spcBef>
                <a:spcPts val="800"/>
              </a:spcBef>
              <a:spcAft>
                <a:spcPts val="0"/>
              </a:spcAft>
              <a:buClr>
                <a:srgbClr val="888888"/>
              </a:buClr>
              <a:buSzPts val="1600"/>
              <a:buNone/>
              <a:defRPr sz="1600">
                <a:solidFill>
                  <a:srgbClr val="888888"/>
                </a:solidFill>
              </a:defRPr>
            </a:lvl6pPr>
            <a:lvl7pPr marL="3200400" lvl="6" indent="-228600" algn="l">
              <a:lnSpc>
                <a:spcPct val="85000"/>
              </a:lnSpc>
              <a:spcBef>
                <a:spcPts val="600"/>
              </a:spcBef>
              <a:spcAft>
                <a:spcPts val="0"/>
              </a:spcAft>
              <a:buSzPts val="1600"/>
              <a:buNone/>
              <a:defRPr sz="1600">
                <a:solidFill>
                  <a:srgbClr val="888888"/>
                </a:solidFill>
              </a:defRPr>
            </a:lvl7pPr>
            <a:lvl8pPr marL="3657600" lvl="7" indent="-228600" algn="l">
              <a:lnSpc>
                <a:spcPct val="100000"/>
              </a:lnSpc>
              <a:spcBef>
                <a:spcPts val="1200"/>
              </a:spcBef>
              <a:spcAft>
                <a:spcPts val="0"/>
              </a:spcAft>
              <a:buClr>
                <a:srgbClr val="888888"/>
              </a:buClr>
              <a:buSzPts val="1600"/>
              <a:buNone/>
              <a:defRPr sz="1600">
                <a:solidFill>
                  <a:srgbClr val="888888"/>
                </a:solidFill>
              </a:defRPr>
            </a:lvl8pPr>
            <a:lvl9pPr marL="4114800" lvl="8" indent="-228600" algn="l">
              <a:lnSpc>
                <a:spcPct val="85000"/>
              </a:lnSpc>
              <a:spcBef>
                <a:spcPts val="600"/>
              </a:spcBef>
              <a:spcAft>
                <a:spcPts val="1200"/>
              </a:spcAft>
              <a:buClr>
                <a:srgbClr val="888888"/>
              </a:buClr>
              <a:buSzPts val="1600"/>
              <a:buNone/>
              <a:defRPr sz="1600">
                <a:solidFill>
                  <a:srgbClr val="888888"/>
                </a:solidFill>
              </a:defRPr>
            </a:lvl9pPr>
          </a:lstStyle>
          <a:p>
            <a:endParaRPr/>
          </a:p>
        </p:txBody>
      </p:sp>
      <p:sp>
        <p:nvSpPr>
          <p:cNvPr id="272" name="Google Shape;272;p64"/>
          <p:cNvSpPr txBox="1">
            <a:spLocks noGrp="1"/>
          </p:cNvSpPr>
          <p:nvPr>
            <p:ph type="body" idx="4"/>
          </p:nvPr>
        </p:nvSpPr>
        <p:spPr>
          <a:xfrm>
            <a:off x="6438902" y="5010533"/>
            <a:ext cx="5067300" cy="344700"/>
          </a:xfrm>
          <a:prstGeom prst="rect">
            <a:avLst/>
          </a:prstGeom>
          <a:noFill/>
          <a:ln>
            <a:noFill/>
          </a:ln>
        </p:spPr>
        <p:txBody>
          <a:bodyPr spcFirstLastPara="1" wrap="square" lIns="0" tIns="0" rIns="0" bIns="0" anchor="ctr" anchorCtr="0">
            <a:noAutofit/>
          </a:bodyPr>
          <a:lstStyle>
            <a:lvl1pPr marL="457200" lvl="0" indent="-228600" algn="ctr">
              <a:lnSpc>
                <a:spcPct val="80000"/>
              </a:lnSpc>
              <a:spcBef>
                <a:spcPts val="0"/>
              </a:spcBef>
              <a:spcAft>
                <a:spcPts val="0"/>
              </a:spcAft>
              <a:buClr>
                <a:schemeClr val="dk1"/>
              </a:buClr>
              <a:buSzPts val="2800"/>
              <a:buNone/>
              <a:defRPr sz="2800" b="1">
                <a:solidFill>
                  <a:schemeClr val="dk1"/>
                </a:solidFill>
                <a:latin typeface="Arial"/>
                <a:ea typeface="Arial"/>
                <a:cs typeface="Arial"/>
                <a:sym typeface="Arial"/>
              </a:defRPr>
            </a:lvl1pPr>
            <a:lvl2pPr marL="914400" lvl="1" indent="-228600" algn="l">
              <a:lnSpc>
                <a:spcPct val="90000"/>
              </a:lnSpc>
              <a:spcBef>
                <a:spcPts val="400"/>
              </a:spcBef>
              <a:spcAft>
                <a:spcPts val="0"/>
              </a:spcAft>
              <a:buSzPts val="2000"/>
              <a:buNone/>
              <a:defRPr sz="2000">
                <a:solidFill>
                  <a:srgbClr val="888888"/>
                </a:solidFill>
              </a:defRPr>
            </a:lvl2pPr>
            <a:lvl3pPr marL="1371600" lvl="2" indent="-228600" algn="l">
              <a:lnSpc>
                <a:spcPct val="85000"/>
              </a:lnSpc>
              <a:spcBef>
                <a:spcPts val="400"/>
              </a:spcBef>
              <a:spcAft>
                <a:spcPts val="0"/>
              </a:spcAft>
              <a:buClr>
                <a:srgbClr val="888888"/>
              </a:buClr>
              <a:buSzPts val="1800"/>
              <a:buNone/>
              <a:defRPr sz="1800">
                <a:solidFill>
                  <a:srgbClr val="888888"/>
                </a:solidFill>
              </a:defRPr>
            </a:lvl3pPr>
            <a:lvl4pPr marL="1828800" lvl="3" indent="-228600" algn="l">
              <a:lnSpc>
                <a:spcPct val="90000"/>
              </a:lnSpc>
              <a:spcBef>
                <a:spcPts val="1200"/>
              </a:spcBef>
              <a:spcAft>
                <a:spcPts val="0"/>
              </a:spcAft>
              <a:buClr>
                <a:srgbClr val="888888"/>
              </a:buClr>
              <a:buSzPts val="1600"/>
              <a:buNone/>
              <a:defRPr sz="1600">
                <a:solidFill>
                  <a:srgbClr val="888888"/>
                </a:solidFill>
              </a:defRPr>
            </a:lvl4pPr>
            <a:lvl5pPr marL="2286000" lvl="4" indent="-228600" algn="l">
              <a:lnSpc>
                <a:spcPct val="90000"/>
              </a:lnSpc>
              <a:spcBef>
                <a:spcPts val="0"/>
              </a:spcBef>
              <a:spcAft>
                <a:spcPts val="0"/>
              </a:spcAft>
              <a:buClr>
                <a:srgbClr val="888888"/>
              </a:buClr>
              <a:buSzPts val="1600"/>
              <a:buNone/>
              <a:defRPr sz="1600">
                <a:solidFill>
                  <a:srgbClr val="888888"/>
                </a:solidFill>
              </a:defRPr>
            </a:lvl5pPr>
            <a:lvl6pPr marL="2743200" lvl="5" indent="-228600" algn="l">
              <a:lnSpc>
                <a:spcPct val="120000"/>
              </a:lnSpc>
              <a:spcBef>
                <a:spcPts val="800"/>
              </a:spcBef>
              <a:spcAft>
                <a:spcPts val="0"/>
              </a:spcAft>
              <a:buClr>
                <a:srgbClr val="888888"/>
              </a:buClr>
              <a:buSzPts val="1600"/>
              <a:buNone/>
              <a:defRPr sz="1600">
                <a:solidFill>
                  <a:srgbClr val="888888"/>
                </a:solidFill>
              </a:defRPr>
            </a:lvl6pPr>
            <a:lvl7pPr marL="3200400" lvl="6" indent="-228600" algn="l">
              <a:lnSpc>
                <a:spcPct val="85000"/>
              </a:lnSpc>
              <a:spcBef>
                <a:spcPts val="600"/>
              </a:spcBef>
              <a:spcAft>
                <a:spcPts val="0"/>
              </a:spcAft>
              <a:buSzPts val="1600"/>
              <a:buNone/>
              <a:defRPr sz="1600">
                <a:solidFill>
                  <a:srgbClr val="888888"/>
                </a:solidFill>
              </a:defRPr>
            </a:lvl7pPr>
            <a:lvl8pPr marL="3657600" lvl="7" indent="-228600" algn="l">
              <a:lnSpc>
                <a:spcPct val="100000"/>
              </a:lnSpc>
              <a:spcBef>
                <a:spcPts val="1200"/>
              </a:spcBef>
              <a:spcAft>
                <a:spcPts val="0"/>
              </a:spcAft>
              <a:buClr>
                <a:srgbClr val="888888"/>
              </a:buClr>
              <a:buSzPts val="1600"/>
              <a:buNone/>
              <a:defRPr sz="1600">
                <a:solidFill>
                  <a:srgbClr val="888888"/>
                </a:solidFill>
              </a:defRPr>
            </a:lvl8pPr>
            <a:lvl9pPr marL="4114800" lvl="8" indent="-228600" algn="l">
              <a:lnSpc>
                <a:spcPct val="85000"/>
              </a:lnSpc>
              <a:spcBef>
                <a:spcPts val="600"/>
              </a:spcBef>
              <a:spcAft>
                <a:spcPts val="1200"/>
              </a:spcAft>
              <a:buClr>
                <a:srgbClr val="888888"/>
              </a:buClr>
              <a:buSzPts val="1600"/>
              <a:buNone/>
              <a:defRPr sz="1600">
                <a:solidFill>
                  <a:srgbClr val="888888"/>
                </a:solidFill>
              </a:defRPr>
            </a:lvl9pPr>
          </a:lstStyle>
          <a:p>
            <a:endParaRPr/>
          </a:p>
        </p:txBody>
      </p:sp>
      <p:sp>
        <p:nvSpPr>
          <p:cNvPr id="273" name="Google Shape;273;p64"/>
          <p:cNvSpPr/>
          <p:nvPr/>
        </p:nvSpPr>
        <p:spPr>
          <a:xfrm>
            <a:off x="7758148" y="2331720"/>
            <a:ext cx="2428800" cy="24288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74" name="Google Shape;274;p64"/>
          <p:cNvSpPr/>
          <p:nvPr/>
        </p:nvSpPr>
        <p:spPr>
          <a:xfrm>
            <a:off x="7692108" y="2265680"/>
            <a:ext cx="2560800" cy="2560800"/>
          </a:xfrm>
          <a:prstGeom prst="pie">
            <a:avLst>
              <a:gd name="adj1" fmla="val 0"/>
              <a:gd name="adj2" fmla="val 16200000"/>
            </a:avLst>
          </a:prstGeom>
          <a:gradFill>
            <a:gsLst>
              <a:gs pos="0">
                <a:schemeClr val="accent6"/>
              </a:gs>
              <a:gs pos="1000">
                <a:schemeClr val="accent6"/>
              </a:gs>
              <a:gs pos="76000">
                <a:srgbClr val="EC008C"/>
              </a:gs>
              <a:gs pos="100000">
                <a:srgbClr val="EC008C"/>
              </a:gs>
            </a:gsLst>
            <a:lin ang="5400000" scaled="0"/>
          </a:gra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lt1"/>
              </a:solidFill>
              <a:latin typeface="Arial"/>
              <a:ea typeface="Arial"/>
              <a:cs typeface="Arial"/>
              <a:sym typeface="Arial"/>
            </a:endParaRPr>
          </a:p>
        </p:txBody>
      </p:sp>
      <p:sp>
        <p:nvSpPr>
          <p:cNvPr id="275" name="Google Shape;275;p64"/>
          <p:cNvSpPr/>
          <p:nvPr/>
        </p:nvSpPr>
        <p:spPr>
          <a:xfrm>
            <a:off x="2116200" y="2443475"/>
            <a:ext cx="2206500" cy="2206500"/>
          </a:xfrm>
          <a:prstGeom prst="ellipse">
            <a:avLst/>
          </a:prstGeom>
          <a:solidFill>
            <a:schemeClr val="l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64"/>
          <p:cNvSpPr/>
          <p:nvPr/>
        </p:nvSpPr>
        <p:spPr>
          <a:xfrm>
            <a:off x="7869300" y="2443475"/>
            <a:ext cx="2206500" cy="2206500"/>
          </a:xfrm>
          <a:prstGeom prst="ellipse">
            <a:avLst/>
          </a:prstGeom>
          <a:solidFill>
            <a:schemeClr val="l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64"/>
          <p:cNvSpPr txBox="1">
            <a:spLocks noGrp="1"/>
          </p:cNvSpPr>
          <p:nvPr>
            <p:ph type="body" idx="5"/>
          </p:nvPr>
        </p:nvSpPr>
        <p:spPr>
          <a:xfrm>
            <a:off x="685800" y="1592812"/>
            <a:ext cx="10820400" cy="281100"/>
          </a:xfrm>
          <a:prstGeom prst="rect">
            <a:avLst/>
          </a:prstGeom>
          <a:noFill/>
          <a:ln>
            <a:noFill/>
          </a:ln>
        </p:spPr>
        <p:txBody>
          <a:bodyPr spcFirstLastPara="1" wrap="square" lIns="0" tIns="0" rIns="0" bIns="0" anchor="t" anchorCtr="0">
            <a:noAutofit/>
          </a:bodyPr>
          <a:lstStyle>
            <a:lvl1pPr marL="457200" lvl="0" indent="-228600" algn="l">
              <a:lnSpc>
                <a:spcPct val="83000"/>
              </a:lnSpc>
              <a:spcBef>
                <a:spcPts val="0"/>
              </a:spcBef>
              <a:spcAft>
                <a:spcPts val="0"/>
              </a:spcAft>
              <a:buClr>
                <a:schemeClr val="accent1"/>
              </a:buClr>
              <a:buSzPts val="2200"/>
              <a:buNone/>
              <a:defRPr sz="2200" b="0">
                <a:solidFill>
                  <a:schemeClr val="accent1"/>
                </a:solidFill>
              </a:defRPr>
            </a:lvl1pPr>
            <a:lvl2pPr marL="914400" lvl="1" indent="-228600" algn="l">
              <a:lnSpc>
                <a:spcPct val="90000"/>
              </a:lnSpc>
              <a:spcBef>
                <a:spcPts val="400"/>
              </a:spcBef>
              <a:spcAft>
                <a:spcPts val="0"/>
              </a:spcAft>
              <a:buSzPts val="2000"/>
              <a:buNone/>
              <a:defRPr sz="2000" b="1"/>
            </a:lvl2pPr>
            <a:lvl3pPr marL="1371600" lvl="2" indent="-228600" algn="l">
              <a:lnSpc>
                <a:spcPct val="85000"/>
              </a:lnSpc>
              <a:spcBef>
                <a:spcPts val="400"/>
              </a:spcBef>
              <a:spcAft>
                <a:spcPts val="0"/>
              </a:spcAft>
              <a:buClr>
                <a:schemeClr val="dk1"/>
              </a:buClr>
              <a:buSzPts val="1800"/>
              <a:buNone/>
              <a:defRPr sz="1800" b="1"/>
            </a:lvl3pPr>
            <a:lvl4pPr marL="1828800" lvl="3" indent="-228600" algn="l">
              <a:lnSpc>
                <a:spcPct val="90000"/>
              </a:lnSpc>
              <a:spcBef>
                <a:spcPts val="1200"/>
              </a:spcBef>
              <a:spcAft>
                <a:spcPts val="0"/>
              </a:spcAft>
              <a:buClr>
                <a:schemeClr val="dk1"/>
              </a:buClr>
              <a:buSzPts val="1600"/>
              <a:buNone/>
              <a:defRPr sz="1600" b="1"/>
            </a:lvl4pPr>
            <a:lvl5pPr marL="2286000" lvl="4" indent="-228600" algn="l">
              <a:lnSpc>
                <a:spcPct val="90000"/>
              </a:lnSpc>
              <a:spcBef>
                <a:spcPts val="0"/>
              </a:spcBef>
              <a:spcAft>
                <a:spcPts val="0"/>
              </a:spcAft>
              <a:buClr>
                <a:schemeClr val="accent1"/>
              </a:buClr>
              <a:buSzPts val="1600"/>
              <a:buNone/>
              <a:defRPr sz="1600" b="1"/>
            </a:lvl5pPr>
            <a:lvl6pPr marL="2743200" lvl="5" indent="-228600" algn="l">
              <a:lnSpc>
                <a:spcPct val="120000"/>
              </a:lnSpc>
              <a:spcBef>
                <a:spcPts val="800"/>
              </a:spcBef>
              <a:spcAft>
                <a:spcPts val="0"/>
              </a:spcAft>
              <a:buClr>
                <a:schemeClr val="dk1"/>
              </a:buClr>
              <a:buSzPts val="1600"/>
              <a:buNone/>
              <a:defRPr sz="1600" b="1"/>
            </a:lvl6pPr>
            <a:lvl7pPr marL="3200400" lvl="6" indent="-228600" algn="l">
              <a:lnSpc>
                <a:spcPct val="85000"/>
              </a:lnSpc>
              <a:spcBef>
                <a:spcPts val="600"/>
              </a:spcBef>
              <a:spcAft>
                <a:spcPts val="0"/>
              </a:spcAft>
              <a:buSzPts val="1600"/>
              <a:buNone/>
              <a:defRPr sz="1600" b="1"/>
            </a:lvl7pPr>
            <a:lvl8pPr marL="3657600" lvl="7" indent="-228600" algn="l">
              <a:lnSpc>
                <a:spcPct val="100000"/>
              </a:lnSpc>
              <a:spcBef>
                <a:spcPts val="1200"/>
              </a:spcBef>
              <a:spcAft>
                <a:spcPts val="0"/>
              </a:spcAft>
              <a:buClr>
                <a:schemeClr val="dk1"/>
              </a:buClr>
              <a:buSzPts val="1600"/>
              <a:buNone/>
              <a:defRPr sz="1600" b="1"/>
            </a:lvl8pPr>
            <a:lvl9pPr marL="4114800" lvl="8" indent="-228600" algn="l">
              <a:lnSpc>
                <a:spcPct val="85000"/>
              </a:lnSpc>
              <a:spcBef>
                <a:spcPts val="600"/>
              </a:spcBef>
              <a:spcAft>
                <a:spcPts val="1200"/>
              </a:spcAft>
              <a:buClr>
                <a:schemeClr val="dk1"/>
              </a:buClr>
              <a:buSzPts val="1600"/>
              <a:buNone/>
              <a:defRPr sz="1600" b="1"/>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hree Speaker Intro">
  <p:cSld name="Three Speaker Intro">
    <p:spTree>
      <p:nvGrpSpPr>
        <p:cNvPr id="1" name="Shape 278"/>
        <p:cNvGrpSpPr/>
        <p:nvPr/>
      </p:nvGrpSpPr>
      <p:grpSpPr>
        <a:xfrm>
          <a:off x="0" y="0"/>
          <a:ext cx="0" cy="0"/>
          <a:chOff x="0" y="0"/>
          <a:chExt cx="0" cy="0"/>
        </a:xfrm>
      </p:grpSpPr>
      <p:sp>
        <p:nvSpPr>
          <p:cNvPr id="279" name="Google Shape;279;p65"/>
          <p:cNvSpPr txBox="1">
            <a:spLocks noGrp="1"/>
          </p:cNvSpPr>
          <p:nvPr>
            <p:ph type="title"/>
          </p:nvPr>
        </p:nvSpPr>
        <p:spPr>
          <a:xfrm>
            <a:off x="685800" y="521208"/>
            <a:ext cx="10817400" cy="10332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0" name="Google Shape;280;p65"/>
          <p:cNvSpPr txBox="1">
            <a:spLocks noGrp="1"/>
          </p:cNvSpPr>
          <p:nvPr>
            <p:ph type="body" idx="1"/>
          </p:nvPr>
        </p:nvSpPr>
        <p:spPr>
          <a:xfrm>
            <a:off x="685800" y="1592812"/>
            <a:ext cx="10820400" cy="281100"/>
          </a:xfrm>
          <a:prstGeom prst="rect">
            <a:avLst/>
          </a:prstGeom>
          <a:noFill/>
          <a:ln>
            <a:noFill/>
          </a:ln>
        </p:spPr>
        <p:txBody>
          <a:bodyPr spcFirstLastPara="1" wrap="square" lIns="0" tIns="0" rIns="0" bIns="0" anchor="t" anchorCtr="0">
            <a:noAutofit/>
          </a:bodyPr>
          <a:lstStyle>
            <a:lvl1pPr marL="457200" lvl="0" indent="-228600" algn="l">
              <a:lnSpc>
                <a:spcPct val="83000"/>
              </a:lnSpc>
              <a:spcBef>
                <a:spcPts val="0"/>
              </a:spcBef>
              <a:spcAft>
                <a:spcPts val="0"/>
              </a:spcAft>
              <a:buClr>
                <a:schemeClr val="accent1"/>
              </a:buClr>
              <a:buSzPts val="2200"/>
              <a:buNone/>
              <a:defRPr sz="2200" b="0">
                <a:solidFill>
                  <a:schemeClr val="accent1"/>
                </a:solidFill>
              </a:defRPr>
            </a:lvl1pPr>
            <a:lvl2pPr marL="914400" lvl="1" indent="-228600" algn="l">
              <a:lnSpc>
                <a:spcPct val="90000"/>
              </a:lnSpc>
              <a:spcBef>
                <a:spcPts val="400"/>
              </a:spcBef>
              <a:spcAft>
                <a:spcPts val="0"/>
              </a:spcAft>
              <a:buSzPts val="2000"/>
              <a:buNone/>
              <a:defRPr sz="2000" b="1"/>
            </a:lvl2pPr>
            <a:lvl3pPr marL="1371600" lvl="2" indent="-228600" algn="l">
              <a:lnSpc>
                <a:spcPct val="85000"/>
              </a:lnSpc>
              <a:spcBef>
                <a:spcPts val="400"/>
              </a:spcBef>
              <a:spcAft>
                <a:spcPts val="0"/>
              </a:spcAft>
              <a:buClr>
                <a:schemeClr val="dk1"/>
              </a:buClr>
              <a:buSzPts val="1800"/>
              <a:buNone/>
              <a:defRPr sz="1800" b="1"/>
            </a:lvl3pPr>
            <a:lvl4pPr marL="1828800" lvl="3" indent="-228600" algn="l">
              <a:lnSpc>
                <a:spcPct val="90000"/>
              </a:lnSpc>
              <a:spcBef>
                <a:spcPts val="1200"/>
              </a:spcBef>
              <a:spcAft>
                <a:spcPts val="0"/>
              </a:spcAft>
              <a:buClr>
                <a:schemeClr val="dk1"/>
              </a:buClr>
              <a:buSzPts val="1600"/>
              <a:buNone/>
              <a:defRPr sz="1600" b="1"/>
            </a:lvl4pPr>
            <a:lvl5pPr marL="2286000" lvl="4" indent="-228600" algn="l">
              <a:lnSpc>
                <a:spcPct val="90000"/>
              </a:lnSpc>
              <a:spcBef>
                <a:spcPts val="0"/>
              </a:spcBef>
              <a:spcAft>
                <a:spcPts val="0"/>
              </a:spcAft>
              <a:buClr>
                <a:schemeClr val="accent1"/>
              </a:buClr>
              <a:buSzPts val="1600"/>
              <a:buNone/>
              <a:defRPr sz="1600" b="1"/>
            </a:lvl5pPr>
            <a:lvl6pPr marL="2743200" lvl="5" indent="-228600" algn="l">
              <a:lnSpc>
                <a:spcPct val="120000"/>
              </a:lnSpc>
              <a:spcBef>
                <a:spcPts val="800"/>
              </a:spcBef>
              <a:spcAft>
                <a:spcPts val="0"/>
              </a:spcAft>
              <a:buClr>
                <a:schemeClr val="dk1"/>
              </a:buClr>
              <a:buSzPts val="1600"/>
              <a:buNone/>
              <a:defRPr sz="1600" b="1"/>
            </a:lvl6pPr>
            <a:lvl7pPr marL="3200400" lvl="6" indent="-228600" algn="l">
              <a:lnSpc>
                <a:spcPct val="85000"/>
              </a:lnSpc>
              <a:spcBef>
                <a:spcPts val="600"/>
              </a:spcBef>
              <a:spcAft>
                <a:spcPts val="0"/>
              </a:spcAft>
              <a:buSzPts val="1600"/>
              <a:buNone/>
              <a:defRPr sz="1600" b="1"/>
            </a:lvl7pPr>
            <a:lvl8pPr marL="3657600" lvl="7" indent="-228600" algn="l">
              <a:lnSpc>
                <a:spcPct val="100000"/>
              </a:lnSpc>
              <a:spcBef>
                <a:spcPts val="1200"/>
              </a:spcBef>
              <a:spcAft>
                <a:spcPts val="0"/>
              </a:spcAft>
              <a:buClr>
                <a:schemeClr val="dk1"/>
              </a:buClr>
              <a:buSzPts val="1600"/>
              <a:buNone/>
              <a:defRPr sz="1600" b="1"/>
            </a:lvl8pPr>
            <a:lvl9pPr marL="4114800" lvl="8" indent="-228600" algn="l">
              <a:lnSpc>
                <a:spcPct val="85000"/>
              </a:lnSpc>
              <a:spcBef>
                <a:spcPts val="600"/>
              </a:spcBef>
              <a:spcAft>
                <a:spcPts val="1200"/>
              </a:spcAft>
              <a:buClr>
                <a:schemeClr val="dk1"/>
              </a:buClr>
              <a:buSzPts val="1600"/>
              <a:buNone/>
              <a:defRPr sz="1600" b="1"/>
            </a:lvl9pPr>
          </a:lstStyle>
          <a:p>
            <a:endParaRPr/>
          </a:p>
        </p:txBody>
      </p:sp>
      <p:sp>
        <p:nvSpPr>
          <p:cNvPr id="281" name="Google Shape;281;p65"/>
          <p:cNvSpPr txBox="1">
            <a:spLocks noGrp="1"/>
          </p:cNvSpPr>
          <p:nvPr>
            <p:ph type="body" idx="2"/>
          </p:nvPr>
        </p:nvSpPr>
        <p:spPr>
          <a:xfrm>
            <a:off x="600901" y="5813717"/>
            <a:ext cx="3018300" cy="229800"/>
          </a:xfrm>
          <a:prstGeom prst="rect">
            <a:avLst/>
          </a:prstGeom>
          <a:noFill/>
          <a:ln>
            <a:noFill/>
          </a:ln>
        </p:spPr>
        <p:txBody>
          <a:bodyPr spcFirstLastPara="1" wrap="square" lIns="0" tIns="0" rIns="0" bIns="0" anchor="t" anchorCtr="0">
            <a:noAutofit/>
          </a:bodyPr>
          <a:lstStyle>
            <a:lvl1pPr marL="457200" lvl="0" indent="-228600" algn="ctr">
              <a:lnSpc>
                <a:spcPct val="83000"/>
              </a:lnSpc>
              <a:spcBef>
                <a:spcPts val="0"/>
              </a:spcBef>
              <a:spcAft>
                <a:spcPts val="0"/>
              </a:spcAft>
              <a:buClr>
                <a:srgbClr val="737373"/>
              </a:buClr>
              <a:buSzPts val="1800"/>
              <a:buNone/>
              <a:defRPr sz="1800">
                <a:solidFill>
                  <a:srgbClr val="737373"/>
                </a:solidFill>
              </a:defRPr>
            </a:lvl1pPr>
            <a:lvl2pPr marL="914400" lvl="1" indent="-228600" algn="l">
              <a:lnSpc>
                <a:spcPct val="90000"/>
              </a:lnSpc>
              <a:spcBef>
                <a:spcPts val="400"/>
              </a:spcBef>
              <a:spcAft>
                <a:spcPts val="0"/>
              </a:spcAft>
              <a:buSzPts val="2000"/>
              <a:buNone/>
              <a:defRPr sz="2000">
                <a:solidFill>
                  <a:srgbClr val="888888"/>
                </a:solidFill>
              </a:defRPr>
            </a:lvl2pPr>
            <a:lvl3pPr marL="1371600" lvl="2" indent="-228600" algn="l">
              <a:lnSpc>
                <a:spcPct val="85000"/>
              </a:lnSpc>
              <a:spcBef>
                <a:spcPts val="400"/>
              </a:spcBef>
              <a:spcAft>
                <a:spcPts val="0"/>
              </a:spcAft>
              <a:buClr>
                <a:srgbClr val="888888"/>
              </a:buClr>
              <a:buSzPts val="1800"/>
              <a:buNone/>
              <a:defRPr sz="1800">
                <a:solidFill>
                  <a:srgbClr val="888888"/>
                </a:solidFill>
              </a:defRPr>
            </a:lvl3pPr>
            <a:lvl4pPr marL="1828800" lvl="3" indent="-228600" algn="l">
              <a:lnSpc>
                <a:spcPct val="90000"/>
              </a:lnSpc>
              <a:spcBef>
                <a:spcPts val="1200"/>
              </a:spcBef>
              <a:spcAft>
                <a:spcPts val="0"/>
              </a:spcAft>
              <a:buClr>
                <a:srgbClr val="888888"/>
              </a:buClr>
              <a:buSzPts val="1600"/>
              <a:buNone/>
              <a:defRPr sz="1600">
                <a:solidFill>
                  <a:srgbClr val="888888"/>
                </a:solidFill>
              </a:defRPr>
            </a:lvl4pPr>
            <a:lvl5pPr marL="2286000" lvl="4" indent="-228600" algn="l">
              <a:lnSpc>
                <a:spcPct val="90000"/>
              </a:lnSpc>
              <a:spcBef>
                <a:spcPts val="0"/>
              </a:spcBef>
              <a:spcAft>
                <a:spcPts val="0"/>
              </a:spcAft>
              <a:buClr>
                <a:srgbClr val="888888"/>
              </a:buClr>
              <a:buSzPts val="1600"/>
              <a:buNone/>
              <a:defRPr sz="1600">
                <a:solidFill>
                  <a:srgbClr val="888888"/>
                </a:solidFill>
              </a:defRPr>
            </a:lvl5pPr>
            <a:lvl6pPr marL="2743200" lvl="5" indent="-228600" algn="l">
              <a:lnSpc>
                <a:spcPct val="120000"/>
              </a:lnSpc>
              <a:spcBef>
                <a:spcPts val="800"/>
              </a:spcBef>
              <a:spcAft>
                <a:spcPts val="0"/>
              </a:spcAft>
              <a:buClr>
                <a:srgbClr val="888888"/>
              </a:buClr>
              <a:buSzPts val="1600"/>
              <a:buNone/>
              <a:defRPr sz="1600">
                <a:solidFill>
                  <a:srgbClr val="888888"/>
                </a:solidFill>
              </a:defRPr>
            </a:lvl6pPr>
            <a:lvl7pPr marL="3200400" lvl="6" indent="-228600" algn="l">
              <a:lnSpc>
                <a:spcPct val="85000"/>
              </a:lnSpc>
              <a:spcBef>
                <a:spcPts val="600"/>
              </a:spcBef>
              <a:spcAft>
                <a:spcPts val="0"/>
              </a:spcAft>
              <a:buSzPts val="1600"/>
              <a:buNone/>
              <a:defRPr sz="1600">
                <a:solidFill>
                  <a:srgbClr val="888888"/>
                </a:solidFill>
              </a:defRPr>
            </a:lvl7pPr>
            <a:lvl8pPr marL="3657600" lvl="7" indent="-228600" algn="l">
              <a:lnSpc>
                <a:spcPct val="100000"/>
              </a:lnSpc>
              <a:spcBef>
                <a:spcPts val="1200"/>
              </a:spcBef>
              <a:spcAft>
                <a:spcPts val="0"/>
              </a:spcAft>
              <a:buClr>
                <a:srgbClr val="888888"/>
              </a:buClr>
              <a:buSzPts val="1600"/>
              <a:buNone/>
              <a:defRPr sz="1600">
                <a:solidFill>
                  <a:srgbClr val="888888"/>
                </a:solidFill>
              </a:defRPr>
            </a:lvl8pPr>
            <a:lvl9pPr marL="4114800" lvl="8" indent="-228600" algn="l">
              <a:lnSpc>
                <a:spcPct val="85000"/>
              </a:lnSpc>
              <a:spcBef>
                <a:spcPts val="600"/>
              </a:spcBef>
              <a:spcAft>
                <a:spcPts val="1200"/>
              </a:spcAft>
              <a:buClr>
                <a:srgbClr val="888888"/>
              </a:buClr>
              <a:buSzPts val="1600"/>
              <a:buNone/>
              <a:defRPr sz="1600">
                <a:solidFill>
                  <a:srgbClr val="888888"/>
                </a:solidFill>
              </a:defRPr>
            </a:lvl9pPr>
          </a:lstStyle>
          <a:p>
            <a:endParaRPr/>
          </a:p>
        </p:txBody>
      </p:sp>
      <p:sp>
        <p:nvSpPr>
          <p:cNvPr id="282" name="Google Shape;282;p65"/>
          <p:cNvSpPr txBox="1">
            <a:spLocks noGrp="1"/>
          </p:cNvSpPr>
          <p:nvPr>
            <p:ph type="body" idx="3"/>
          </p:nvPr>
        </p:nvSpPr>
        <p:spPr>
          <a:xfrm>
            <a:off x="600901" y="4998012"/>
            <a:ext cx="3018300" cy="689400"/>
          </a:xfrm>
          <a:prstGeom prst="rect">
            <a:avLst/>
          </a:prstGeom>
          <a:noFill/>
          <a:ln>
            <a:noFill/>
          </a:ln>
        </p:spPr>
        <p:txBody>
          <a:bodyPr spcFirstLastPara="1" wrap="square" lIns="0" tIns="0" rIns="0" bIns="0" anchor="ctr" anchorCtr="0">
            <a:noAutofit/>
          </a:bodyPr>
          <a:lstStyle>
            <a:lvl1pPr marL="457200" lvl="0" indent="-228600" algn="ctr">
              <a:lnSpc>
                <a:spcPct val="80000"/>
              </a:lnSpc>
              <a:spcBef>
                <a:spcPts val="0"/>
              </a:spcBef>
              <a:spcAft>
                <a:spcPts val="0"/>
              </a:spcAft>
              <a:buClr>
                <a:schemeClr val="dk1"/>
              </a:buClr>
              <a:buSzPts val="2800"/>
              <a:buNone/>
              <a:defRPr sz="2800" b="1">
                <a:solidFill>
                  <a:schemeClr val="dk1"/>
                </a:solidFill>
                <a:latin typeface="Arial"/>
                <a:ea typeface="Arial"/>
                <a:cs typeface="Arial"/>
                <a:sym typeface="Arial"/>
              </a:defRPr>
            </a:lvl1pPr>
            <a:lvl2pPr marL="914400" lvl="1" indent="-228600" algn="l">
              <a:lnSpc>
                <a:spcPct val="90000"/>
              </a:lnSpc>
              <a:spcBef>
                <a:spcPts val="400"/>
              </a:spcBef>
              <a:spcAft>
                <a:spcPts val="0"/>
              </a:spcAft>
              <a:buSzPts val="2000"/>
              <a:buNone/>
              <a:defRPr sz="2000">
                <a:solidFill>
                  <a:srgbClr val="888888"/>
                </a:solidFill>
              </a:defRPr>
            </a:lvl2pPr>
            <a:lvl3pPr marL="1371600" lvl="2" indent="-228600" algn="l">
              <a:lnSpc>
                <a:spcPct val="85000"/>
              </a:lnSpc>
              <a:spcBef>
                <a:spcPts val="400"/>
              </a:spcBef>
              <a:spcAft>
                <a:spcPts val="0"/>
              </a:spcAft>
              <a:buClr>
                <a:srgbClr val="888888"/>
              </a:buClr>
              <a:buSzPts val="1800"/>
              <a:buNone/>
              <a:defRPr sz="1800">
                <a:solidFill>
                  <a:srgbClr val="888888"/>
                </a:solidFill>
              </a:defRPr>
            </a:lvl3pPr>
            <a:lvl4pPr marL="1828800" lvl="3" indent="-228600" algn="l">
              <a:lnSpc>
                <a:spcPct val="90000"/>
              </a:lnSpc>
              <a:spcBef>
                <a:spcPts val="1200"/>
              </a:spcBef>
              <a:spcAft>
                <a:spcPts val="0"/>
              </a:spcAft>
              <a:buClr>
                <a:srgbClr val="888888"/>
              </a:buClr>
              <a:buSzPts val="1600"/>
              <a:buNone/>
              <a:defRPr sz="1600">
                <a:solidFill>
                  <a:srgbClr val="888888"/>
                </a:solidFill>
              </a:defRPr>
            </a:lvl4pPr>
            <a:lvl5pPr marL="2286000" lvl="4" indent="-228600" algn="l">
              <a:lnSpc>
                <a:spcPct val="90000"/>
              </a:lnSpc>
              <a:spcBef>
                <a:spcPts val="0"/>
              </a:spcBef>
              <a:spcAft>
                <a:spcPts val="0"/>
              </a:spcAft>
              <a:buClr>
                <a:srgbClr val="888888"/>
              </a:buClr>
              <a:buSzPts val="1600"/>
              <a:buNone/>
              <a:defRPr sz="1600">
                <a:solidFill>
                  <a:srgbClr val="888888"/>
                </a:solidFill>
              </a:defRPr>
            </a:lvl5pPr>
            <a:lvl6pPr marL="2743200" lvl="5" indent="-228600" algn="l">
              <a:lnSpc>
                <a:spcPct val="120000"/>
              </a:lnSpc>
              <a:spcBef>
                <a:spcPts val="800"/>
              </a:spcBef>
              <a:spcAft>
                <a:spcPts val="0"/>
              </a:spcAft>
              <a:buClr>
                <a:srgbClr val="888888"/>
              </a:buClr>
              <a:buSzPts val="1600"/>
              <a:buNone/>
              <a:defRPr sz="1600">
                <a:solidFill>
                  <a:srgbClr val="888888"/>
                </a:solidFill>
              </a:defRPr>
            </a:lvl6pPr>
            <a:lvl7pPr marL="3200400" lvl="6" indent="-228600" algn="l">
              <a:lnSpc>
                <a:spcPct val="85000"/>
              </a:lnSpc>
              <a:spcBef>
                <a:spcPts val="600"/>
              </a:spcBef>
              <a:spcAft>
                <a:spcPts val="0"/>
              </a:spcAft>
              <a:buSzPts val="1600"/>
              <a:buNone/>
              <a:defRPr sz="1600">
                <a:solidFill>
                  <a:srgbClr val="888888"/>
                </a:solidFill>
              </a:defRPr>
            </a:lvl7pPr>
            <a:lvl8pPr marL="3657600" lvl="7" indent="-228600" algn="l">
              <a:lnSpc>
                <a:spcPct val="100000"/>
              </a:lnSpc>
              <a:spcBef>
                <a:spcPts val="1200"/>
              </a:spcBef>
              <a:spcAft>
                <a:spcPts val="0"/>
              </a:spcAft>
              <a:buClr>
                <a:srgbClr val="888888"/>
              </a:buClr>
              <a:buSzPts val="1600"/>
              <a:buNone/>
              <a:defRPr sz="1600">
                <a:solidFill>
                  <a:srgbClr val="888888"/>
                </a:solidFill>
              </a:defRPr>
            </a:lvl8pPr>
            <a:lvl9pPr marL="4114800" lvl="8" indent="-228600" algn="l">
              <a:lnSpc>
                <a:spcPct val="85000"/>
              </a:lnSpc>
              <a:spcBef>
                <a:spcPts val="600"/>
              </a:spcBef>
              <a:spcAft>
                <a:spcPts val="1200"/>
              </a:spcAft>
              <a:buClr>
                <a:srgbClr val="888888"/>
              </a:buClr>
              <a:buSzPts val="1600"/>
              <a:buNone/>
              <a:defRPr sz="1600">
                <a:solidFill>
                  <a:srgbClr val="888888"/>
                </a:solidFill>
              </a:defRPr>
            </a:lvl9pPr>
          </a:lstStyle>
          <a:p>
            <a:endParaRPr/>
          </a:p>
        </p:txBody>
      </p:sp>
      <p:sp>
        <p:nvSpPr>
          <p:cNvPr id="283" name="Google Shape;283;p65"/>
          <p:cNvSpPr/>
          <p:nvPr/>
        </p:nvSpPr>
        <p:spPr>
          <a:xfrm>
            <a:off x="901852" y="2331720"/>
            <a:ext cx="2428800" cy="24288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84" name="Google Shape;284;p65"/>
          <p:cNvSpPr/>
          <p:nvPr/>
        </p:nvSpPr>
        <p:spPr>
          <a:xfrm>
            <a:off x="835812" y="2265680"/>
            <a:ext cx="2560800" cy="2560800"/>
          </a:xfrm>
          <a:prstGeom prst="pie">
            <a:avLst>
              <a:gd name="adj1" fmla="val 0"/>
              <a:gd name="adj2" fmla="val 16200000"/>
            </a:avLst>
          </a:prstGeom>
          <a:gradFill>
            <a:gsLst>
              <a:gs pos="0">
                <a:schemeClr val="accent6"/>
              </a:gs>
              <a:gs pos="1000">
                <a:schemeClr val="accent6"/>
              </a:gs>
              <a:gs pos="76000">
                <a:srgbClr val="EC008C"/>
              </a:gs>
              <a:gs pos="100000">
                <a:srgbClr val="EC008C"/>
              </a:gs>
            </a:gsLst>
            <a:lin ang="5400000" scaled="0"/>
          </a:gra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lt1"/>
              </a:solidFill>
              <a:latin typeface="Arial"/>
              <a:ea typeface="Arial"/>
              <a:cs typeface="Arial"/>
              <a:sym typeface="Arial"/>
            </a:endParaRPr>
          </a:p>
        </p:txBody>
      </p:sp>
      <p:sp>
        <p:nvSpPr>
          <p:cNvPr id="285" name="Google Shape;285;p65"/>
          <p:cNvSpPr/>
          <p:nvPr/>
        </p:nvSpPr>
        <p:spPr>
          <a:xfrm>
            <a:off x="4881597" y="2331720"/>
            <a:ext cx="2428800" cy="24288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86" name="Google Shape;286;p65"/>
          <p:cNvSpPr/>
          <p:nvPr/>
        </p:nvSpPr>
        <p:spPr>
          <a:xfrm>
            <a:off x="4815557" y="2265680"/>
            <a:ext cx="2560800" cy="2560800"/>
          </a:xfrm>
          <a:prstGeom prst="pie">
            <a:avLst>
              <a:gd name="adj1" fmla="val 0"/>
              <a:gd name="adj2" fmla="val 16200000"/>
            </a:avLst>
          </a:prstGeom>
          <a:gradFill>
            <a:gsLst>
              <a:gs pos="0">
                <a:schemeClr val="accent6"/>
              </a:gs>
              <a:gs pos="1000">
                <a:schemeClr val="accent6"/>
              </a:gs>
              <a:gs pos="76000">
                <a:srgbClr val="EC008C"/>
              </a:gs>
              <a:gs pos="100000">
                <a:srgbClr val="EC008C"/>
              </a:gs>
            </a:gsLst>
            <a:lin ang="5400000" scaled="0"/>
          </a:gra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lt1"/>
              </a:solidFill>
              <a:latin typeface="Arial"/>
              <a:ea typeface="Arial"/>
              <a:cs typeface="Arial"/>
              <a:sym typeface="Arial"/>
            </a:endParaRPr>
          </a:p>
        </p:txBody>
      </p:sp>
      <p:sp>
        <p:nvSpPr>
          <p:cNvPr id="287" name="Google Shape;287;p65"/>
          <p:cNvSpPr/>
          <p:nvPr/>
        </p:nvSpPr>
        <p:spPr>
          <a:xfrm>
            <a:off x="8853660" y="2331720"/>
            <a:ext cx="2428800" cy="24288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88" name="Google Shape;288;p65"/>
          <p:cNvSpPr/>
          <p:nvPr/>
        </p:nvSpPr>
        <p:spPr>
          <a:xfrm>
            <a:off x="8787620" y="2265680"/>
            <a:ext cx="2560800" cy="2560800"/>
          </a:xfrm>
          <a:prstGeom prst="pie">
            <a:avLst>
              <a:gd name="adj1" fmla="val 0"/>
              <a:gd name="adj2" fmla="val 16200000"/>
            </a:avLst>
          </a:prstGeom>
          <a:gradFill>
            <a:gsLst>
              <a:gs pos="0">
                <a:schemeClr val="accent6"/>
              </a:gs>
              <a:gs pos="1000">
                <a:schemeClr val="accent6"/>
              </a:gs>
              <a:gs pos="76000">
                <a:srgbClr val="EC008C"/>
              </a:gs>
              <a:gs pos="100000">
                <a:srgbClr val="EC008C"/>
              </a:gs>
            </a:gsLst>
            <a:lin ang="5400000" scaled="0"/>
          </a:gra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lt1"/>
              </a:solidFill>
              <a:latin typeface="Arial"/>
              <a:ea typeface="Arial"/>
              <a:cs typeface="Arial"/>
              <a:sym typeface="Arial"/>
            </a:endParaRPr>
          </a:p>
        </p:txBody>
      </p:sp>
      <p:sp>
        <p:nvSpPr>
          <p:cNvPr id="289" name="Google Shape;289;p65"/>
          <p:cNvSpPr txBox="1">
            <a:spLocks noGrp="1"/>
          </p:cNvSpPr>
          <p:nvPr>
            <p:ph type="body" idx="4"/>
          </p:nvPr>
        </p:nvSpPr>
        <p:spPr>
          <a:xfrm>
            <a:off x="4601400" y="5813717"/>
            <a:ext cx="3018300" cy="229800"/>
          </a:xfrm>
          <a:prstGeom prst="rect">
            <a:avLst/>
          </a:prstGeom>
          <a:noFill/>
          <a:ln>
            <a:noFill/>
          </a:ln>
        </p:spPr>
        <p:txBody>
          <a:bodyPr spcFirstLastPara="1" wrap="square" lIns="0" tIns="0" rIns="0" bIns="0" anchor="t" anchorCtr="0">
            <a:noAutofit/>
          </a:bodyPr>
          <a:lstStyle>
            <a:lvl1pPr marL="457200" lvl="0" indent="-228600" algn="ctr">
              <a:lnSpc>
                <a:spcPct val="83000"/>
              </a:lnSpc>
              <a:spcBef>
                <a:spcPts val="0"/>
              </a:spcBef>
              <a:spcAft>
                <a:spcPts val="0"/>
              </a:spcAft>
              <a:buClr>
                <a:srgbClr val="737373"/>
              </a:buClr>
              <a:buSzPts val="1800"/>
              <a:buNone/>
              <a:defRPr sz="1800">
                <a:solidFill>
                  <a:srgbClr val="737373"/>
                </a:solidFill>
              </a:defRPr>
            </a:lvl1pPr>
            <a:lvl2pPr marL="914400" lvl="1" indent="-228600" algn="l">
              <a:lnSpc>
                <a:spcPct val="90000"/>
              </a:lnSpc>
              <a:spcBef>
                <a:spcPts val="400"/>
              </a:spcBef>
              <a:spcAft>
                <a:spcPts val="0"/>
              </a:spcAft>
              <a:buSzPts val="2000"/>
              <a:buNone/>
              <a:defRPr sz="2000">
                <a:solidFill>
                  <a:srgbClr val="888888"/>
                </a:solidFill>
              </a:defRPr>
            </a:lvl2pPr>
            <a:lvl3pPr marL="1371600" lvl="2" indent="-228600" algn="l">
              <a:lnSpc>
                <a:spcPct val="85000"/>
              </a:lnSpc>
              <a:spcBef>
                <a:spcPts val="400"/>
              </a:spcBef>
              <a:spcAft>
                <a:spcPts val="0"/>
              </a:spcAft>
              <a:buClr>
                <a:srgbClr val="888888"/>
              </a:buClr>
              <a:buSzPts val="1800"/>
              <a:buNone/>
              <a:defRPr sz="1800">
                <a:solidFill>
                  <a:srgbClr val="888888"/>
                </a:solidFill>
              </a:defRPr>
            </a:lvl3pPr>
            <a:lvl4pPr marL="1828800" lvl="3" indent="-228600" algn="l">
              <a:lnSpc>
                <a:spcPct val="90000"/>
              </a:lnSpc>
              <a:spcBef>
                <a:spcPts val="1200"/>
              </a:spcBef>
              <a:spcAft>
                <a:spcPts val="0"/>
              </a:spcAft>
              <a:buClr>
                <a:srgbClr val="888888"/>
              </a:buClr>
              <a:buSzPts val="1600"/>
              <a:buNone/>
              <a:defRPr sz="1600">
                <a:solidFill>
                  <a:srgbClr val="888888"/>
                </a:solidFill>
              </a:defRPr>
            </a:lvl4pPr>
            <a:lvl5pPr marL="2286000" lvl="4" indent="-228600" algn="l">
              <a:lnSpc>
                <a:spcPct val="90000"/>
              </a:lnSpc>
              <a:spcBef>
                <a:spcPts val="0"/>
              </a:spcBef>
              <a:spcAft>
                <a:spcPts val="0"/>
              </a:spcAft>
              <a:buClr>
                <a:srgbClr val="888888"/>
              </a:buClr>
              <a:buSzPts val="1600"/>
              <a:buNone/>
              <a:defRPr sz="1600">
                <a:solidFill>
                  <a:srgbClr val="888888"/>
                </a:solidFill>
              </a:defRPr>
            </a:lvl5pPr>
            <a:lvl6pPr marL="2743200" lvl="5" indent="-228600" algn="l">
              <a:lnSpc>
                <a:spcPct val="120000"/>
              </a:lnSpc>
              <a:spcBef>
                <a:spcPts val="800"/>
              </a:spcBef>
              <a:spcAft>
                <a:spcPts val="0"/>
              </a:spcAft>
              <a:buClr>
                <a:srgbClr val="888888"/>
              </a:buClr>
              <a:buSzPts val="1600"/>
              <a:buNone/>
              <a:defRPr sz="1600">
                <a:solidFill>
                  <a:srgbClr val="888888"/>
                </a:solidFill>
              </a:defRPr>
            </a:lvl6pPr>
            <a:lvl7pPr marL="3200400" lvl="6" indent="-228600" algn="l">
              <a:lnSpc>
                <a:spcPct val="85000"/>
              </a:lnSpc>
              <a:spcBef>
                <a:spcPts val="600"/>
              </a:spcBef>
              <a:spcAft>
                <a:spcPts val="0"/>
              </a:spcAft>
              <a:buSzPts val="1600"/>
              <a:buNone/>
              <a:defRPr sz="1600">
                <a:solidFill>
                  <a:srgbClr val="888888"/>
                </a:solidFill>
              </a:defRPr>
            </a:lvl7pPr>
            <a:lvl8pPr marL="3657600" lvl="7" indent="-228600" algn="l">
              <a:lnSpc>
                <a:spcPct val="100000"/>
              </a:lnSpc>
              <a:spcBef>
                <a:spcPts val="1200"/>
              </a:spcBef>
              <a:spcAft>
                <a:spcPts val="0"/>
              </a:spcAft>
              <a:buClr>
                <a:srgbClr val="888888"/>
              </a:buClr>
              <a:buSzPts val="1600"/>
              <a:buNone/>
              <a:defRPr sz="1600">
                <a:solidFill>
                  <a:srgbClr val="888888"/>
                </a:solidFill>
              </a:defRPr>
            </a:lvl8pPr>
            <a:lvl9pPr marL="4114800" lvl="8" indent="-228600" algn="l">
              <a:lnSpc>
                <a:spcPct val="85000"/>
              </a:lnSpc>
              <a:spcBef>
                <a:spcPts val="600"/>
              </a:spcBef>
              <a:spcAft>
                <a:spcPts val="1200"/>
              </a:spcAft>
              <a:buClr>
                <a:srgbClr val="888888"/>
              </a:buClr>
              <a:buSzPts val="1600"/>
              <a:buNone/>
              <a:defRPr sz="1600">
                <a:solidFill>
                  <a:srgbClr val="888888"/>
                </a:solidFill>
              </a:defRPr>
            </a:lvl9pPr>
          </a:lstStyle>
          <a:p>
            <a:endParaRPr/>
          </a:p>
        </p:txBody>
      </p:sp>
      <p:sp>
        <p:nvSpPr>
          <p:cNvPr id="290" name="Google Shape;290;p65"/>
          <p:cNvSpPr txBox="1">
            <a:spLocks noGrp="1"/>
          </p:cNvSpPr>
          <p:nvPr>
            <p:ph type="body" idx="5"/>
          </p:nvPr>
        </p:nvSpPr>
        <p:spPr>
          <a:xfrm>
            <a:off x="4601400" y="4998012"/>
            <a:ext cx="3018300" cy="689400"/>
          </a:xfrm>
          <a:prstGeom prst="rect">
            <a:avLst/>
          </a:prstGeom>
          <a:noFill/>
          <a:ln>
            <a:noFill/>
          </a:ln>
        </p:spPr>
        <p:txBody>
          <a:bodyPr spcFirstLastPara="1" wrap="square" lIns="0" tIns="0" rIns="0" bIns="0" anchor="ctr" anchorCtr="0">
            <a:noAutofit/>
          </a:bodyPr>
          <a:lstStyle>
            <a:lvl1pPr marL="457200" lvl="0" indent="-228600" algn="ctr">
              <a:lnSpc>
                <a:spcPct val="80000"/>
              </a:lnSpc>
              <a:spcBef>
                <a:spcPts val="0"/>
              </a:spcBef>
              <a:spcAft>
                <a:spcPts val="0"/>
              </a:spcAft>
              <a:buClr>
                <a:schemeClr val="dk1"/>
              </a:buClr>
              <a:buSzPts val="2800"/>
              <a:buNone/>
              <a:defRPr sz="2800" b="1">
                <a:solidFill>
                  <a:schemeClr val="dk1"/>
                </a:solidFill>
                <a:latin typeface="Arial"/>
                <a:ea typeface="Arial"/>
                <a:cs typeface="Arial"/>
                <a:sym typeface="Arial"/>
              </a:defRPr>
            </a:lvl1pPr>
            <a:lvl2pPr marL="914400" lvl="1" indent="-228600" algn="l">
              <a:lnSpc>
                <a:spcPct val="90000"/>
              </a:lnSpc>
              <a:spcBef>
                <a:spcPts val="400"/>
              </a:spcBef>
              <a:spcAft>
                <a:spcPts val="0"/>
              </a:spcAft>
              <a:buSzPts val="2000"/>
              <a:buNone/>
              <a:defRPr sz="2000">
                <a:solidFill>
                  <a:srgbClr val="888888"/>
                </a:solidFill>
              </a:defRPr>
            </a:lvl2pPr>
            <a:lvl3pPr marL="1371600" lvl="2" indent="-228600" algn="l">
              <a:lnSpc>
                <a:spcPct val="85000"/>
              </a:lnSpc>
              <a:spcBef>
                <a:spcPts val="400"/>
              </a:spcBef>
              <a:spcAft>
                <a:spcPts val="0"/>
              </a:spcAft>
              <a:buClr>
                <a:srgbClr val="888888"/>
              </a:buClr>
              <a:buSzPts val="1800"/>
              <a:buNone/>
              <a:defRPr sz="1800">
                <a:solidFill>
                  <a:srgbClr val="888888"/>
                </a:solidFill>
              </a:defRPr>
            </a:lvl3pPr>
            <a:lvl4pPr marL="1828800" lvl="3" indent="-228600" algn="l">
              <a:lnSpc>
                <a:spcPct val="90000"/>
              </a:lnSpc>
              <a:spcBef>
                <a:spcPts val="1200"/>
              </a:spcBef>
              <a:spcAft>
                <a:spcPts val="0"/>
              </a:spcAft>
              <a:buClr>
                <a:srgbClr val="888888"/>
              </a:buClr>
              <a:buSzPts val="1600"/>
              <a:buNone/>
              <a:defRPr sz="1600">
                <a:solidFill>
                  <a:srgbClr val="888888"/>
                </a:solidFill>
              </a:defRPr>
            </a:lvl4pPr>
            <a:lvl5pPr marL="2286000" lvl="4" indent="-228600" algn="l">
              <a:lnSpc>
                <a:spcPct val="90000"/>
              </a:lnSpc>
              <a:spcBef>
                <a:spcPts val="0"/>
              </a:spcBef>
              <a:spcAft>
                <a:spcPts val="0"/>
              </a:spcAft>
              <a:buClr>
                <a:srgbClr val="888888"/>
              </a:buClr>
              <a:buSzPts val="1600"/>
              <a:buNone/>
              <a:defRPr sz="1600">
                <a:solidFill>
                  <a:srgbClr val="888888"/>
                </a:solidFill>
              </a:defRPr>
            </a:lvl5pPr>
            <a:lvl6pPr marL="2743200" lvl="5" indent="-228600" algn="l">
              <a:lnSpc>
                <a:spcPct val="120000"/>
              </a:lnSpc>
              <a:spcBef>
                <a:spcPts val="800"/>
              </a:spcBef>
              <a:spcAft>
                <a:spcPts val="0"/>
              </a:spcAft>
              <a:buClr>
                <a:srgbClr val="888888"/>
              </a:buClr>
              <a:buSzPts val="1600"/>
              <a:buNone/>
              <a:defRPr sz="1600">
                <a:solidFill>
                  <a:srgbClr val="888888"/>
                </a:solidFill>
              </a:defRPr>
            </a:lvl6pPr>
            <a:lvl7pPr marL="3200400" lvl="6" indent="-228600" algn="l">
              <a:lnSpc>
                <a:spcPct val="85000"/>
              </a:lnSpc>
              <a:spcBef>
                <a:spcPts val="600"/>
              </a:spcBef>
              <a:spcAft>
                <a:spcPts val="0"/>
              </a:spcAft>
              <a:buSzPts val="1600"/>
              <a:buNone/>
              <a:defRPr sz="1600">
                <a:solidFill>
                  <a:srgbClr val="888888"/>
                </a:solidFill>
              </a:defRPr>
            </a:lvl7pPr>
            <a:lvl8pPr marL="3657600" lvl="7" indent="-228600" algn="l">
              <a:lnSpc>
                <a:spcPct val="100000"/>
              </a:lnSpc>
              <a:spcBef>
                <a:spcPts val="1200"/>
              </a:spcBef>
              <a:spcAft>
                <a:spcPts val="0"/>
              </a:spcAft>
              <a:buClr>
                <a:srgbClr val="888888"/>
              </a:buClr>
              <a:buSzPts val="1600"/>
              <a:buNone/>
              <a:defRPr sz="1600">
                <a:solidFill>
                  <a:srgbClr val="888888"/>
                </a:solidFill>
              </a:defRPr>
            </a:lvl8pPr>
            <a:lvl9pPr marL="4114800" lvl="8" indent="-228600" algn="l">
              <a:lnSpc>
                <a:spcPct val="85000"/>
              </a:lnSpc>
              <a:spcBef>
                <a:spcPts val="600"/>
              </a:spcBef>
              <a:spcAft>
                <a:spcPts val="1200"/>
              </a:spcAft>
              <a:buClr>
                <a:srgbClr val="888888"/>
              </a:buClr>
              <a:buSzPts val="1600"/>
              <a:buNone/>
              <a:defRPr sz="1600">
                <a:solidFill>
                  <a:srgbClr val="888888"/>
                </a:solidFill>
              </a:defRPr>
            </a:lvl9pPr>
          </a:lstStyle>
          <a:p>
            <a:endParaRPr/>
          </a:p>
        </p:txBody>
      </p:sp>
      <p:sp>
        <p:nvSpPr>
          <p:cNvPr id="291" name="Google Shape;291;p65"/>
          <p:cNvSpPr txBox="1">
            <a:spLocks noGrp="1"/>
          </p:cNvSpPr>
          <p:nvPr>
            <p:ph type="body" idx="6"/>
          </p:nvPr>
        </p:nvSpPr>
        <p:spPr>
          <a:xfrm>
            <a:off x="8568272" y="5813717"/>
            <a:ext cx="3018300" cy="229800"/>
          </a:xfrm>
          <a:prstGeom prst="rect">
            <a:avLst/>
          </a:prstGeom>
          <a:noFill/>
          <a:ln>
            <a:noFill/>
          </a:ln>
        </p:spPr>
        <p:txBody>
          <a:bodyPr spcFirstLastPara="1" wrap="square" lIns="0" tIns="0" rIns="0" bIns="0" anchor="t" anchorCtr="0">
            <a:noAutofit/>
          </a:bodyPr>
          <a:lstStyle>
            <a:lvl1pPr marL="457200" lvl="0" indent="-228600" algn="ctr">
              <a:lnSpc>
                <a:spcPct val="83000"/>
              </a:lnSpc>
              <a:spcBef>
                <a:spcPts val="0"/>
              </a:spcBef>
              <a:spcAft>
                <a:spcPts val="0"/>
              </a:spcAft>
              <a:buClr>
                <a:srgbClr val="737373"/>
              </a:buClr>
              <a:buSzPts val="1800"/>
              <a:buNone/>
              <a:defRPr sz="1800">
                <a:solidFill>
                  <a:srgbClr val="737373"/>
                </a:solidFill>
              </a:defRPr>
            </a:lvl1pPr>
            <a:lvl2pPr marL="914400" lvl="1" indent="-228600" algn="l">
              <a:lnSpc>
                <a:spcPct val="90000"/>
              </a:lnSpc>
              <a:spcBef>
                <a:spcPts val="400"/>
              </a:spcBef>
              <a:spcAft>
                <a:spcPts val="0"/>
              </a:spcAft>
              <a:buSzPts val="2000"/>
              <a:buNone/>
              <a:defRPr sz="2000">
                <a:solidFill>
                  <a:srgbClr val="888888"/>
                </a:solidFill>
              </a:defRPr>
            </a:lvl2pPr>
            <a:lvl3pPr marL="1371600" lvl="2" indent="-228600" algn="l">
              <a:lnSpc>
                <a:spcPct val="85000"/>
              </a:lnSpc>
              <a:spcBef>
                <a:spcPts val="400"/>
              </a:spcBef>
              <a:spcAft>
                <a:spcPts val="0"/>
              </a:spcAft>
              <a:buClr>
                <a:srgbClr val="888888"/>
              </a:buClr>
              <a:buSzPts val="1800"/>
              <a:buNone/>
              <a:defRPr sz="1800">
                <a:solidFill>
                  <a:srgbClr val="888888"/>
                </a:solidFill>
              </a:defRPr>
            </a:lvl3pPr>
            <a:lvl4pPr marL="1828800" lvl="3" indent="-228600" algn="l">
              <a:lnSpc>
                <a:spcPct val="90000"/>
              </a:lnSpc>
              <a:spcBef>
                <a:spcPts val="1200"/>
              </a:spcBef>
              <a:spcAft>
                <a:spcPts val="0"/>
              </a:spcAft>
              <a:buClr>
                <a:srgbClr val="888888"/>
              </a:buClr>
              <a:buSzPts val="1600"/>
              <a:buNone/>
              <a:defRPr sz="1600">
                <a:solidFill>
                  <a:srgbClr val="888888"/>
                </a:solidFill>
              </a:defRPr>
            </a:lvl4pPr>
            <a:lvl5pPr marL="2286000" lvl="4" indent="-228600" algn="l">
              <a:lnSpc>
                <a:spcPct val="90000"/>
              </a:lnSpc>
              <a:spcBef>
                <a:spcPts val="0"/>
              </a:spcBef>
              <a:spcAft>
                <a:spcPts val="0"/>
              </a:spcAft>
              <a:buClr>
                <a:srgbClr val="888888"/>
              </a:buClr>
              <a:buSzPts val="1600"/>
              <a:buNone/>
              <a:defRPr sz="1600">
                <a:solidFill>
                  <a:srgbClr val="888888"/>
                </a:solidFill>
              </a:defRPr>
            </a:lvl5pPr>
            <a:lvl6pPr marL="2743200" lvl="5" indent="-228600" algn="l">
              <a:lnSpc>
                <a:spcPct val="120000"/>
              </a:lnSpc>
              <a:spcBef>
                <a:spcPts val="800"/>
              </a:spcBef>
              <a:spcAft>
                <a:spcPts val="0"/>
              </a:spcAft>
              <a:buClr>
                <a:srgbClr val="888888"/>
              </a:buClr>
              <a:buSzPts val="1600"/>
              <a:buNone/>
              <a:defRPr sz="1600">
                <a:solidFill>
                  <a:srgbClr val="888888"/>
                </a:solidFill>
              </a:defRPr>
            </a:lvl6pPr>
            <a:lvl7pPr marL="3200400" lvl="6" indent="-228600" algn="l">
              <a:lnSpc>
                <a:spcPct val="85000"/>
              </a:lnSpc>
              <a:spcBef>
                <a:spcPts val="600"/>
              </a:spcBef>
              <a:spcAft>
                <a:spcPts val="0"/>
              </a:spcAft>
              <a:buSzPts val="1600"/>
              <a:buNone/>
              <a:defRPr sz="1600">
                <a:solidFill>
                  <a:srgbClr val="888888"/>
                </a:solidFill>
              </a:defRPr>
            </a:lvl7pPr>
            <a:lvl8pPr marL="3657600" lvl="7" indent="-228600" algn="l">
              <a:lnSpc>
                <a:spcPct val="100000"/>
              </a:lnSpc>
              <a:spcBef>
                <a:spcPts val="1200"/>
              </a:spcBef>
              <a:spcAft>
                <a:spcPts val="0"/>
              </a:spcAft>
              <a:buClr>
                <a:srgbClr val="888888"/>
              </a:buClr>
              <a:buSzPts val="1600"/>
              <a:buNone/>
              <a:defRPr sz="1600">
                <a:solidFill>
                  <a:srgbClr val="888888"/>
                </a:solidFill>
              </a:defRPr>
            </a:lvl8pPr>
            <a:lvl9pPr marL="4114800" lvl="8" indent="-228600" algn="l">
              <a:lnSpc>
                <a:spcPct val="85000"/>
              </a:lnSpc>
              <a:spcBef>
                <a:spcPts val="600"/>
              </a:spcBef>
              <a:spcAft>
                <a:spcPts val="1200"/>
              </a:spcAft>
              <a:buClr>
                <a:srgbClr val="888888"/>
              </a:buClr>
              <a:buSzPts val="1600"/>
              <a:buNone/>
              <a:defRPr sz="1600">
                <a:solidFill>
                  <a:srgbClr val="888888"/>
                </a:solidFill>
              </a:defRPr>
            </a:lvl9pPr>
          </a:lstStyle>
          <a:p>
            <a:endParaRPr/>
          </a:p>
        </p:txBody>
      </p:sp>
      <p:sp>
        <p:nvSpPr>
          <p:cNvPr id="292" name="Google Shape;292;p65"/>
          <p:cNvSpPr txBox="1">
            <a:spLocks noGrp="1"/>
          </p:cNvSpPr>
          <p:nvPr>
            <p:ph type="body" idx="7"/>
          </p:nvPr>
        </p:nvSpPr>
        <p:spPr>
          <a:xfrm>
            <a:off x="8568272" y="4998012"/>
            <a:ext cx="3018300" cy="689400"/>
          </a:xfrm>
          <a:prstGeom prst="rect">
            <a:avLst/>
          </a:prstGeom>
          <a:noFill/>
          <a:ln>
            <a:noFill/>
          </a:ln>
        </p:spPr>
        <p:txBody>
          <a:bodyPr spcFirstLastPara="1" wrap="square" lIns="0" tIns="0" rIns="0" bIns="0" anchor="ctr" anchorCtr="0">
            <a:noAutofit/>
          </a:bodyPr>
          <a:lstStyle>
            <a:lvl1pPr marL="457200" lvl="0" indent="-228600" algn="ctr">
              <a:lnSpc>
                <a:spcPct val="80000"/>
              </a:lnSpc>
              <a:spcBef>
                <a:spcPts val="0"/>
              </a:spcBef>
              <a:spcAft>
                <a:spcPts val="0"/>
              </a:spcAft>
              <a:buClr>
                <a:schemeClr val="dk1"/>
              </a:buClr>
              <a:buSzPts val="2800"/>
              <a:buNone/>
              <a:defRPr sz="2800" b="1">
                <a:solidFill>
                  <a:schemeClr val="dk1"/>
                </a:solidFill>
                <a:latin typeface="Arial"/>
                <a:ea typeface="Arial"/>
                <a:cs typeface="Arial"/>
                <a:sym typeface="Arial"/>
              </a:defRPr>
            </a:lvl1pPr>
            <a:lvl2pPr marL="914400" lvl="1" indent="-228600" algn="l">
              <a:lnSpc>
                <a:spcPct val="90000"/>
              </a:lnSpc>
              <a:spcBef>
                <a:spcPts val="400"/>
              </a:spcBef>
              <a:spcAft>
                <a:spcPts val="0"/>
              </a:spcAft>
              <a:buSzPts val="2000"/>
              <a:buNone/>
              <a:defRPr sz="2000">
                <a:solidFill>
                  <a:srgbClr val="888888"/>
                </a:solidFill>
              </a:defRPr>
            </a:lvl2pPr>
            <a:lvl3pPr marL="1371600" lvl="2" indent="-228600" algn="l">
              <a:lnSpc>
                <a:spcPct val="85000"/>
              </a:lnSpc>
              <a:spcBef>
                <a:spcPts val="400"/>
              </a:spcBef>
              <a:spcAft>
                <a:spcPts val="0"/>
              </a:spcAft>
              <a:buClr>
                <a:srgbClr val="888888"/>
              </a:buClr>
              <a:buSzPts val="1800"/>
              <a:buNone/>
              <a:defRPr sz="1800">
                <a:solidFill>
                  <a:srgbClr val="888888"/>
                </a:solidFill>
              </a:defRPr>
            </a:lvl3pPr>
            <a:lvl4pPr marL="1828800" lvl="3" indent="-228600" algn="l">
              <a:lnSpc>
                <a:spcPct val="90000"/>
              </a:lnSpc>
              <a:spcBef>
                <a:spcPts val="1200"/>
              </a:spcBef>
              <a:spcAft>
                <a:spcPts val="0"/>
              </a:spcAft>
              <a:buClr>
                <a:srgbClr val="888888"/>
              </a:buClr>
              <a:buSzPts val="1600"/>
              <a:buNone/>
              <a:defRPr sz="1600">
                <a:solidFill>
                  <a:srgbClr val="888888"/>
                </a:solidFill>
              </a:defRPr>
            </a:lvl4pPr>
            <a:lvl5pPr marL="2286000" lvl="4" indent="-228600" algn="l">
              <a:lnSpc>
                <a:spcPct val="90000"/>
              </a:lnSpc>
              <a:spcBef>
                <a:spcPts val="0"/>
              </a:spcBef>
              <a:spcAft>
                <a:spcPts val="0"/>
              </a:spcAft>
              <a:buClr>
                <a:srgbClr val="888888"/>
              </a:buClr>
              <a:buSzPts val="1600"/>
              <a:buNone/>
              <a:defRPr sz="1600">
                <a:solidFill>
                  <a:srgbClr val="888888"/>
                </a:solidFill>
              </a:defRPr>
            </a:lvl5pPr>
            <a:lvl6pPr marL="2743200" lvl="5" indent="-228600" algn="l">
              <a:lnSpc>
                <a:spcPct val="120000"/>
              </a:lnSpc>
              <a:spcBef>
                <a:spcPts val="800"/>
              </a:spcBef>
              <a:spcAft>
                <a:spcPts val="0"/>
              </a:spcAft>
              <a:buClr>
                <a:srgbClr val="888888"/>
              </a:buClr>
              <a:buSzPts val="1600"/>
              <a:buNone/>
              <a:defRPr sz="1600">
                <a:solidFill>
                  <a:srgbClr val="888888"/>
                </a:solidFill>
              </a:defRPr>
            </a:lvl6pPr>
            <a:lvl7pPr marL="3200400" lvl="6" indent="-228600" algn="l">
              <a:lnSpc>
                <a:spcPct val="85000"/>
              </a:lnSpc>
              <a:spcBef>
                <a:spcPts val="600"/>
              </a:spcBef>
              <a:spcAft>
                <a:spcPts val="0"/>
              </a:spcAft>
              <a:buSzPts val="1600"/>
              <a:buNone/>
              <a:defRPr sz="1600">
                <a:solidFill>
                  <a:srgbClr val="888888"/>
                </a:solidFill>
              </a:defRPr>
            </a:lvl7pPr>
            <a:lvl8pPr marL="3657600" lvl="7" indent="-228600" algn="l">
              <a:lnSpc>
                <a:spcPct val="100000"/>
              </a:lnSpc>
              <a:spcBef>
                <a:spcPts val="1200"/>
              </a:spcBef>
              <a:spcAft>
                <a:spcPts val="0"/>
              </a:spcAft>
              <a:buClr>
                <a:srgbClr val="888888"/>
              </a:buClr>
              <a:buSzPts val="1600"/>
              <a:buNone/>
              <a:defRPr sz="1600">
                <a:solidFill>
                  <a:srgbClr val="888888"/>
                </a:solidFill>
              </a:defRPr>
            </a:lvl8pPr>
            <a:lvl9pPr marL="4114800" lvl="8" indent="-228600" algn="l">
              <a:lnSpc>
                <a:spcPct val="85000"/>
              </a:lnSpc>
              <a:spcBef>
                <a:spcPts val="600"/>
              </a:spcBef>
              <a:spcAft>
                <a:spcPts val="1200"/>
              </a:spcAft>
              <a:buClr>
                <a:srgbClr val="888888"/>
              </a:buClr>
              <a:buSzPts val="1600"/>
              <a:buNone/>
              <a:defRPr sz="1600">
                <a:solidFill>
                  <a:srgbClr val="888888"/>
                </a:solidFill>
              </a:defRPr>
            </a:lvl9pPr>
          </a:lstStyle>
          <a:p>
            <a:endParaRPr/>
          </a:p>
        </p:txBody>
      </p:sp>
      <p:sp>
        <p:nvSpPr>
          <p:cNvPr id="293" name="Google Shape;293;p65"/>
          <p:cNvSpPr/>
          <p:nvPr/>
        </p:nvSpPr>
        <p:spPr>
          <a:xfrm>
            <a:off x="1006788" y="2443475"/>
            <a:ext cx="2206500" cy="2206500"/>
          </a:xfrm>
          <a:prstGeom prst="ellipse">
            <a:avLst/>
          </a:prstGeom>
          <a:solidFill>
            <a:schemeClr val="l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65"/>
          <p:cNvSpPr/>
          <p:nvPr/>
        </p:nvSpPr>
        <p:spPr>
          <a:xfrm>
            <a:off x="4988900" y="2443475"/>
            <a:ext cx="2206500" cy="2206500"/>
          </a:xfrm>
          <a:prstGeom prst="ellipse">
            <a:avLst/>
          </a:prstGeom>
          <a:solidFill>
            <a:schemeClr val="l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65"/>
          <p:cNvSpPr/>
          <p:nvPr/>
        </p:nvSpPr>
        <p:spPr>
          <a:xfrm>
            <a:off x="8978700" y="2443475"/>
            <a:ext cx="2206500" cy="2206500"/>
          </a:xfrm>
          <a:prstGeom prst="ellipse">
            <a:avLst/>
          </a:prstGeom>
          <a:solidFill>
            <a:schemeClr val="l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Forward Looking Statement">
  <p:cSld name="Forward Looking Statement">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296"/>
        <p:cNvGrpSpPr/>
        <p:nvPr/>
      </p:nvGrpSpPr>
      <p:grpSpPr>
        <a:xfrm>
          <a:off x="0" y="0"/>
          <a:ext cx="0" cy="0"/>
          <a:chOff x="0" y="0"/>
          <a:chExt cx="0" cy="0"/>
        </a:xfrm>
      </p:grpSpPr>
      <p:sp>
        <p:nvSpPr>
          <p:cNvPr id="297" name="Google Shape;297;p66"/>
          <p:cNvSpPr/>
          <p:nvPr/>
        </p:nvSpPr>
        <p:spPr>
          <a:xfrm>
            <a:off x="4521200" y="817029"/>
            <a:ext cx="6902100" cy="535950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This presentation may contain forward-looking statements regarding future events, plans or the expected financial performance of our company, including our expectations regarding our products, technology, strategy, customers, markets, acquisitions and investments. These statements reflect management’s current expectations, estimates and assumptions based on the information currently available to us. These forward-looking statements are not guarantees of future performance and involve significant risks, uncertainties and other factors that may cause our actual results, performance or achievements to be materially different from results, performance or achievements expressed or implied by the forward-looking statements contained in this presentation. </a:t>
            </a:r>
            <a:endParaRPr sz="1400" b="0" i="0" u="none" strike="noStrike" cap="none">
              <a:solidFill>
                <a:srgbClr val="000000"/>
              </a:solidFill>
              <a:latin typeface="Arial"/>
              <a:ea typeface="Arial"/>
              <a:cs typeface="Arial"/>
              <a:sym typeface="Arial"/>
            </a:endParaRPr>
          </a:p>
          <a:p>
            <a:pPr marL="0" marR="0" lvl="0" indent="0" algn="l" rtl="0">
              <a:lnSpc>
                <a:spcPct val="110000"/>
              </a:lnSpc>
              <a:spcBef>
                <a:spcPts val="60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A discussion of factors that may affect future results is contained in our most recent annual report on Form 10-K and subsequent quarterly reports on Form 10-Q, copies of which may be obtained by visiting the Splunk Investor Relations website at www.investors.splunk.com or the SEC’s website at www.sec.gov, including descriptions of the risk factors that may impact us and the forward-looking statements made in this presentation. The forward-looking statements made in this presentation are made as of the time and date of this presentation. If reviewed after the initial presentation, even if made available by us, on our website or otherwise, it may not contain current or accurate information. We disclaim any obligation to update or revise any forward-looking statement based on new information, future events or otherwise, except as required by applicable law.</a:t>
            </a:r>
            <a:endParaRPr sz="1400" b="0" i="0" u="none" strike="noStrike" cap="none">
              <a:solidFill>
                <a:srgbClr val="000000"/>
              </a:solidFill>
              <a:latin typeface="Arial"/>
              <a:ea typeface="Arial"/>
              <a:cs typeface="Arial"/>
              <a:sym typeface="Arial"/>
            </a:endParaRPr>
          </a:p>
          <a:p>
            <a:pPr marL="0" marR="0" lvl="0" indent="0" algn="l" rtl="0">
              <a:lnSpc>
                <a:spcPct val="110000"/>
              </a:lnSpc>
              <a:spcBef>
                <a:spcPts val="60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In addition, any information about our roadmap outlines our general product direction and is subject to change at any time without notice. It is for informational purposes only and shall not be incorporated into any contract or other commitment. We undertake no obligation either to develop the features or functionalities described or to include any such feature or functionality in a future release.</a:t>
            </a:r>
            <a:endParaRPr sz="1400" b="0" i="0" u="none" strike="noStrike" cap="none">
              <a:solidFill>
                <a:srgbClr val="000000"/>
              </a:solidFill>
              <a:latin typeface="Arial"/>
              <a:ea typeface="Arial"/>
              <a:cs typeface="Arial"/>
              <a:sym typeface="Arial"/>
            </a:endParaRPr>
          </a:p>
          <a:p>
            <a:pPr marL="0" marR="0" lvl="0" indent="0" algn="l" rtl="0">
              <a:lnSpc>
                <a:spcPct val="110000"/>
              </a:lnSpc>
              <a:spcBef>
                <a:spcPts val="600"/>
              </a:spcBef>
              <a:spcAft>
                <a:spcPts val="0"/>
              </a:spcAft>
              <a:buClr>
                <a:schemeClr val="dk1"/>
              </a:buClr>
              <a:buSzPts val="1200"/>
              <a:buFont typeface="Arial"/>
              <a:buNone/>
            </a:pPr>
            <a:endParaRPr sz="1200" b="0" i="0" u="none" strike="noStrike" cap="none">
              <a:solidFill>
                <a:srgbClr val="000000"/>
              </a:solidFill>
              <a:latin typeface="Arial"/>
              <a:ea typeface="Arial"/>
              <a:cs typeface="Arial"/>
              <a:sym typeface="Arial"/>
            </a:endParaRPr>
          </a:p>
          <a:p>
            <a:pPr marL="0" marR="0" lvl="0" indent="0" algn="l" rtl="0">
              <a:lnSpc>
                <a:spcPct val="110000"/>
              </a:lnSpc>
              <a:spcBef>
                <a:spcPts val="600"/>
              </a:spcBef>
              <a:spcAft>
                <a:spcPts val="0"/>
              </a:spcAft>
              <a:buClr>
                <a:schemeClr val="dk1"/>
              </a:buClr>
              <a:buSzPts val="1200"/>
              <a:buFont typeface="Arial"/>
              <a:buNone/>
            </a:pPr>
            <a:endParaRPr sz="1200" b="0" i="0" u="none" strike="noStrike" cap="none">
              <a:solidFill>
                <a:srgbClr val="000000"/>
              </a:solidFill>
              <a:latin typeface="Arial"/>
              <a:ea typeface="Arial"/>
              <a:cs typeface="Arial"/>
              <a:sym typeface="Arial"/>
            </a:endParaRPr>
          </a:p>
          <a:p>
            <a:pPr marL="0" marR="0" lvl="0" indent="0" algn="l" rtl="0">
              <a:lnSpc>
                <a:spcPct val="110000"/>
              </a:lnSpc>
              <a:spcBef>
                <a:spcPts val="600"/>
              </a:spcBef>
              <a:spcAft>
                <a:spcPts val="0"/>
              </a:spcAft>
              <a:buClr>
                <a:srgbClr val="7F7F7F"/>
              </a:buClr>
              <a:buSzPts val="800"/>
              <a:buFont typeface="Arial"/>
              <a:buNone/>
            </a:pPr>
            <a:r>
              <a:rPr lang="en" sz="800" b="0" i="0" u="none" strike="noStrike" cap="none">
                <a:solidFill>
                  <a:srgbClr val="7F7F7F"/>
                </a:solidFill>
                <a:latin typeface="Arial"/>
                <a:ea typeface="Arial"/>
                <a:cs typeface="Arial"/>
                <a:sym typeface="Arial"/>
              </a:rPr>
              <a:t>Splunk, Splunk&gt;, Data-to-Everything, D2E and Turn Data Into Doing are trademarks and registered trademarks of Splunk Inc. in the United States and other countries. All other brand names, product names or trademarks belong to their respective owners. © 2021 Splunk Inc. All rights reserved.</a:t>
            </a:r>
            <a:endParaRPr sz="1400" b="0" i="0" u="none" strike="noStrike" cap="none">
              <a:solidFill>
                <a:srgbClr val="000000"/>
              </a:solidFill>
              <a:latin typeface="Arial"/>
              <a:ea typeface="Arial"/>
              <a:cs typeface="Arial"/>
              <a:sym typeface="Arial"/>
            </a:endParaRPr>
          </a:p>
        </p:txBody>
      </p:sp>
      <p:sp>
        <p:nvSpPr>
          <p:cNvPr id="298" name="Google Shape;298;p66"/>
          <p:cNvSpPr txBox="1"/>
          <p:nvPr/>
        </p:nvSpPr>
        <p:spPr>
          <a:xfrm>
            <a:off x="685799" y="817029"/>
            <a:ext cx="3140700" cy="15513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4200"/>
              <a:buFont typeface="Arial"/>
              <a:buNone/>
            </a:pPr>
            <a:r>
              <a:rPr lang="en" sz="4200" b="1" i="0" u="none" strike="noStrike" cap="none">
                <a:solidFill>
                  <a:schemeClr val="dk1"/>
                </a:solidFill>
                <a:latin typeface="Arial"/>
                <a:ea typeface="Arial"/>
                <a:cs typeface="Arial"/>
                <a:sym typeface="Arial"/>
              </a:rPr>
              <a:t>Forward-</a:t>
            </a:r>
            <a:endParaRPr sz="1400" b="0" i="0" u="none" strike="noStrike" cap="none">
              <a:solidFill>
                <a:srgbClr val="000000"/>
              </a:solidFill>
              <a:latin typeface="Arial"/>
              <a:ea typeface="Arial"/>
              <a:cs typeface="Arial"/>
              <a:sym typeface="Arial"/>
            </a:endParaRPr>
          </a:p>
          <a:p>
            <a:pPr marL="0" marR="0" lvl="0" indent="0" algn="l" rtl="0">
              <a:lnSpc>
                <a:spcPct val="80000"/>
              </a:lnSpc>
              <a:spcBef>
                <a:spcPts val="0"/>
              </a:spcBef>
              <a:spcAft>
                <a:spcPts val="0"/>
              </a:spcAft>
              <a:buClr>
                <a:srgbClr val="000000"/>
              </a:buClr>
              <a:buSzPts val="4200"/>
              <a:buFont typeface="Arial"/>
              <a:buNone/>
            </a:pPr>
            <a:r>
              <a:rPr lang="en" sz="4200" b="1" i="0" u="none" strike="noStrike" cap="none">
                <a:solidFill>
                  <a:schemeClr val="dk1"/>
                </a:solidFill>
                <a:latin typeface="Arial"/>
                <a:ea typeface="Arial"/>
                <a:cs typeface="Arial"/>
                <a:sym typeface="Arial"/>
              </a:rPr>
              <a:t>Looking</a:t>
            </a:r>
            <a:endParaRPr sz="1400" b="0" i="0" u="none" strike="noStrike" cap="none">
              <a:solidFill>
                <a:srgbClr val="000000"/>
              </a:solidFill>
              <a:latin typeface="Arial"/>
              <a:ea typeface="Arial"/>
              <a:cs typeface="Arial"/>
              <a:sym typeface="Arial"/>
            </a:endParaRPr>
          </a:p>
          <a:p>
            <a:pPr marL="0" marR="0" lvl="0" indent="0" algn="l" rtl="0">
              <a:lnSpc>
                <a:spcPct val="80000"/>
              </a:lnSpc>
              <a:spcBef>
                <a:spcPts val="0"/>
              </a:spcBef>
              <a:spcAft>
                <a:spcPts val="0"/>
              </a:spcAft>
              <a:buClr>
                <a:srgbClr val="000000"/>
              </a:buClr>
              <a:buSzPts val="4200"/>
              <a:buFont typeface="Arial"/>
              <a:buNone/>
            </a:pPr>
            <a:r>
              <a:rPr lang="en" sz="4200" b="1" i="0" u="none" strike="noStrike" cap="none">
                <a:solidFill>
                  <a:schemeClr val="dk1"/>
                </a:solidFill>
                <a:latin typeface="Arial"/>
                <a:ea typeface="Arial"/>
                <a:cs typeface="Arial"/>
                <a:sym typeface="Arial"/>
              </a:rPr>
              <a:t>Statements</a:t>
            </a:r>
            <a:endParaRPr sz="1400" b="0" i="0" u="none" strike="noStrike" cap="none">
              <a:solidFill>
                <a:srgbClr val="000000"/>
              </a:solidFill>
              <a:latin typeface="Arial"/>
              <a:ea typeface="Arial"/>
              <a:cs typeface="Arial"/>
              <a:sym typeface="Arial"/>
            </a:endParaRPr>
          </a:p>
        </p:txBody>
      </p:sp>
      <p:pic>
        <p:nvPicPr>
          <p:cNvPr id="299" name="Google Shape;299;p6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9768417" y="6398745"/>
            <a:ext cx="1737781" cy="23271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Full Photo 2">
  <p:cSld name="Full Photo 2">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300"/>
        <p:cNvGrpSpPr/>
        <p:nvPr/>
      </p:nvGrpSpPr>
      <p:grpSpPr>
        <a:xfrm>
          <a:off x="0" y="0"/>
          <a:ext cx="0" cy="0"/>
          <a:chOff x="0" y="0"/>
          <a:chExt cx="0" cy="0"/>
        </a:xfrm>
      </p:grpSpPr>
      <p:sp>
        <p:nvSpPr>
          <p:cNvPr id="301" name="Google Shape;301;p67"/>
          <p:cNvSpPr/>
          <p:nvPr/>
        </p:nvSpPr>
        <p:spPr>
          <a:xfrm>
            <a:off x="10848521" y="75561"/>
            <a:ext cx="1338600" cy="181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700"/>
              <a:buFont typeface="Arial"/>
              <a:buNone/>
            </a:pPr>
            <a:r>
              <a:rPr lang="en" sz="700" b="0" i="0" u="none" strike="noStrike" cap="none">
                <a:solidFill>
                  <a:schemeClr val="dk2"/>
                </a:solidFill>
                <a:latin typeface="Arial"/>
                <a:ea typeface="Arial"/>
                <a:cs typeface="Arial"/>
                <a:sym typeface="Arial"/>
              </a:rPr>
              <a:t>© 2021 SPLUNK INC.</a:t>
            </a:r>
            <a:endParaRPr sz="700" b="0" i="0" u="none" strike="noStrike" cap="none">
              <a:solidFill>
                <a:schemeClr val="dk2"/>
              </a:solidFill>
              <a:latin typeface="Arial"/>
              <a:ea typeface="Arial"/>
              <a:cs typeface="Arial"/>
              <a:sym typeface="Arial"/>
            </a:endParaRPr>
          </a:p>
        </p:txBody>
      </p:sp>
      <p:sp>
        <p:nvSpPr>
          <p:cNvPr id="302" name="Google Shape;302;p67"/>
          <p:cNvSpPr/>
          <p:nvPr/>
        </p:nvSpPr>
        <p:spPr>
          <a:xfrm>
            <a:off x="2339787" y="1050324"/>
            <a:ext cx="3645900" cy="4871700"/>
          </a:xfrm>
          <a:prstGeom prst="rect">
            <a:avLst/>
          </a:prstGeom>
          <a:gradFill>
            <a:gsLst>
              <a:gs pos="0">
                <a:srgbClr val="EC008C"/>
              </a:gs>
              <a:gs pos="1000">
                <a:srgbClr val="EC008C"/>
              </a:gs>
              <a:gs pos="45000">
                <a:schemeClr val="accent2"/>
              </a:gs>
              <a:gs pos="100000">
                <a:srgbClr val="F99D1C"/>
              </a:gs>
            </a:gsLst>
            <a:lin ang="16200000" scaled="0"/>
          </a:gra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FFFFFF"/>
              </a:solidFill>
              <a:latin typeface="Arial"/>
              <a:ea typeface="Arial"/>
              <a:cs typeface="Arial"/>
              <a:sym typeface="Arial"/>
            </a:endParaRPr>
          </a:p>
        </p:txBody>
      </p:sp>
      <p:sp>
        <p:nvSpPr>
          <p:cNvPr id="303" name="Google Shape;303;p67"/>
          <p:cNvSpPr/>
          <p:nvPr/>
        </p:nvSpPr>
        <p:spPr>
          <a:xfrm>
            <a:off x="0" y="800100"/>
            <a:ext cx="5753100" cy="5372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04" name="Google Shape;304;p67"/>
          <p:cNvSpPr txBox="1">
            <a:spLocks noGrp="1"/>
          </p:cNvSpPr>
          <p:nvPr>
            <p:ph type="body" idx="1"/>
          </p:nvPr>
        </p:nvSpPr>
        <p:spPr>
          <a:xfrm>
            <a:off x="664533" y="1460833"/>
            <a:ext cx="4503000" cy="3983100"/>
          </a:xfrm>
          <a:prstGeom prst="rect">
            <a:avLst/>
          </a:prstGeom>
          <a:noFill/>
          <a:ln>
            <a:noFill/>
          </a:ln>
        </p:spPr>
        <p:txBody>
          <a:bodyPr spcFirstLastPara="1" wrap="square" lIns="0" tIns="0" rIns="0" bIns="0" anchor="ctr" anchorCtr="0">
            <a:noAutofit/>
          </a:bodyPr>
          <a:lstStyle>
            <a:lvl1pPr marL="457200" lvl="0" indent="-495300" algn="l">
              <a:lnSpc>
                <a:spcPct val="90000"/>
              </a:lnSpc>
              <a:spcBef>
                <a:spcPts val="1200"/>
              </a:spcBef>
              <a:spcAft>
                <a:spcPts val="0"/>
              </a:spcAft>
              <a:buClr>
                <a:schemeClr val="dk1"/>
              </a:buClr>
              <a:buSzPts val="4200"/>
              <a:buFont typeface="Arial"/>
              <a:buChar char="​"/>
              <a:defRPr sz="4200" b="1">
                <a:solidFill>
                  <a:schemeClr val="dk1"/>
                </a:solidFill>
                <a:latin typeface="Arial"/>
                <a:ea typeface="Arial"/>
                <a:cs typeface="Arial"/>
                <a:sym typeface="Arial"/>
              </a:defRPr>
            </a:lvl1pPr>
            <a:lvl2pPr marL="914400" lvl="1" indent="-368300" algn="l">
              <a:lnSpc>
                <a:spcPct val="83000"/>
              </a:lnSpc>
              <a:spcBef>
                <a:spcPts val="300"/>
              </a:spcBef>
              <a:spcAft>
                <a:spcPts val="0"/>
              </a:spcAft>
              <a:buSzPts val="2200"/>
              <a:buFont typeface="Arial"/>
              <a:buChar char="​"/>
              <a:defRPr sz="2200">
                <a:solidFill>
                  <a:schemeClr val="dk2"/>
                </a:solidFill>
                <a:latin typeface="Arial"/>
                <a:ea typeface="Arial"/>
                <a:cs typeface="Arial"/>
                <a:sym typeface="Arial"/>
              </a:defRPr>
            </a:lvl2pPr>
            <a:lvl3pPr marL="1371600" lvl="2" indent="-342900" algn="l">
              <a:lnSpc>
                <a:spcPct val="120000"/>
              </a:lnSpc>
              <a:spcBef>
                <a:spcPts val="3000"/>
              </a:spcBef>
              <a:spcAft>
                <a:spcPts val="0"/>
              </a:spcAft>
              <a:buClr>
                <a:schemeClr val="dk1"/>
              </a:buClr>
              <a:buSzPts val="1800"/>
              <a:buFont typeface="Arial"/>
              <a:buChar char="​"/>
              <a:defRPr sz="1800">
                <a:solidFill>
                  <a:schemeClr val="dk1"/>
                </a:solidFill>
                <a:latin typeface="Arial"/>
                <a:ea typeface="Arial"/>
                <a:cs typeface="Arial"/>
                <a:sym typeface="Arial"/>
              </a:defRPr>
            </a:lvl3pPr>
            <a:lvl4pPr marL="1828800" lvl="3" indent="-317500" algn="l">
              <a:lnSpc>
                <a:spcPct val="90000"/>
              </a:lnSpc>
              <a:spcBef>
                <a:spcPts val="400"/>
              </a:spcBef>
              <a:spcAft>
                <a:spcPts val="0"/>
              </a:spcAft>
              <a:buClr>
                <a:schemeClr val="accent1"/>
              </a:buClr>
              <a:buSzPts val="1400"/>
              <a:buFont typeface="Arial"/>
              <a:buChar char="•"/>
              <a:defRPr sz="1400" b="0">
                <a:solidFill>
                  <a:schemeClr val="dk1"/>
                </a:solidFill>
                <a:latin typeface="Arial"/>
                <a:ea typeface="Arial"/>
                <a:cs typeface="Arial"/>
                <a:sym typeface="Arial"/>
              </a:defRPr>
            </a:lvl4pPr>
            <a:lvl5pPr marL="2286000" lvl="4" indent="-304800" algn="l">
              <a:lnSpc>
                <a:spcPct val="85000"/>
              </a:lnSpc>
              <a:spcBef>
                <a:spcPts val="400"/>
              </a:spcBef>
              <a:spcAft>
                <a:spcPts val="0"/>
              </a:spcAft>
              <a:buClr>
                <a:schemeClr val="dk1"/>
              </a:buClr>
              <a:buSzPts val="1200"/>
              <a:buFont typeface="Arial"/>
              <a:buChar char="–"/>
              <a:defRPr sz="1200">
                <a:solidFill>
                  <a:schemeClr val="dk1"/>
                </a:solidFill>
                <a:latin typeface="Arial"/>
                <a:ea typeface="Arial"/>
                <a:cs typeface="Arial"/>
                <a:sym typeface="Arial"/>
              </a:defRPr>
            </a:lvl5pPr>
            <a:lvl6pPr marL="2743200" lvl="5" indent="-355600" algn="l">
              <a:lnSpc>
                <a:spcPct val="90000"/>
              </a:lnSpc>
              <a:spcBef>
                <a:spcPts val="1200"/>
              </a:spcBef>
              <a:spcAft>
                <a:spcPts val="0"/>
              </a:spcAft>
              <a:buClr>
                <a:schemeClr val="lt1"/>
              </a:buClr>
              <a:buSzPts val="2000"/>
              <a:buFont typeface="Arial"/>
              <a:buChar char="​"/>
              <a:defRPr sz="2000" b="1">
                <a:solidFill>
                  <a:schemeClr val="lt1"/>
                </a:solidFill>
                <a:latin typeface="Arial"/>
                <a:ea typeface="Arial"/>
                <a:cs typeface="Arial"/>
                <a:sym typeface="Arial"/>
              </a:defRPr>
            </a:lvl6pPr>
            <a:lvl7pPr marL="3200400" lvl="6" indent="-317500" algn="l">
              <a:lnSpc>
                <a:spcPct val="90000"/>
              </a:lnSpc>
              <a:spcBef>
                <a:spcPts val="0"/>
              </a:spcBef>
              <a:spcAft>
                <a:spcPts val="0"/>
              </a:spcAft>
              <a:buSzPts val="1400"/>
              <a:buFont typeface="Arial"/>
              <a:buChar char="​"/>
              <a:defRPr sz="1400">
                <a:solidFill>
                  <a:schemeClr val="lt1"/>
                </a:solidFill>
                <a:latin typeface="Arial"/>
                <a:ea typeface="Arial"/>
                <a:cs typeface="Arial"/>
                <a:sym typeface="Arial"/>
              </a:defRPr>
            </a:lvl7pPr>
            <a:lvl8pPr marL="3657600" lvl="7" indent="-317500" algn="l">
              <a:lnSpc>
                <a:spcPct val="120000"/>
              </a:lnSpc>
              <a:spcBef>
                <a:spcPts val="400"/>
              </a:spcBef>
              <a:spcAft>
                <a:spcPts val="0"/>
              </a:spcAft>
              <a:buClr>
                <a:schemeClr val="lt1"/>
              </a:buClr>
              <a:buSzPts val="1400"/>
              <a:buFont typeface="Arial"/>
              <a:buChar char="​"/>
              <a:defRPr sz="1400">
                <a:solidFill>
                  <a:schemeClr val="lt1"/>
                </a:solidFill>
                <a:latin typeface="Arial"/>
                <a:ea typeface="Arial"/>
                <a:cs typeface="Arial"/>
                <a:sym typeface="Arial"/>
              </a:defRPr>
            </a:lvl8pPr>
            <a:lvl9pPr marL="4114800" lvl="8" indent="-304800" algn="l">
              <a:lnSpc>
                <a:spcPct val="80000"/>
              </a:lnSpc>
              <a:spcBef>
                <a:spcPts val="600"/>
              </a:spcBef>
              <a:spcAft>
                <a:spcPts val="0"/>
              </a:spcAft>
              <a:buClr>
                <a:schemeClr val="lt1"/>
              </a:buClr>
              <a:buSzPts val="1200"/>
              <a:buFont typeface="Arial"/>
              <a:buChar char="•"/>
              <a:defRPr sz="1200" b="0">
                <a:solidFill>
                  <a:schemeClr val="lt1"/>
                </a:solidFill>
                <a:latin typeface="Arial"/>
                <a:ea typeface="Arial"/>
                <a:cs typeface="Arial"/>
                <a:sym typeface="Arial"/>
              </a:defRPr>
            </a:lvl9pPr>
          </a:lstStyle>
          <a:p>
            <a:endParaRPr/>
          </a:p>
        </p:txBody>
      </p:sp>
      <p:pic>
        <p:nvPicPr>
          <p:cNvPr id="305" name="Google Shape;305;p6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710513" y="5748830"/>
            <a:ext cx="1737781" cy="23271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hree Icons 1">
  <p:cSld name="Three Icons_1">
    <p:spTree>
      <p:nvGrpSpPr>
        <p:cNvPr id="1" name="Shape 306"/>
        <p:cNvGrpSpPr/>
        <p:nvPr/>
      </p:nvGrpSpPr>
      <p:grpSpPr>
        <a:xfrm>
          <a:off x="0" y="0"/>
          <a:ext cx="0" cy="0"/>
          <a:chOff x="0" y="0"/>
          <a:chExt cx="0" cy="0"/>
        </a:xfrm>
      </p:grpSpPr>
      <p:sp>
        <p:nvSpPr>
          <p:cNvPr id="307" name="Google Shape;307;p68"/>
          <p:cNvSpPr txBox="1">
            <a:spLocks noGrp="1"/>
          </p:cNvSpPr>
          <p:nvPr>
            <p:ph type="title"/>
          </p:nvPr>
        </p:nvSpPr>
        <p:spPr>
          <a:xfrm>
            <a:off x="685800" y="1034165"/>
            <a:ext cx="10820400" cy="5172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dk1"/>
              </a:buClr>
              <a:buSzPts val="4300"/>
              <a:buFont typeface="Arial"/>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308" name="Google Shape;308;p68"/>
          <p:cNvSpPr>
            <a:spLocks noGrp="1"/>
          </p:cNvSpPr>
          <p:nvPr>
            <p:ph type="pic" idx="2"/>
          </p:nvPr>
        </p:nvSpPr>
        <p:spPr>
          <a:xfrm>
            <a:off x="1834365" y="3781722"/>
            <a:ext cx="852900" cy="850500"/>
          </a:xfrm>
          <a:prstGeom prst="rect">
            <a:avLst/>
          </a:prstGeom>
          <a:noFill/>
          <a:ln>
            <a:noFill/>
          </a:ln>
        </p:spPr>
      </p:sp>
      <p:sp>
        <p:nvSpPr>
          <p:cNvPr id="309" name="Google Shape;309;p68"/>
          <p:cNvSpPr>
            <a:spLocks noGrp="1"/>
          </p:cNvSpPr>
          <p:nvPr>
            <p:ph type="pic" idx="3"/>
          </p:nvPr>
        </p:nvSpPr>
        <p:spPr>
          <a:xfrm>
            <a:off x="5669765" y="3781722"/>
            <a:ext cx="852900" cy="850500"/>
          </a:xfrm>
          <a:prstGeom prst="rect">
            <a:avLst/>
          </a:prstGeom>
          <a:noFill/>
          <a:ln>
            <a:noFill/>
          </a:ln>
        </p:spPr>
      </p:sp>
      <p:sp>
        <p:nvSpPr>
          <p:cNvPr id="310" name="Google Shape;310;p68"/>
          <p:cNvSpPr>
            <a:spLocks noGrp="1"/>
          </p:cNvSpPr>
          <p:nvPr>
            <p:ph type="pic" idx="4"/>
          </p:nvPr>
        </p:nvSpPr>
        <p:spPr>
          <a:xfrm>
            <a:off x="9505163" y="3781722"/>
            <a:ext cx="852900" cy="850500"/>
          </a:xfrm>
          <a:prstGeom prst="rect">
            <a:avLst/>
          </a:prstGeom>
          <a:noFill/>
          <a:ln>
            <a:noFill/>
          </a:ln>
        </p:spPr>
      </p:sp>
      <p:sp>
        <p:nvSpPr>
          <p:cNvPr id="311" name="Google Shape;311;p68"/>
          <p:cNvSpPr txBox="1">
            <a:spLocks noGrp="1"/>
          </p:cNvSpPr>
          <p:nvPr>
            <p:ph type="body" idx="1"/>
          </p:nvPr>
        </p:nvSpPr>
        <p:spPr>
          <a:xfrm>
            <a:off x="909320" y="5352261"/>
            <a:ext cx="2702700" cy="819900"/>
          </a:xfrm>
          <a:prstGeom prst="rect">
            <a:avLst/>
          </a:prstGeom>
          <a:noFill/>
          <a:ln>
            <a:noFill/>
          </a:ln>
        </p:spPr>
        <p:txBody>
          <a:bodyPr spcFirstLastPara="1" wrap="square" lIns="0" tIns="0" rIns="0" bIns="0" anchor="t" anchorCtr="0">
            <a:noAutofit/>
          </a:bodyPr>
          <a:lstStyle>
            <a:lvl1pPr marL="457200" lvl="0" indent="-228600" algn="ctr">
              <a:lnSpc>
                <a:spcPct val="80000"/>
              </a:lnSpc>
              <a:spcBef>
                <a:spcPts val="0"/>
              </a:spcBef>
              <a:spcAft>
                <a:spcPts val="0"/>
              </a:spcAft>
              <a:buClr>
                <a:srgbClr val="737373"/>
              </a:buClr>
              <a:buSzPts val="1900"/>
              <a:buNone/>
              <a:defRPr sz="1900">
                <a:solidFill>
                  <a:srgbClr val="737373"/>
                </a:solidFill>
                <a:latin typeface="Arial"/>
                <a:ea typeface="Arial"/>
                <a:cs typeface="Arial"/>
                <a:sym typeface="Arial"/>
              </a:defRPr>
            </a:lvl1pPr>
            <a:lvl2pPr marL="914400" lvl="1" indent="-228600" algn="l">
              <a:lnSpc>
                <a:spcPct val="90000"/>
              </a:lnSpc>
              <a:spcBef>
                <a:spcPts val="400"/>
              </a:spcBef>
              <a:spcAft>
                <a:spcPts val="0"/>
              </a:spcAft>
              <a:buSzPts val="1500"/>
              <a:buNone/>
              <a:defRPr sz="15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100"/>
              <a:buNone/>
              <a:defRPr sz="1100"/>
            </a:lvl4pPr>
            <a:lvl5pPr marL="2286000" lvl="4" indent="-228600" algn="l">
              <a:lnSpc>
                <a:spcPct val="90000"/>
              </a:lnSpc>
              <a:spcBef>
                <a:spcPts val="0"/>
              </a:spcBef>
              <a:spcAft>
                <a:spcPts val="0"/>
              </a:spcAft>
              <a:buClr>
                <a:schemeClr val="accent1"/>
              </a:buClr>
              <a:buSzPts val="1100"/>
              <a:buNone/>
              <a:defRPr sz="1100"/>
            </a:lvl5pPr>
            <a:lvl6pPr marL="2743200" lvl="5" indent="-228600" algn="l">
              <a:lnSpc>
                <a:spcPct val="120000"/>
              </a:lnSpc>
              <a:spcBef>
                <a:spcPts val="800"/>
              </a:spcBef>
              <a:spcAft>
                <a:spcPts val="0"/>
              </a:spcAft>
              <a:buClr>
                <a:schemeClr val="dk1"/>
              </a:buClr>
              <a:buSzPts val="1100"/>
              <a:buNone/>
              <a:defRPr sz="1100"/>
            </a:lvl6pPr>
            <a:lvl7pPr marL="3200400" lvl="6" indent="-228600" algn="l">
              <a:lnSpc>
                <a:spcPct val="85000"/>
              </a:lnSpc>
              <a:spcBef>
                <a:spcPts val="700"/>
              </a:spcBef>
              <a:spcAft>
                <a:spcPts val="0"/>
              </a:spcAft>
              <a:buSzPts val="1100"/>
              <a:buNone/>
              <a:defRPr sz="1100"/>
            </a:lvl7pPr>
            <a:lvl8pPr marL="3657600" lvl="7" indent="-228600" algn="l">
              <a:lnSpc>
                <a:spcPct val="100000"/>
              </a:lnSpc>
              <a:spcBef>
                <a:spcPts val="1200"/>
              </a:spcBef>
              <a:spcAft>
                <a:spcPts val="0"/>
              </a:spcAft>
              <a:buClr>
                <a:schemeClr val="dk1"/>
              </a:buClr>
              <a:buSzPts val="1100"/>
              <a:buNone/>
              <a:defRPr sz="1100"/>
            </a:lvl8pPr>
            <a:lvl9pPr marL="4114800" lvl="8" indent="-228600" algn="l">
              <a:lnSpc>
                <a:spcPct val="85000"/>
              </a:lnSpc>
              <a:spcBef>
                <a:spcPts val="700"/>
              </a:spcBef>
              <a:spcAft>
                <a:spcPts val="1200"/>
              </a:spcAft>
              <a:buClr>
                <a:schemeClr val="dk1"/>
              </a:buClr>
              <a:buSzPts val="1100"/>
              <a:buNone/>
              <a:defRPr sz="1100"/>
            </a:lvl9pPr>
          </a:lstStyle>
          <a:p>
            <a:endParaRPr/>
          </a:p>
        </p:txBody>
      </p:sp>
      <p:sp>
        <p:nvSpPr>
          <p:cNvPr id="312" name="Google Shape;312;p68"/>
          <p:cNvSpPr txBox="1">
            <a:spLocks noGrp="1"/>
          </p:cNvSpPr>
          <p:nvPr>
            <p:ph type="body" idx="5"/>
          </p:nvPr>
        </p:nvSpPr>
        <p:spPr>
          <a:xfrm>
            <a:off x="4744721" y="5352261"/>
            <a:ext cx="2702700" cy="819900"/>
          </a:xfrm>
          <a:prstGeom prst="rect">
            <a:avLst/>
          </a:prstGeom>
          <a:noFill/>
          <a:ln>
            <a:noFill/>
          </a:ln>
        </p:spPr>
        <p:txBody>
          <a:bodyPr spcFirstLastPara="1" wrap="square" lIns="0" tIns="0" rIns="0" bIns="0" anchor="t" anchorCtr="0">
            <a:noAutofit/>
          </a:bodyPr>
          <a:lstStyle>
            <a:lvl1pPr marL="457200" lvl="0" indent="-228600" algn="ctr">
              <a:lnSpc>
                <a:spcPct val="80000"/>
              </a:lnSpc>
              <a:spcBef>
                <a:spcPts val="0"/>
              </a:spcBef>
              <a:spcAft>
                <a:spcPts val="0"/>
              </a:spcAft>
              <a:buClr>
                <a:srgbClr val="737373"/>
              </a:buClr>
              <a:buSzPts val="1900"/>
              <a:buFont typeface="Arial"/>
              <a:buNone/>
              <a:defRPr sz="1900">
                <a:solidFill>
                  <a:srgbClr val="737373"/>
                </a:solidFill>
                <a:latin typeface="Arial"/>
                <a:ea typeface="Arial"/>
                <a:cs typeface="Arial"/>
                <a:sym typeface="Arial"/>
              </a:defRPr>
            </a:lvl1pPr>
            <a:lvl2pPr marL="914400" lvl="1" indent="-228600" algn="l">
              <a:lnSpc>
                <a:spcPct val="90000"/>
              </a:lnSpc>
              <a:spcBef>
                <a:spcPts val="400"/>
              </a:spcBef>
              <a:spcAft>
                <a:spcPts val="0"/>
              </a:spcAft>
              <a:buSzPts val="1500"/>
              <a:buNone/>
              <a:defRPr sz="15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100"/>
              <a:buNone/>
              <a:defRPr sz="1100"/>
            </a:lvl4pPr>
            <a:lvl5pPr marL="2286000" lvl="4" indent="-228600" algn="l">
              <a:lnSpc>
                <a:spcPct val="90000"/>
              </a:lnSpc>
              <a:spcBef>
                <a:spcPts val="0"/>
              </a:spcBef>
              <a:spcAft>
                <a:spcPts val="0"/>
              </a:spcAft>
              <a:buClr>
                <a:schemeClr val="accent1"/>
              </a:buClr>
              <a:buSzPts val="1100"/>
              <a:buNone/>
              <a:defRPr sz="1100"/>
            </a:lvl5pPr>
            <a:lvl6pPr marL="2743200" lvl="5" indent="-228600" algn="l">
              <a:lnSpc>
                <a:spcPct val="120000"/>
              </a:lnSpc>
              <a:spcBef>
                <a:spcPts val="800"/>
              </a:spcBef>
              <a:spcAft>
                <a:spcPts val="0"/>
              </a:spcAft>
              <a:buClr>
                <a:schemeClr val="dk1"/>
              </a:buClr>
              <a:buSzPts val="1100"/>
              <a:buNone/>
              <a:defRPr sz="1100"/>
            </a:lvl6pPr>
            <a:lvl7pPr marL="3200400" lvl="6" indent="-228600" algn="l">
              <a:lnSpc>
                <a:spcPct val="85000"/>
              </a:lnSpc>
              <a:spcBef>
                <a:spcPts val="700"/>
              </a:spcBef>
              <a:spcAft>
                <a:spcPts val="0"/>
              </a:spcAft>
              <a:buSzPts val="1100"/>
              <a:buNone/>
              <a:defRPr sz="1100"/>
            </a:lvl7pPr>
            <a:lvl8pPr marL="3657600" lvl="7" indent="-228600" algn="l">
              <a:lnSpc>
                <a:spcPct val="100000"/>
              </a:lnSpc>
              <a:spcBef>
                <a:spcPts val="1200"/>
              </a:spcBef>
              <a:spcAft>
                <a:spcPts val="0"/>
              </a:spcAft>
              <a:buClr>
                <a:schemeClr val="dk1"/>
              </a:buClr>
              <a:buSzPts val="1100"/>
              <a:buNone/>
              <a:defRPr sz="1100"/>
            </a:lvl8pPr>
            <a:lvl9pPr marL="4114800" lvl="8" indent="-228600" algn="l">
              <a:lnSpc>
                <a:spcPct val="85000"/>
              </a:lnSpc>
              <a:spcBef>
                <a:spcPts val="700"/>
              </a:spcBef>
              <a:spcAft>
                <a:spcPts val="1200"/>
              </a:spcAft>
              <a:buClr>
                <a:schemeClr val="dk1"/>
              </a:buClr>
              <a:buSzPts val="1100"/>
              <a:buNone/>
              <a:defRPr sz="1100"/>
            </a:lvl9pPr>
          </a:lstStyle>
          <a:p>
            <a:endParaRPr/>
          </a:p>
        </p:txBody>
      </p:sp>
      <p:sp>
        <p:nvSpPr>
          <p:cNvPr id="313" name="Google Shape;313;p68"/>
          <p:cNvSpPr txBox="1">
            <a:spLocks noGrp="1"/>
          </p:cNvSpPr>
          <p:nvPr>
            <p:ph type="body" idx="6"/>
          </p:nvPr>
        </p:nvSpPr>
        <p:spPr>
          <a:xfrm>
            <a:off x="8580120" y="5352261"/>
            <a:ext cx="2702700" cy="819900"/>
          </a:xfrm>
          <a:prstGeom prst="rect">
            <a:avLst/>
          </a:prstGeom>
          <a:noFill/>
          <a:ln>
            <a:noFill/>
          </a:ln>
        </p:spPr>
        <p:txBody>
          <a:bodyPr spcFirstLastPara="1" wrap="square" lIns="0" tIns="0" rIns="0" bIns="0" anchor="t" anchorCtr="0">
            <a:noAutofit/>
          </a:bodyPr>
          <a:lstStyle>
            <a:lvl1pPr marL="457200" lvl="0" indent="-228600" algn="ctr">
              <a:lnSpc>
                <a:spcPct val="80000"/>
              </a:lnSpc>
              <a:spcBef>
                <a:spcPts val="0"/>
              </a:spcBef>
              <a:spcAft>
                <a:spcPts val="0"/>
              </a:spcAft>
              <a:buClr>
                <a:srgbClr val="737373"/>
              </a:buClr>
              <a:buSzPts val="1900"/>
              <a:buFont typeface="Arial"/>
              <a:buNone/>
              <a:defRPr sz="1900">
                <a:solidFill>
                  <a:srgbClr val="737373"/>
                </a:solidFill>
                <a:latin typeface="Arial"/>
                <a:ea typeface="Arial"/>
                <a:cs typeface="Arial"/>
                <a:sym typeface="Arial"/>
              </a:defRPr>
            </a:lvl1pPr>
            <a:lvl2pPr marL="914400" lvl="1" indent="-228600" algn="l">
              <a:lnSpc>
                <a:spcPct val="90000"/>
              </a:lnSpc>
              <a:spcBef>
                <a:spcPts val="400"/>
              </a:spcBef>
              <a:spcAft>
                <a:spcPts val="0"/>
              </a:spcAft>
              <a:buSzPts val="1500"/>
              <a:buNone/>
              <a:defRPr sz="15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100"/>
              <a:buNone/>
              <a:defRPr sz="1100"/>
            </a:lvl4pPr>
            <a:lvl5pPr marL="2286000" lvl="4" indent="-228600" algn="l">
              <a:lnSpc>
                <a:spcPct val="90000"/>
              </a:lnSpc>
              <a:spcBef>
                <a:spcPts val="0"/>
              </a:spcBef>
              <a:spcAft>
                <a:spcPts val="0"/>
              </a:spcAft>
              <a:buClr>
                <a:schemeClr val="accent1"/>
              </a:buClr>
              <a:buSzPts val="1100"/>
              <a:buNone/>
              <a:defRPr sz="1100"/>
            </a:lvl5pPr>
            <a:lvl6pPr marL="2743200" lvl="5" indent="-228600" algn="l">
              <a:lnSpc>
                <a:spcPct val="120000"/>
              </a:lnSpc>
              <a:spcBef>
                <a:spcPts val="800"/>
              </a:spcBef>
              <a:spcAft>
                <a:spcPts val="0"/>
              </a:spcAft>
              <a:buClr>
                <a:schemeClr val="dk1"/>
              </a:buClr>
              <a:buSzPts val="1100"/>
              <a:buNone/>
              <a:defRPr sz="1100"/>
            </a:lvl6pPr>
            <a:lvl7pPr marL="3200400" lvl="6" indent="-228600" algn="l">
              <a:lnSpc>
                <a:spcPct val="85000"/>
              </a:lnSpc>
              <a:spcBef>
                <a:spcPts val="700"/>
              </a:spcBef>
              <a:spcAft>
                <a:spcPts val="0"/>
              </a:spcAft>
              <a:buSzPts val="1100"/>
              <a:buNone/>
              <a:defRPr sz="1100"/>
            </a:lvl7pPr>
            <a:lvl8pPr marL="3657600" lvl="7" indent="-228600" algn="l">
              <a:lnSpc>
                <a:spcPct val="100000"/>
              </a:lnSpc>
              <a:spcBef>
                <a:spcPts val="1200"/>
              </a:spcBef>
              <a:spcAft>
                <a:spcPts val="0"/>
              </a:spcAft>
              <a:buClr>
                <a:schemeClr val="dk1"/>
              </a:buClr>
              <a:buSzPts val="1100"/>
              <a:buNone/>
              <a:defRPr sz="1100"/>
            </a:lvl8pPr>
            <a:lvl9pPr marL="4114800" lvl="8" indent="-228600" algn="l">
              <a:lnSpc>
                <a:spcPct val="85000"/>
              </a:lnSpc>
              <a:spcBef>
                <a:spcPts val="700"/>
              </a:spcBef>
              <a:spcAft>
                <a:spcPts val="1200"/>
              </a:spcAft>
              <a:buClr>
                <a:schemeClr val="dk1"/>
              </a:buClr>
              <a:buSzPts val="1100"/>
              <a:buNone/>
              <a:defRPr sz="1100"/>
            </a:lvl9pPr>
          </a:lstStyle>
          <a:p>
            <a:endParaRPr/>
          </a:p>
        </p:txBody>
      </p:sp>
      <p:sp>
        <p:nvSpPr>
          <p:cNvPr id="314" name="Google Shape;314;p68"/>
          <p:cNvSpPr txBox="1">
            <a:spLocks noGrp="1"/>
          </p:cNvSpPr>
          <p:nvPr>
            <p:ph type="body" idx="7"/>
          </p:nvPr>
        </p:nvSpPr>
        <p:spPr>
          <a:xfrm>
            <a:off x="909320" y="2372155"/>
            <a:ext cx="2702700" cy="689700"/>
          </a:xfrm>
          <a:prstGeom prst="rect">
            <a:avLst/>
          </a:prstGeom>
          <a:noFill/>
          <a:ln>
            <a:noFill/>
          </a:ln>
        </p:spPr>
        <p:txBody>
          <a:bodyPr spcFirstLastPara="1" wrap="square" lIns="0" tIns="0" rIns="0" bIns="0" anchor="b" anchorCtr="0">
            <a:noAutofit/>
          </a:bodyPr>
          <a:lstStyle>
            <a:lvl1pPr marL="457200" lvl="0" indent="-228600" algn="ctr">
              <a:lnSpc>
                <a:spcPct val="80000"/>
              </a:lnSpc>
              <a:spcBef>
                <a:spcPts val="0"/>
              </a:spcBef>
              <a:spcAft>
                <a:spcPts val="0"/>
              </a:spcAft>
              <a:buClr>
                <a:schemeClr val="dk1"/>
              </a:buClr>
              <a:buSzPts val="2400"/>
              <a:buNone/>
              <a:defRPr sz="2400" b="1">
                <a:solidFill>
                  <a:schemeClr val="dk1"/>
                </a:solidFill>
                <a:latin typeface="Arial"/>
                <a:ea typeface="Arial"/>
                <a:cs typeface="Arial"/>
                <a:sym typeface="Arial"/>
              </a:defRPr>
            </a:lvl1pPr>
            <a:lvl2pPr marL="914400" lvl="1" indent="-228600" algn="l">
              <a:lnSpc>
                <a:spcPct val="90000"/>
              </a:lnSpc>
              <a:spcBef>
                <a:spcPts val="400"/>
              </a:spcBef>
              <a:spcAft>
                <a:spcPts val="0"/>
              </a:spcAft>
              <a:buSzPts val="1500"/>
              <a:buNone/>
              <a:defRPr sz="15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100"/>
              <a:buNone/>
              <a:defRPr sz="1100"/>
            </a:lvl4pPr>
            <a:lvl5pPr marL="2286000" lvl="4" indent="-228600" algn="l">
              <a:lnSpc>
                <a:spcPct val="90000"/>
              </a:lnSpc>
              <a:spcBef>
                <a:spcPts val="0"/>
              </a:spcBef>
              <a:spcAft>
                <a:spcPts val="0"/>
              </a:spcAft>
              <a:buClr>
                <a:schemeClr val="accent1"/>
              </a:buClr>
              <a:buSzPts val="1100"/>
              <a:buNone/>
              <a:defRPr sz="1100"/>
            </a:lvl5pPr>
            <a:lvl6pPr marL="2743200" lvl="5" indent="-228600" algn="l">
              <a:lnSpc>
                <a:spcPct val="120000"/>
              </a:lnSpc>
              <a:spcBef>
                <a:spcPts val="800"/>
              </a:spcBef>
              <a:spcAft>
                <a:spcPts val="0"/>
              </a:spcAft>
              <a:buClr>
                <a:schemeClr val="dk1"/>
              </a:buClr>
              <a:buSzPts val="1100"/>
              <a:buNone/>
              <a:defRPr sz="1100"/>
            </a:lvl6pPr>
            <a:lvl7pPr marL="3200400" lvl="6" indent="-228600" algn="l">
              <a:lnSpc>
                <a:spcPct val="85000"/>
              </a:lnSpc>
              <a:spcBef>
                <a:spcPts val="700"/>
              </a:spcBef>
              <a:spcAft>
                <a:spcPts val="0"/>
              </a:spcAft>
              <a:buSzPts val="1100"/>
              <a:buNone/>
              <a:defRPr sz="1100"/>
            </a:lvl7pPr>
            <a:lvl8pPr marL="3657600" lvl="7" indent="-228600" algn="l">
              <a:lnSpc>
                <a:spcPct val="100000"/>
              </a:lnSpc>
              <a:spcBef>
                <a:spcPts val="1200"/>
              </a:spcBef>
              <a:spcAft>
                <a:spcPts val="0"/>
              </a:spcAft>
              <a:buClr>
                <a:schemeClr val="dk1"/>
              </a:buClr>
              <a:buSzPts val="1100"/>
              <a:buNone/>
              <a:defRPr sz="1100"/>
            </a:lvl8pPr>
            <a:lvl9pPr marL="4114800" lvl="8" indent="-228600" algn="l">
              <a:lnSpc>
                <a:spcPct val="85000"/>
              </a:lnSpc>
              <a:spcBef>
                <a:spcPts val="700"/>
              </a:spcBef>
              <a:spcAft>
                <a:spcPts val="1200"/>
              </a:spcAft>
              <a:buClr>
                <a:schemeClr val="dk1"/>
              </a:buClr>
              <a:buSzPts val="1100"/>
              <a:buNone/>
              <a:defRPr sz="1100"/>
            </a:lvl9pPr>
          </a:lstStyle>
          <a:p>
            <a:endParaRPr/>
          </a:p>
        </p:txBody>
      </p:sp>
      <p:sp>
        <p:nvSpPr>
          <p:cNvPr id="315" name="Google Shape;315;p68"/>
          <p:cNvSpPr txBox="1">
            <a:spLocks noGrp="1"/>
          </p:cNvSpPr>
          <p:nvPr>
            <p:ph type="body" idx="8"/>
          </p:nvPr>
        </p:nvSpPr>
        <p:spPr>
          <a:xfrm>
            <a:off x="4744719" y="2372155"/>
            <a:ext cx="2702700" cy="689700"/>
          </a:xfrm>
          <a:prstGeom prst="rect">
            <a:avLst/>
          </a:prstGeom>
          <a:noFill/>
          <a:ln>
            <a:noFill/>
          </a:ln>
        </p:spPr>
        <p:txBody>
          <a:bodyPr spcFirstLastPara="1" wrap="square" lIns="0" tIns="0" rIns="0" bIns="0" anchor="b" anchorCtr="0">
            <a:noAutofit/>
          </a:bodyPr>
          <a:lstStyle>
            <a:lvl1pPr marL="457200" lvl="0" indent="-228600" algn="ctr">
              <a:lnSpc>
                <a:spcPct val="80000"/>
              </a:lnSpc>
              <a:spcBef>
                <a:spcPts val="0"/>
              </a:spcBef>
              <a:spcAft>
                <a:spcPts val="0"/>
              </a:spcAft>
              <a:buClr>
                <a:schemeClr val="dk1"/>
              </a:buClr>
              <a:buSzPts val="2400"/>
              <a:buNone/>
              <a:defRPr sz="2400" b="1">
                <a:solidFill>
                  <a:schemeClr val="dk1"/>
                </a:solidFill>
                <a:latin typeface="Arial"/>
                <a:ea typeface="Arial"/>
                <a:cs typeface="Arial"/>
                <a:sym typeface="Arial"/>
              </a:defRPr>
            </a:lvl1pPr>
            <a:lvl2pPr marL="914400" lvl="1" indent="-228600" algn="l">
              <a:lnSpc>
                <a:spcPct val="90000"/>
              </a:lnSpc>
              <a:spcBef>
                <a:spcPts val="400"/>
              </a:spcBef>
              <a:spcAft>
                <a:spcPts val="0"/>
              </a:spcAft>
              <a:buSzPts val="1500"/>
              <a:buNone/>
              <a:defRPr sz="15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100"/>
              <a:buNone/>
              <a:defRPr sz="1100"/>
            </a:lvl4pPr>
            <a:lvl5pPr marL="2286000" lvl="4" indent="-228600" algn="l">
              <a:lnSpc>
                <a:spcPct val="90000"/>
              </a:lnSpc>
              <a:spcBef>
                <a:spcPts val="0"/>
              </a:spcBef>
              <a:spcAft>
                <a:spcPts val="0"/>
              </a:spcAft>
              <a:buClr>
                <a:schemeClr val="accent1"/>
              </a:buClr>
              <a:buSzPts val="1100"/>
              <a:buNone/>
              <a:defRPr sz="1100"/>
            </a:lvl5pPr>
            <a:lvl6pPr marL="2743200" lvl="5" indent="-228600" algn="l">
              <a:lnSpc>
                <a:spcPct val="120000"/>
              </a:lnSpc>
              <a:spcBef>
                <a:spcPts val="800"/>
              </a:spcBef>
              <a:spcAft>
                <a:spcPts val="0"/>
              </a:spcAft>
              <a:buClr>
                <a:schemeClr val="dk1"/>
              </a:buClr>
              <a:buSzPts val="1100"/>
              <a:buNone/>
              <a:defRPr sz="1100"/>
            </a:lvl6pPr>
            <a:lvl7pPr marL="3200400" lvl="6" indent="-228600" algn="l">
              <a:lnSpc>
                <a:spcPct val="85000"/>
              </a:lnSpc>
              <a:spcBef>
                <a:spcPts val="700"/>
              </a:spcBef>
              <a:spcAft>
                <a:spcPts val="0"/>
              </a:spcAft>
              <a:buSzPts val="1100"/>
              <a:buNone/>
              <a:defRPr sz="1100"/>
            </a:lvl7pPr>
            <a:lvl8pPr marL="3657600" lvl="7" indent="-228600" algn="l">
              <a:lnSpc>
                <a:spcPct val="100000"/>
              </a:lnSpc>
              <a:spcBef>
                <a:spcPts val="1200"/>
              </a:spcBef>
              <a:spcAft>
                <a:spcPts val="0"/>
              </a:spcAft>
              <a:buClr>
                <a:schemeClr val="dk1"/>
              </a:buClr>
              <a:buSzPts val="1100"/>
              <a:buNone/>
              <a:defRPr sz="1100"/>
            </a:lvl8pPr>
            <a:lvl9pPr marL="4114800" lvl="8" indent="-228600" algn="l">
              <a:lnSpc>
                <a:spcPct val="85000"/>
              </a:lnSpc>
              <a:spcBef>
                <a:spcPts val="700"/>
              </a:spcBef>
              <a:spcAft>
                <a:spcPts val="1200"/>
              </a:spcAft>
              <a:buClr>
                <a:schemeClr val="dk1"/>
              </a:buClr>
              <a:buSzPts val="1100"/>
              <a:buNone/>
              <a:defRPr sz="1100"/>
            </a:lvl9pPr>
          </a:lstStyle>
          <a:p>
            <a:endParaRPr/>
          </a:p>
        </p:txBody>
      </p:sp>
      <p:sp>
        <p:nvSpPr>
          <p:cNvPr id="316" name="Google Shape;316;p68"/>
          <p:cNvSpPr txBox="1">
            <a:spLocks noGrp="1"/>
          </p:cNvSpPr>
          <p:nvPr>
            <p:ph type="body" idx="9"/>
          </p:nvPr>
        </p:nvSpPr>
        <p:spPr>
          <a:xfrm>
            <a:off x="8580118" y="2372155"/>
            <a:ext cx="2702700" cy="689700"/>
          </a:xfrm>
          <a:prstGeom prst="rect">
            <a:avLst/>
          </a:prstGeom>
          <a:noFill/>
          <a:ln>
            <a:noFill/>
          </a:ln>
        </p:spPr>
        <p:txBody>
          <a:bodyPr spcFirstLastPara="1" wrap="square" lIns="0" tIns="0" rIns="0" bIns="0" anchor="b" anchorCtr="0">
            <a:noAutofit/>
          </a:bodyPr>
          <a:lstStyle>
            <a:lvl1pPr marL="457200" lvl="0" indent="-228600" algn="ctr">
              <a:lnSpc>
                <a:spcPct val="80000"/>
              </a:lnSpc>
              <a:spcBef>
                <a:spcPts val="0"/>
              </a:spcBef>
              <a:spcAft>
                <a:spcPts val="0"/>
              </a:spcAft>
              <a:buClr>
                <a:schemeClr val="dk1"/>
              </a:buClr>
              <a:buSzPts val="2400"/>
              <a:buNone/>
              <a:defRPr sz="2400" b="1">
                <a:solidFill>
                  <a:schemeClr val="dk1"/>
                </a:solidFill>
                <a:latin typeface="Arial"/>
                <a:ea typeface="Arial"/>
                <a:cs typeface="Arial"/>
                <a:sym typeface="Arial"/>
              </a:defRPr>
            </a:lvl1pPr>
            <a:lvl2pPr marL="914400" lvl="1" indent="-228600" algn="l">
              <a:lnSpc>
                <a:spcPct val="90000"/>
              </a:lnSpc>
              <a:spcBef>
                <a:spcPts val="400"/>
              </a:spcBef>
              <a:spcAft>
                <a:spcPts val="0"/>
              </a:spcAft>
              <a:buSzPts val="1500"/>
              <a:buNone/>
              <a:defRPr sz="15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100"/>
              <a:buNone/>
              <a:defRPr sz="1100"/>
            </a:lvl4pPr>
            <a:lvl5pPr marL="2286000" lvl="4" indent="-228600" algn="l">
              <a:lnSpc>
                <a:spcPct val="90000"/>
              </a:lnSpc>
              <a:spcBef>
                <a:spcPts val="0"/>
              </a:spcBef>
              <a:spcAft>
                <a:spcPts val="0"/>
              </a:spcAft>
              <a:buClr>
                <a:schemeClr val="accent1"/>
              </a:buClr>
              <a:buSzPts val="1100"/>
              <a:buNone/>
              <a:defRPr sz="1100"/>
            </a:lvl5pPr>
            <a:lvl6pPr marL="2743200" lvl="5" indent="-228600" algn="l">
              <a:lnSpc>
                <a:spcPct val="120000"/>
              </a:lnSpc>
              <a:spcBef>
                <a:spcPts val="800"/>
              </a:spcBef>
              <a:spcAft>
                <a:spcPts val="0"/>
              </a:spcAft>
              <a:buClr>
                <a:schemeClr val="dk1"/>
              </a:buClr>
              <a:buSzPts val="1100"/>
              <a:buNone/>
              <a:defRPr sz="1100"/>
            </a:lvl6pPr>
            <a:lvl7pPr marL="3200400" lvl="6" indent="-228600" algn="l">
              <a:lnSpc>
                <a:spcPct val="85000"/>
              </a:lnSpc>
              <a:spcBef>
                <a:spcPts val="700"/>
              </a:spcBef>
              <a:spcAft>
                <a:spcPts val="0"/>
              </a:spcAft>
              <a:buSzPts val="1100"/>
              <a:buNone/>
              <a:defRPr sz="1100"/>
            </a:lvl7pPr>
            <a:lvl8pPr marL="3657600" lvl="7" indent="-228600" algn="l">
              <a:lnSpc>
                <a:spcPct val="100000"/>
              </a:lnSpc>
              <a:spcBef>
                <a:spcPts val="1200"/>
              </a:spcBef>
              <a:spcAft>
                <a:spcPts val="0"/>
              </a:spcAft>
              <a:buClr>
                <a:schemeClr val="dk1"/>
              </a:buClr>
              <a:buSzPts val="1100"/>
              <a:buNone/>
              <a:defRPr sz="1100"/>
            </a:lvl8pPr>
            <a:lvl9pPr marL="4114800" lvl="8" indent="-228600" algn="l">
              <a:lnSpc>
                <a:spcPct val="85000"/>
              </a:lnSpc>
              <a:spcBef>
                <a:spcPts val="700"/>
              </a:spcBef>
              <a:spcAft>
                <a:spcPts val="1200"/>
              </a:spcAft>
              <a:buClr>
                <a:schemeClr val="dk1"/>
              </a:buClr>
              <a:buSzPts val="1100"/>
              <a:buNone/>
              <a:defRPr sz="1100"/>
            </a:lvl9pPr>
          </a:lstStyle>
          <a:p>
            <a:endParaRPr/>
          </a:p>
        </p:txBody>
      </p:sp>
      <p:sp>
        <p:nvSpPr>
          <p:cNvPr id="317" name="Google Shape;317;p68"/>
          <p:cNvSpPr/>
          <p:nvPr/>
        </p:nvSpPr>
        <p:spPr>
          <a:xfrm>
            <a:off x="1357376" y="3303694"/>
            <a:ext cx="1806300" cy="1806300"/>
          </a:xfrm>
          <a:prstGeom prst="donut">
            <a:avLst>
              <a:gd name="adj" fmla="val 4877"/>
            </a:avLst>
          </a:prstGeom>
          <a:gradFill>
            <a:gsLst>
              <a:gs pos="0">
                <a:schemeClr val="accent1"/>
              </a:gs>
              <a:gs pos="100000">
                <a:schemeClr val="accent4"/>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Clr>
                <a:srgbClr val="000000"/>
              </a:buClr>
              <a:buSzPts val="1900"/>
              <a:buFont typeface="Arial"/>
              <a:buNone/>
            </a:pPr>
            <a:endParaRPr sz="1900" b="0" i="0" u="sng" strike="noStrike" cap="none">
              <a:solidFill>
                <a:schemeClr val="hlink"/>
              </a:solidFill>
              <a:latin typeface="Arial"/>
              <a:ea typeface="Arial"/>
              <a:cs typeface="Arial"/>
              <a:sym typeface="Arial"/>
              <a:hlinkClick r:id="rId2"/>
            </a:endParaRPr>
          </a:p>
        </p:txBody>
      </p:sp>
      <p:sp>
        <p:nvSpPr>
          <p:cNvPr id="318" name="Google Shape;318;p68"/>
          <p:cNvSpPr/>
          <p:nvPr/>
        </p:nvSpPr>
        <p:spPr>
          <a:xfrm>
            <a:off x="5192776" y="3303694"/>
            <a:ext cx="1806300" cy="1806300"/>
          </a:xfrm>
          <a:prstGeom prst="donut">
            <a:avLst>
              <a:gd name="adj" fmla="val 4877"/>
            </a:avLst>
          </a:prstGeom>
          <a:gradFill>
            <a:gsLst>
              <a:gs pos="0">
                <a:schemeClr val="accent2"/>
              </a:gs>
              <a:gs pos="100000">
                <a:schemeClr val="accent5"/>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Clr>
                <a:srgbClr val="000000"/>
              </a:buClr>
              <a:buSzPts val="1900"/>
              <a:buFont typeface="Arial"/>
              <a:buNone/>
            </a:pPr>
            <a:endParaRPr sz="1900" b="0" i="0" u="sng" strike="noStrike" cap="none">
              <a:solidFill>
                <a:schemeClr val="hlink"/>
              </a:solidFill>
              <a:latin typeface="Arial"/>
              <a:ea typeface="Arial"/>
              <a:cs typeface="Arial"/>
              <a:sym typeface="Arial"/>
              <a:hlinkClick r:id="rId2"/>
            </a:endParaRPr>
          </a:p>
        </p:txBody>
      </p:sp>
      <p:sp>
        <p:nvSpPr>
          <p:cNvPr id="319" name="Google Shape;319;p68"/>
          <p:cNvSpPr/>
          <p:nvPr/>
        </p:nvSpPr>
        <p:spPr>
          <a:xfrm>
            <a:off x="9028176" y="3303694"/>
            <a:ext cx="1806300" cy="1806300"/>
          </a:xfrm>
          <a:prstGeom prst="donut">
            <a:avLst>
              <a:gd name="adj" fmla="val 4877"/>
            </a:avLst>
          </a:prstGeom>
          <a:gradFill>
            <a:gsLst>
              <a:gs pos="0">
                <a:schemeClr val="accent3"/>
              </a:gs>
              <a:gs pos="100000">
                <a:schemeClr val="accent6"/>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Clr>
                <a:srgbClr val="000000"/>
              </a:buClr>
              <a:buSzPts val="1900"/>
              <a:buFont typeface="Arial"/>
              <a:buNone/>
            </a:pPr>
            <a:endParaRPr sz="1900" b="0" i="0" u="sng" strike="noStrike" cap="none">
              <a:solidFill>
                <a:schemeClr val="hlink"/>
              </a:solidFill>
              <a:latin typeface="Arial"/>
              <a:ea typeface="Arial"/>
              <a:cs typeface="Arial"/>
              <a:sym typeface="Arial"/>
              <a:hlinkClick r:id="rId2"/>
            </a:endParaRPr>
          </a:p>
        </p:txBody>
      </p:sp>
      <p:sp>
        <p:nvSpPr>
          <p:cNvPr id="320" name="Google Shape;320;p68"/>
          <p:cNvSpPr txBox="1">
            <a:spLocks noGrp="1"/>
          </p:cNvSpPr>
          <p:nvPr>
            <p:ph type="body" idx="13"/>
          </p:nvPr>
        </p:nvSpPr>
        <p:spPr>
          <a:xfrm>
            <a:off x="685800" y="1592812"/>
            <a:ext cx="10820400" cy="281100"/>
          </a:xfrm>
          <a:prstGeom prst="rect">
            <a:avLst/>
          </a:prstGeom>
          <a:noFill/>
          <a:ln>
            <a:noFill/>
          </a:ln>
        </p:spPr>
        <p:txBody>
          <a:bodyPr spcFirstLastPara="1" wrap="square" lIns="0" tIns="0" rIns="0" bIns="0" anchor="t" anchorCtr="0">
            <a:noAutofit/>
          </a:bodyPr>
          <a:lstStyle>
            <a:lvl1pPr marL="457200" lvl="0" indent="-228600" algn="l">
              <a:lnSpc>
                <a:spcPct val="83000"/>
              </a:lnSpc>
              <a:spcBef>
                <a:spcPts val="0"/>
              </a:spcBef>
              <a:spcAft>
                <a:spcPts val="0"/>
              </a:spcAft>
              <a:buClr>
                <a:schemeClr val="accent1"/>
              </a:buClr>
              <a:buSzPts val="2300"/>
              <a:buNone/>
              <a:defRPr sz="2300" b="0">
                <a:solidFill>
                  <a:schemeClr val="accent1"/>
                </a:solidFill>
              </a:defRPr>
            </a:lvl1pPr>
            <a:lvl2pPr marL="914400" lvl="1" indent="-228600" algn="l">
              <a:lnSpc>
                <a:spcPct val="90000"/>
              </a:lnSpc>
              <a:spcBef>
                <a:spcPts val="400"/>
              </a:spcBef>
              <a:spcAft>
                <a:spcPts val="0"/>
              </a:spcAft>
              <a:buSzPts val="2000"/>
              <a:buNone/>
              <a:defRPr sz="2000" b="1"/>
            </a:lvl2pPr>
            <a:lvl3pPr marL="1371600" lvl="2" indent="-228600" algn="l">
              <a:lnSpc>
                <a:spcPct val="85000"/>
              </a:lnSpc>
              <a:spcBef>
                <a:spcPts val="400"/>
              </a:spcBef>
              <a:spcAft>
                <a:spcPts val="0"/>
              </a:spcAft>
              <a:buClr>
                <a:schemeClr val="dk1"/>
              </a:buClr>
              <a:buSzPts val="1900"/>
              <a:buNone/>
              <a:defRPr sz="1900" b="1"/>
            </a:lvl3pPr>
            <a:lvl4pPr marL="1828800" lvl="3" indent="-228600" algn="l">
              <a:lnSpc>
                <a:spcPct val="90000"/>
              </a:lnSpc>
              <a:spcBef>
                <a:spcPts val="1200"/>
              </a:spcBef>
              <a:spcAft>
                <a:spcPts val="0"/>
              </a:spcAft>
              <a:buClr>
                <a:schemeClr val="dk1"/>
              </a:buClr>
              <a:buSzPts val="1600"/>
              <a:buNone/>
              <a:defRPr sz="1600" b="1"/>
            </a:lvl4pPr>
            <a:lvl5pPr marL="2286000" lvl="4" indent="-228600" algn="l">
              <a:lnSpc>
                <a:spcPct val="90000"/>
              </a:lnSpc>
              <a:spcBef>
                <a:spcPts val="0"/>
              </a:spcBef>
              <a:spcAft>
                <a:spcPts val="0"/>
              </a:spcAft>
              <a:buClr>
                <a:schemeClr val="accent1"/>
              </a:buClr>
              <a:buSzPts val="1600"/>
              <a:buNone/>
              <a:defRPr sz="1600" b="1"/>
            </a:lvl5pPr>
            <a:lvl6pPr marL="2743200" lvl="5" indent="-228600" algn="l">
              <a:lnSpc>
                <a:spcPct val="120000"/>
              </a:lnSpc>
              <a:spcBef>
                <a:spcPts val="800"/>
              </a:spcBef>
              <a:spcAft>
                <a:spcPts val="0"/>
              </a:spcAft>
              <a:buClr>
                <a:schemeClr val="dk1"/>
              </a:buClr>
              <a:buSzPts val="1600"/>
              <a:buNone/>
              <a:defRPr sz="1600" b="1"/>
            </a:lvl6pPr>
            <a:lvl7pPr marL="3200400" lvl="6" indent="-228600" algn="l">
              <a:lnSpc>
                <a:spcPct val="85000"/>
              </a:lnSpc>
              <a:spcBef>
                <a:spcPts val="700"/>
              </a:spcBef>
              <a:spcAft>
                <a:spcPts val="0"/>
              </a:spcAft>
              <a:buSzPts val="1600"/>
              <a:buNone/>
              <a:defRPr sz="1600" b="1"/>
            </a:lvl7pPr>
            <a:lvl8pPr marL="3657600" lvl="7" indent="-228600" algn="l">
              <a:lnSpc>
                <a:spcPct val="100000"/>
              </a:lnSpc>
              <a:spcBef>
                <a:spcPts val="1200"/>
              </a:spcBef>
              <a:spcAft>
                <a:spcPts val="0"/>
              </a:spcAft>
              <a:buClr>
                <a:schemeClr val="dk1"/>
              </a:buClr>
              <a:buSzPts val="1600"/>
              <a:buNone/>
              <a:defRPr sz="1600" b="1"/>
            </a:lvl8pPr>
            <a:lvl9pPr marL="4114800" lvl="8" indent="-228600" algn="l">
              <a:lnSpc>
                <a:spcPct val="85000"/>
              </a:lnSpc>
              <a:spcBef>
                <a:spcPts val="700"/>
              </a:spcBef>
              <a:spcAft>
                <a:spcPts val="1200"/>
              </a:spcAft>
              <a:buClr>
                <a:schemeClr val="dk1"/>
              </a:buClr>
              <a:buSzPts val="1600"/>
              <a:buNone/>
              <a:defRPr sz="1600" b="1"/>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our Content">
  <p:cSld name="Four Content">
    <p:spTree>
      <p:nvGrpSpPr>
        <p:cNvPr id="1" name="Shape 35"/>
        <p:cNvGrpSpPr/>
        <p:nvPr/>
      </p:nvGrpSpPr>
      <p:grpSpPr>
        <a:xfrm>
          <a:off x="0" y="0"/>
          <a:ext cx="0" cy="0"/>
          <a:chOff x="0" y="0"/>
          <a:chExt cx="0" cy="0"/>
        </a:xfrm>
      </p:grpSpPr>
      <p:sp>
        <p:nvSpPr>
          <p:cNvPr id="36" name="Google Shape;36;p33"/>
          <p:cNvSpPr txBox="1">
            <a:spLocks noGrp="1"/>
          </p:cNvSpPr>
          <p:nvPr>
            <p:ph type="title"/>
          </p:nvPr>
        </p:nvSpPr>
        <p:spPr>
          <a:xfrm>
            <a:off x="685800" y="521208"/>
            <a:ext cx="10817400" cy="10332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33"/>
          <p:cNvSpPr txBox="1">
            <a:spLocks noGrp="1"/>
          </p:cNvSpPr>
          <p:nvPr>
            <p:ph type="body" idx="1"/>
          </p:nvPr>
        </p:nvSpPr>
        <p:spPr>
          <a:xfrm>
            <a:off x="685800" y="2368296"/>
            <a:ext cx="2190900" cy="3804000"/>
          </a:xfrm>
          <a:prstGeom prst="rect">
            <a:avLst/>
          </a:prstGeom>
          <a:noFill/>
          <a:ln>
            <a:noFill/>
          </a:ln>
        </p:spPr>
        <p:txBody>
          <a:bodyPr spcFirstLastPara="1" wrap="square" lIns="0" tIns="0" rIns="0" bIns="0" anchor="t" anchorCtr="0">
            <a:noAutofit/>
          </a:bodyPr>
          <a:lstStyle>
            <a:lvl1pPr marL="457200" lvl="0" indent="-368300" algn="l">
              <a:lnSpc>
                <a:spcPct val="95000"/>
              </a:lnSpc>
              <a:spcBef>
                <a:spcPts val="2000"/>
              </a:spcBef>
              <a:spcAft>
                <a:spcPts val="0"/>
              </a:spcAft>
              <a:buClr>
                <a:schemeClr val="dk1"/>
              </a:buClr>
              <a:buSzPts val="2200"/>
              <a:buChar char="​"/>
              <a:defRPr>
                <a:latin typeface="Arial"/>
                <a:ea typeface="Arial"/>
                <a:cs typeface="Arial"/>
                <a:sym typeface="Arial"/>
              </a:defRPr>
            </a:lvl1pPr>
            <a:lvl2pPr marL="914400" lvl="1" indent="-342900" algn="l">
              <a:lnSpc>
                <a:spcPct val="90000"/>
              </a:lnSpc>
              <a:spcBef>
                <a:spcPts val="400"/>
              </a:spcBef>
              <a:spcAft>
                <a:spcPts val="0"/>
              </a:spcAft>
              <a:buSzPts val="1800"/>
              <a:buChar char="•"/>
              <a:defRPr>
                <a:latin typeface="Arial"/>
                <a:ea typeface="Arial"/>
                <a:cs typeface="Arial"/>
                <a:sym typeface="Arial"/>
              </a:defRPr>
            </a:lvl2pPr>
            <a:lvl3pPr marL="1371600" lvl="2" indent="-317500" algn="l">
              <a:lnSpc>
                <a:spcPct val="85000"/>
              </a:lnSpc>
              <a:spcBef>
                <a:spcPts val="400"/>
              </a:spcBef>
              <a:spcAft>
                <a:spcPts val="0"/>
              </a:spcAft>
              <a:buClr>
                <a:schemeClr val="dk1"/>
              </a:buClr>
              <a:buSzPts val="1400"/>
              <a:buChar char="–"/>
              <a:defRPr>
                <a:latin typeface="Arial"/>
                <a:ea typeface="Arial"/>
                <a:cs typeface="Arial"/>
                <a:sym typeface="Arial"/>
              </a:defRPr>
            </a:lvl3pPr>
            <a:lvl4pPr marL="1828800" lvl="3" indent="-355600" algn="l">
              <a:lnSpc>
                <a:spcPct val="90000"/>
              </a:lnSpc>
              <a:spcBef>
                <a:spcPts val="1200"/>
              </a:spcBef>
              <a:spcAft>
                <a:spcPts val="0"/>
              </a:spcAft>
              <a:buClr>
                <a:schemeClr val="dk1"/>
              </a:buClr>
              <a:buSzPts val="2000"/>
              <a:buChar char="​"/>
              <a:defRPr>
                <a:latin typeface="Arial"/>
                <a:ea typeface="Arial"/>
                <a:cs typeface="Arial"/>
                <a:sym typeface="Arial"/>
              </a:defRPr>
            </a:lvl4pPr>
            <a:lvl5pPr marL="2286000" lvl="4" indent="-228600" algn="l">
              <a:lnSpc>
                <a:spcPct val="90000"/>
              </a:lnSpc>
              <a:spcBef>
                <a:spcPts val="0"/>
              </a:spcBef>
              <a:spcAft>
                <a:spcPts val="0"/>
              </a:spcAft>
              <a:buClr>
                <a:schemeClr val="accent1"/>
              </a:buClr>
              <a:buSzPts val="1400"/>
              <a:buNone/>
              <a:defRPr>
                <a:latin typeface="Arial"/>
                <a:ea typeface="Arial"/>
                <a:cs typeface="Arial"/>
                <a:sym typeface="Arial"/>
              </a:defRPr>
            </a:lvl5pPr>
            <a:lvl6pPr marL="2743200" lvl="5" indent="-342900" algn="l">
              <a:lnSpc>
                <a:spcPct val="120000"/>
              </a:lnSpc>
              <a:spcBef>
                <a:spcPts val="800"/>
              </a:spcBef>
              <a:spcAft>
                <a:spcPts val="0"/>
              </a:spcAft>
              <a:buClr>
                <a:schemeClr val="dk1"/>
              </a:buClr>
              <a:buSzPts val="1800"/>
              <a:buChar char="​"/>
              <a:defRPr/>
            </a:lvl6pPr>
            <a:lvl7pPr marL="3200400" lvl="6" indent="-342900" algn="l">
              <a:lnSpc>
                <a:spcPct val="85000"/>
              </a:lnSpc>
              <a:spcBef>
                <a:spcPts val="600"/>
              </a:spcBef>
              <a:spcAft>
                <a:spcPts val="0"/>
              </a:spcAft>
              <a:buSzPts val="1800"/>
              <a:buChar char="•"/>
              <a:defRPr/>
            </a:lvl7pPr>
            <a:lvl8pPr marL="3657600" lvl="7" indent="-342900" algn="l">
              <a:lnSpc>
                <a:spcPct val="100000"/>
              </a:lnSpc>
              <a:spcBef>
                <a:spcPts val="1200"/>
              </a:spcBef>
              <a:spcAft>
                <a:spcPts val="0"/>
              </a:spcAft>
              <a:buClr>
                <a:schemeClr val="dk1"/>
              </a:buClr>
              <a:buSzPts val="1800"/>
              <a:buChar char="“"/>
              <a:defRPr/>
            </a:lvl8pPr>
            <a:lvl9pPr marL="4114800" lvl="8" indent="-342900" algn="l">
              <a:lnSpc>
                <a:spcPct val="85000"/>
              </a:lnSpc>
              <a:spcBef>
                <a:spcPts val="600"/>
              </a:spcBef>
              <a:spcAft>
                <a:spcPts val="1200"/>
              </a:spcAft>
              <a:buClr>
                <a:schemeClr val="dk1"/>
              </a:buClr>
              <a:buSzPts val="1800"/>
              <a:buChar char="​"/>
              <a:defRPr/>
            </a:lvl9pPr>
          </a:lstStyle>
          <a:p>
            <a:endParaRPr/>
          </a:p>
        </p:txBody>
      </p:sp>
      <p:sp>
        <p:nvSpPr>
          <p:cNvPr id="38" name="Google Shape;38;p33"/>
          <p:cNvSpPr txBox="1">
            <a:spLocks noGrp="1"/>
          </p:cNvSpPr>
          <p:nvPr>
            <p:ph type="body" idx="2"/>
          </p:nvPr>
        </p:nvSpPr>
        <p:spPr>
          <a:xfrm>
            <a:off x="3562350" y="2368296"/>
            <a:ext cx="2190900" cy="3804000"/>
          </a:xfrm>
          <a:prstGeom prst="rect">
            <a:avLst/>
          </a:prstGeom>
          <a:noFill/>
          <a:ln>
            <a:noFill/>
          </a:ln>
        </p:spPr>
        <p:txBody>
          <a:bodyPr spcFirstLastPara="1" wrap="square" lIns="0" tIns="0" rIns="0" bIns="0" anchor="t" anchorCtr="0">
            <a:noAutofit/>
          </a:bodyPr>
          <a:lstStyle>
            <a:lvl1pPr marL="457200" lvl="0" indent="-368300" algn="l">
              <a:lnSpc>
                <a:spcPct val="95000"/>
              </a:lnSpc>
              <a:spcBef>
                <a:spcPts val="2000"/>
              </a:spcBef>
              <a:spcAft>
                <a:spcPts val="0"/>
              </a:spcAft>
              <a:buClr>
                <a:schemeClr val="dk1"/>
              </a:buClr>
              <a:buSzPts val="2200"/>
              <a:buChar char="​"/>
              <a:defRPr>
                <a:latin typeface="Arial"/>
                <a:ea typeface="Arial"/>
                <a:cs typeface="Arial"/>
                <a:sym typeface="Arial"/>
              </a:defRPr>
            </a:lvl1pPr>
            <a:lvl2pPr marL="914400" lvl="1" indent="-342900" algn="l">
              <a:lnSpc>
                <a:spcPct val="90000"/>
              </a:lnSpc>
              <a:spcBef>
                <a:spcPts val="400"/>
              </a:spcBef>
              <a:spcAft>
                <a:spcPts val="0"/>
              </a:spcAft>
              <a:buSzPts val="1800"/>
              <a:buChar char="•"/>
              <a:defRPr>
                <a:latin typeface="Arial"/>
                <a:ea typeface="Arial"/>
                <a:cs typeface="Arial"/>
                <a:sym typeface="Arial"/>
              </a:defRPr>
            </a:lvl2pPr>
            <a:lvl3pPr marL="1371600" lvl="2" indent="-317500" algn="l">
              <a:lnSpc>
                <a:spcPct val="85000"/>
              </a:lnSpc>
              <a:spcBef>
                <a:spcPts val="400"/>
              </a:spcBef>
              <a:spcAft>
                <a:spcPts val="0"/>
              </a:spcAft>
              <a:buClr>
                <a:schemeClr val="dk1"/>
              </a:buClr>
              <a:buSzPts val="1400"/>
              <a:buChar char="–"/>
              <a:defRPr>
                <a:latin typeface="Arial"/>
                <a:ea typeface="Arial"/>
                <a:cs typeface="Arial"/>
                <a:sym typeface="Arial"/>
              </a:defRPr>
            </a:lvl3pPr>
            <a:lvl4pPr marL="1828800" lvl="3" indent="-355600" algn="l">
              <a:lnSpc>
                <a:spcPct val="90000"/>
              </a:lnSpc>
              <a:spcBef>
                <a:spcPts val="1200"/>
              </a:spcBef>
              <a:spcAft>
                <a:spcPts val="0"/>
              </a:spcAft>
              <a:buClr>
                <a:schemeClr val="dk1"/>
              </a:buClr>
              <a:buSzPts val="2000"/>
              <a:buChar char="​"/>
              <a:defRPr>
                <a:latin typeface="Arial"/>
                <a:ea typeface="Arial"/>
                <a:cs typeface="Arial"/>
                <a:sym typeface="Arial"/>
              </a:defRPr>
            </a:lvl4pPr>
            <a:lvl5pPr marL="2286000" lvl="4" indent="-228600" algn="l">
              <a:lnSpc>
                <a:spcPct val="90000"/>
              </a:lnSpc>
              <a:spcBef>
                <a:spcPts val="0"/>
              </a:spcBef>
              <a:spcAft>
                <a:spcPts val="0"/>
              </a:spcAft>
              <a:buClr>
                <a:schemeClr val="accent1"/>
              </a:buClr>
              <a:buSzPts val="1400"/>
              <a:buNone/>
              <a:defRPr>
                <a:latin typeface="Arial"/>
                <a:ea typeface="Arial"/>
                <a:cs typeface="Arial"/>
                <a:sym typeface="Arial"/>
              </a:defRPr>
            </a:lvl5pPr>
            <a:lvl6pPr marL="2743200" lvl="5" indent="-342900" algn="l">
              <a:lnSpc>
                <a:spcPct val="120000"/>
              </a:lnSpc>
              <a:spcBef>
                <a:spcPts val="800"/>
              </a:spcBef>
              <a:spcAft>
                <a:spcPts val="0"/>
              </a:spcAft>
              <a:buClr>
                <a:schemeClr val="dk1"/>
              </a:buClr>
              <a:buSzPts val="1800"/>
              <a:buChar char="​"/>
              <a:defRPr/>
            </a:lvl6pPr>
            <a:lvl7pPr marL="3200400" lvl="6" indent="-342900" algn="l">
              <a:lnSpc>
                <a:spcPct val="85000"/>
              </a:lnSpc>
              <a:spcBef>
                <a:spcPts val="600"/>
              </a:spcBef>
              <a:spcAft>
                <a:spcPts val="0"/>
              </a:spcAft>
              <a:buSzPts val="1800"/>
              <a:buChar char="•"/>
              <a:defRPr/>
            </a:lvl7pPr>
            <a:lvl8pPr marL="3657600" lvl="7" indent="-342900" algn="l">
              <a:lnSpc>
                <a:spcPct val="100000"/>
              </a:lnSpc>
              <a:spcBef>
                <a:spcPts val="1200"/>
              </a:spcBef>
              <a:spcAft>
                <a:spcPts val="0"/>
              </a:spcAft>
              <a:buClr>
                <a:schemeClr val="dk1"/>
              </a:buClr>
              <a:buSzPts val="1800"/>
              <a:buChar char="“"/>
              <a:defRPr/>
            </a:lvl8pPr>
            <a:lvl9pPr marL="4114800" lvl="8" indent="-342900" algn="l">
              <a:lnSpc>
                <a:spcPct val="85000"/>
              </a:lnSpc>
              <a:spcBef>
                <a:spcPts val="600"/>
              </a:spcBef>
              <a:spcAft>
                <a:spcPts val="1200"/>
              </a:spcAft>
              <a:buClr>
                <a:schemeClr val="dk1"/>
              </a:buClr>
              <a:buSzPts val="1800"/>
              <a:buChar char="​"/>
              <a:defRPr/>
            </a:lvl9pPr>
          </a:lstStyle>
          <a:p>
            <a:endParaRPr/>
          </a:p>
        </p:txBody>
      </p:sp>
      <p:sp>
        <p:nvSpPr>
          <p:cNvPr id="39" name="Google Shape;39;p33"/>
          <p:cNvSpPr txBox="1">
            <a:spLocks noGrp="1"/>
          </p:cNvSpPr>
          <p:nvPr>
            <p:ph type="body" idx="3"/>
          </p:nvPr>
        </p:nvSpPr>
        <p:spPr>
          <a:xfrm>
            <a:off x="6438900" y="2368296"/>
            <a:ext cx="2190900" cy="3804000"/>
          </a:xfrm>
          <a:prstGeom prst="rect">
            <a:avLst/>
          </a:prstGeom>
          <a:noFill/>
          <a:ln>
            <a:noFill/>
          </a:ln>
        </p:spPr>
        <p:txBody>
          <a:bodyPr spcFirstLastPara="1" wrap="square" lIns="0" tIns="0" rIns="0" bIns="0" anchor="t" anchorCtr="0">
            <a:noAutofit/>
          </a:bodyPr>
          <a:lstStyle>
            <a:lvl1pPr marL="457200" lvl="0" indent="-368300" algn="l">
              <a:lnSpc>
                <a:spcPct val="95000"/>
              </a:lnSpc>
              <a:spcBef>
                <a:spcPts val="2000"/>
              </a:spcBef>
              <a:spcAft>
                <a:spcPts val="0"/>
              </a:spcAft>
              <a:buClr>
                <a:schemeClr val="dk1"/>
              </a:buClr>
              <a:buSzPts val="2200"/>
              <a:buChar char="​"/>
              <a:defRPr>
                <a:latin typeface="Arial"/>
                <a:ea typeface="Arial"/>
                <a:cs typeface="Arial"/>
                <a:sym typeface="Arial"/>
              </a:defRPr>
            </a:lvl1pPr>
            <a:lvl2pPr marL="914400" lvl="1" indent="-342900" algn="l">
              <a:lnSpc>
                <a:spcPct val="90000"/>
              </a:lnSpc>
              <a:spcBef>
                <a:spcPts val="400"/>
              </a:spcBef>
              <a:spcAft>
                <a:spcPts val="0"/>
              </a:spcAft>
              <a:buSzPts val="1800"/>
              <a:buChar char="•"/>
              <a:defRPr>
                <a:latin typeface="Arial"/>
                <a:ea typeface="Arial"/>
                <a:cs typeface="Arial"/>
                <a:sym typeface="Arial"/>
              </a:defRPr>
            </a:lvl2pPr>
            <a:lvl3pPr marL="1371600" lvl="2" indent="-317500" algn="l">
              <a:lnSpc>
                <a:spcPct val="85000"/>
              </a:lnSpc>
              <a:spcBef>
                <a:spcPts val="400"/>
              </a:spcBef>
              <a:spcAft>
                <a:spcPts val="0"/>
              </a:spcAft>
              <a:buClr>
                <a:schemeClr val="dk1"/>
              </a:buClr>
              <a:buSzPts val="1400"/>
              <a:buChar char="–"/>
              <a:defRPr>
                <a:latin typeface="Arial"/>
                <a:ea typeface="Arial"/>
                <a:cs typeface="Arial"/>
                <a:sym typeface="Arial"/>
              </a:defRPr>
            </a:lvl3pPr>
            <a:lvl4pPr marL="1828800" lvl="3" indent="-355600" algn="l">
              <a:lnSpc>
                <a:spcPct val="90000"/>
              </a:lnSpc>
              <a:spcBef>
                <a:spcPts val="1200"/>
              </a:spcBef>
              <a:spcAft>
                <a:spcPts val="0"/>
              </a:spcAft>
              <a:buClr>
                <a:schemeClr val="dk1"/>
              </a:buClr>
              <a:buSzPts val="2000"/>
              <a:buChar char="​"/>
              <a:defRPr>
                <a:latin typeface="Arial"/>
                <a:ea typeface="Arial"/>
                <a:cs typeface="Arial"/>
                <a:sym typeface="Arial"/>
              </a:defRPr>
            </a:lvl4pPr>
            <a:lvl5pPr marL="2286000" lvl="4" indent="-228600" algn="l">
              <a:lnSpc>
                <a:spcPct val="90000"/>
              </a:lnSpc>
              <a:spcBef>
                <a:spcPts val="0"/>
              </a:spcBef>
              <a:spcAft>
                <a:spcPts val="0"/>
              </a:spcAft>
              <a:buClr>
                <a:schemeClr val="accent1"/>
              </a:buClr>
              <a:buSzPts val="1400"/>
              <a:buNone/>
              <a:defRPr>
                <a:latin typeface="Arial"/>
                <a:ea typeface="Arial"/>
                <a:cs typeface="Arial"/>
                <a:sym typeface="Arial"/>
              </a:defRPr>
            </a:lvl5pPr>
            <a:lvl6pPr marL="2743200" lvl="5" indent="-342900" algn="l">
              <a:lnSpc>
                <a:spcPct val="120000"/>
              </a:lnSpc>
              <a:spcBef>
                <a:spcPts val="800"/>
              </a:spcBef>
              <a:spcAft>
                <a:spcPts val="0"/>
              </a:spcAft>
              <a:buClr>
                <a:schemeClr val="dk1"/>
              </a:buClr>
              <a:buSzPts val="1800"/>
              <a:buChar char="​"/>
              <a:defRPr/>
            </a:lvl6pPr>
            <a:lvl7pPr marL="3200400" lvl="6" indent="-342900" algn="l">
              <a:lnSpc>
                <a:spcPct val="85000"/>
              </a:lnSpc>
              <a:spcBef>
                <a:spcPts val="600"/>
              </a:spcBef>
              <a:spcAft>
                <a:spcPts val="0"/>
              </a:spcAft>
              <a:buSzPts val="1800"/>
              <a:buChar char="•"/>
              <a:defRPr/>
            </a:lvl7pPr>
            <a:lvl8pPr marL="3657600" lvl="7" indent="-342900" algn="l">
              <a:lnSpc>
                <a:spcPct val="100000"/>
              </a:lnSpc>
              <a:spcBef>
                <a:spcPts val="1200"/>
              </a:spcBef>
              <a:spcAft>
                <a:spcPts val="0"/>
              </a:spcAft>
              <a:buClr>
                <a:schemeClr val="dk1"/>
              </a:buClr>
              <a:buSzPts val="1800"/>
              <a:buChar char="“"/>
              <a:defRPr/>
            </a:lvl8pPr>
            <a:lvl9pPr marL="4114800" lvl="8" indent="-342900" algn="l">
              <a:lnSpc>
                <a:spcPct val="85000"/>
              </a:lnSpc>
              <a:spcBef>
                <a:spcPts val="600"/>
              </a:spcBef>
              <a:spcAft>
                <a:spcPts val="1200"/>
              </a:spcAft>
              <a:buClr>
                <a:schemeClr val="dk1"/>
              </a:buClr>
              <a:buSzPts val="1800"/>
              <a:buChar char="​"/>
              <a:defRPr/>
            </a:lvl9pPr>
          </a:lstStyle>
          <a:p>
            <a:endParaRPr/>
          </a:p>
        </p:txBody>
      </p:sp>
      <p:sp>
        <p:nvSpPr>
          <p:cNvPr id="40" name="Google Shape;40;p33"/>
          <p:cNvSpPr txBox="1">
            <a:spLocks noGrp="1"/>
          </p:cNvSpPr>
          <p:nvPr>
            <p:ph type="body" idx="4"/>
          </p:nvPr>
        </p:nvSpPr>
        <p:spPr>
          <a:xfrm>
            <a:off x="9315450" y="2368296"/>
            <a:ext cx="2190900" cy="3804000"/>
          </a:xfrm>
          <a:prstGeom prst="rect">
            <a:avLst/>
          </a:prstGeom>
          <a:noFill/>
          <a:ln>
            <a:noFill/>
          </a:ln>
        </p:spPr>
        <p:txBody>
          <a:bodyPr spcFirstLastPara="1" wrap="square" lIns="0" tIns="0" rIns="0" bIns="0" anchor="t" anchorCtr="0">
            <a:noAutofit/>
          </a:bodyPr>
          <a:lstStyle>
            <a:lvl1pPr marL="457200" lvl="0" indent="-368300" algn="l">
              <a:lnSpc>
                <a:spcPct val="95000"/>
              </a:lnSpc>
              <a:spcBef>
                <a:spcPts val="2000"/>
              </a:spcBef>
              <a:spcAft>
                <a:spcPts val="0"/>
              </a:spcAft>
              <a:buClr>
                <a:schemeClr val="dk1"/>
              </a:buClr>
              <a:buSzPts val="2200"/>
              <a:buChar char="​"/>
              <a:defRPr>
                <a:latin typeface="Arial"/>
                <a:ea typeface="Arial"/>
                <a:cs typeface="Arial"/>
                <a:sym typeface="Arial"/>
              </a:defRPr>
            </a:lvl1pPr>
            <a:lvl2pPr marL="914400" lvl="1" indent="-342900" algn="l">
              <a:lnSpc>
                <a:spcPct val="90000"/>
              </a:lnSpc>
              <a:spcBef>
                <a:spcPts val="400"/>
              </a:spcBef>
              <a:spcAft>
                <a:spcPts val="0"/>
              </a:spcAft>
              <a:buSzPts val="1800"/>
              <a:buChar char="•"/>
              <a:defRPr>
                <a:latin typeface="Arial"/>
                <a:ea typeface="Arial"/>
                <a:cs typeface="Arial"/>
                <a:sym typeface="Arial"/>
              </a:defRPr>
            </a:lvl2pPr>
            <a:lvl3pPr marL="1371600" lvl="2" indent="-317500" algn="l">
              <a:lnSpc>
                <a:spcPct val="85000"/>
              </a:lnSpc>
              <a:spcBef>
                <a:spcPts val="400"/>
              </a:spcBef>
              <a:spcAft>
                <a:spcPts val="0"/>
              </a:spcAft>
              <a:buClr>
                <a:schemeClr val="dk1"/>
              </a:buClr>
              <a:buSzPts val="1400"/>
              <a:buChar char="–"/>
              <a:defRPr>
                <a:latin typeface="Arial"/>
                <a:ea typeface="Arial"/>
                <a:cs typeface="Arial"/>
                <a:sym typeface="Arial"/>
              </a:defRPr>
            </a:lvl3pPr>
            <a:lvl4pPr marL="1828800" lvl="3" indent="-355600" algn="l">
              <a:lnSpc>
                <a:spcPct val="90000"/>
              </a:lnSpc>
              <a:spcBef>
                <a:spcPts val="1200"/>
              </a:spcBef>
              <a:spcAft>
                <a:spcPts val="0"/>
              </a:spcAft>
              <a:buClr>
                <a:schemeClr val="dk1"/>
              </a:buClr>
              <a:buSzPts val="2000"/>
              <a:buChar char="​"/>
              <a:defRPr>
                <a:latin typeface="Arial"/>
                <a:ea typeface="Arial"/>
                <a:cs typeface="Arial"/>
                <a:sym typeface="Arial"/>
              </a:defRPr>
            </a:lvl4pPr>
            <a:lvl5pPr marL="2286000" lvl="4" indent="-228600" algn="l">
              <a:lnSpc>
                <a:spcPct val="90000"/>
              </a:lnSpc>
              <a:spcBef>
                <a:spcPts val="0"/>
              </a:spcBef>
              <a:spcAft>
                <a:spcPts val="0"/>
              </a:spcAft>
              <a:buClr>
                <a:schemeClr val="accent1"/>
              </a:buClr>
              <a:buSzPts val="1400"/>
              <a:buNone/>
              <a:defRPr>
                <a:latin typeface="Arial"/>
                <a:ea typeface="Arial"/>
                <a:cs typeface="Arial"/>
                <a:sym typeface="Arial"/>
              </a:defRPr>
            </a:lvl5pPr>
            <a:lvl6pPr marL="2743200" lvl="5" indent="-342900" algn="l">
              <a:lnSpc>
                <a:spcPct val="120000"/>
              </a:lnSpc>
              <a:spcBef>
                <a:spcPts val="800"/>
              </a:spcBef>
              <a:spcAft>
                <a:spcPts val="0"/>
              </a:spcAft>
              <a:buClr>
                <a:schemeClr val="dk1"/>
              </a:buClr>
              <a:buSzPts val="1800"/>
              <a:buChar char="​"/>
              <a:defRPr/>
            </a:lvl6pPr>
            <a:lvl7pPr marL="3200400" lvl="6" indent="-342900" algn="l">
              <a:lnSpc>
                <a:spcPct val="85000"/>
              </a:lnSpc>
              <a:spcBef>
                <a:spcPts val="600"/>
              </a:spcBef>
              <a:spcAft>
                <a:spcPts val="0"/>
              </a:spcAft>
              <a:buSzPts val="1800"/>
              <a:buChar char="•"/>
              <a:defRPr/>
            </a:lvl7pPr>
            <a:lvl8pPr marL="3657600" lvl="7" indent="-342900" algn="l">
              <a:lnSpc>
                <a:spcPct val="100000"/>
              </a:lnSpc>
              <a:spcBef>
                <a:spcPts val="1200"/>
              </a:spcBef>
              <a:spcAft>
                <a:spcPts val="0"/>
              </a:spcAft>
              <a:buClr>
                <a:schemeClr val="dk1"/>
              </a:buClr>
              <a:buSzPts val="1800"/>
              <a:buChar char="“"/>
              <a:defRPr/>
            </a:lvl8pPr>
            <a:lvl9pPr marL="4114800" lvl="8" indent="-342900" algn="l">
              <a:lnSpc>
                <a:spcPct val="85000"/>
              </a:lnSpc>
              <a:spcBef>
                <a:spcPts val="600"/>
              </a:spcBef>
              <a:spcAft>
                <a:spcPts val="1200"/>
              </a:spcAft>
              <a:buClr>
                <a:schemeClr val="dk1"/>
              </a:buClr>
              <a:buSzPts val="1800"/>
              <a:buChar char="​"/>
              <a:defRPr/>
            </a:lvl9pPr>
          </a:lstStyle>
          <a:p>
            <a:endParaRPr/>
          </a:p>
        </p:txBody>
      </p:sp>
      <p:sp>
        <p:nvSpPr>
          <p:cNvPr id="41" name="Google Shape;41;p33"/>
          <p:cNvSpPr txBox="1">
            <a:spLocks noGrp="1"/>
          </p:cNvSpPr>
          <p:nvPr>
            <p:ph type="body" idx="5"/>
          </p:nvPr>
        </p:nvSpPr>
        <p:spPr>
          <a:xfrm>
            <a:off x="685800" y="1592812"/>
            <a:ext cx="10820400" cy="281100"/>
          </a:xfrm>
          <a:prstGeom prst="rect">
            <a:avLst/>
          </a:prstGeom>
          <a:noFill/>
          <a:ln>
            <a:noFill/>
          </a:ln>
        </p:spPr>
        <p:txBody>
          <a:bodyPr spcFirstLastPara="1" wrap="square" lIns="0" tIns="0" rIns="0" bIns="0" anchor="t" anchorCtr="0">
            <a:noAutofit/>
          </a:bodyPr>
          <a:lstStyle>
            <a:lvl1pPr marL="457200" lvl="0" indent="-228600" algn="l">
              <a:lnSpc>
                <a:spcPct val="83000"/>
              </a:lnSpc>
              <a:spcBef>
                <a:spcPts val="0"/>
              </a:spcBef>
              <a:spcAft>
                <a:spcPts val="0"/>
              </a:spcAft>
              <a:buClr>
                <a:schemeClr val="dk2"/>
              </a:buClr>
              <a:buSzPts val="2200"/>
              <a:buNone/>
              <a:defRPr b="0">
                <a:solidFill>
                  <a:schemeClr val="dk2"/>
                </a:solidFill>
              </a:defRPr>
            </a:lvl1pPr>
            <a:lvl2pPr marL="914400" lvl="1" indent="-228600" algn="l">
              <a:lnSpc>
                <a:spcPct val="90000"/>
              </a:lnSpc>
              <a:spcBef>
                <a:spcPts val="400"/>
              </a:spcBef>
              <a:spcAft>
                <a:spcPts val="0"/>
              </a:spcAft>
              <a:buSzPts val="2000"/>
              <a:buNone/>
              <a:defRPr sz="2000" b="1"/>
            </a:lvl2pPr>
            <a:lvl3pPr marL="1371600" lvl="2" indent="-228600" algn="l">
              <a:lnSpc>
                <a:spcPct val="85000"/>
              </a:lnSpc>
              <a:spcBef>
                <a:spcPts val="400"/>
              </a:spcBef>
              <a:spcAft>
                <a:spcPts val="0"/>
              </a:spcAft>
              <a:buClr>
                <a:schemeClr val="dk1"/>
              </a:buClr>
              <a:buSzPts val="1800"/>
              <a:buNone/>
              <a:defRPr sz="1800" b="1"/>
            </a:lvl3pPr>
            <a:lvl4pPr marL="1828800" lvl="3" indent="-228600" algn="l">
              <a:lnSpc>
                <a:spcPct val="90000"/>
              </a:lnSpc>
              <a:spcBef>
                <a:spcPts val="1200"/>
              </a:spcBef>
              <a:spcAft>
                <a:spcPts val="0"/>
              </a:spcAft>
              <a:buClr>
                <a:schemeClr val="dk1"/>
              </a:buClr>
              <a:buSzPts val="1600"/>
              <a:buNone/>
              <a:defRPr sz="1600" b="1"/>
            </a:lvl4pPr>
            <a:lvl5pPr marL="2286000" lvl="4" indent="-228600" algn="l">
              <a:lnSpc>
                <a:spcPct val="90000"/>
              </a:lnSpc>
              <a:spcBef>
                <a:spcPts val="0"/>
              </a:spcBef>
              <a:spcAft>
                <a:spcPts val="0"/>
              </a:spcAft>
              <a:buClr>
                <a:schemeClr val="accent1"/>
              </a:buClr>
              <a:buSzPts val="1600"/>
              <a:buNone/>
              <a:defRPr sz="1600" b="1"/>
            </a:lvl5pPr>
            <a:lvl6pPr marL="2743200" lvl="5" indent="-228600" algn="l">
              <a:lnSpc>
                <a:spcPct val="120000"/>
              </a:lnSpc>
              <a:spcBef>
                <a:spcPts val="800"/>
              </a:spcBef>
              <a:spcAft>
                <a:spcPts val="0"/>
              </a:spcAft>
              <a:buClr>
                <a:schemeClr val="dk1"/>
              </a:buClr>
              <a:buSzPts val="1600"/>
              <a:buNone/>
              <a:defRPr sz="1600" b="1"/>
            </a:lvl6pPr>
            <a:lvl7pPr marL="3200400" lvl="6" indent="-228600" algn="l">
              <a:lnSpc>
                <a:spcPct val="85000"/>
              </a:lnSpc>
              <a:spcBef>
                <a:spcPts val="600"/>
              </a:spcBef>
              <a:spcAft>
                <a:spcPts val="0"/>
              </a:spcAft>
              <a:buSzPts val="1600"/>
              <a:buNone/>
              <a:defRPr sz="1600" b="1"/>
            </a:lvl7pPr>
            <a:lvl8pPr marL="3657600" lvl="7" indent="-228600" algn="l">
              <a:lnSpc>
                <a:spcPct val="100000"/>
              </a:lnSpc>
              <a:spcBef>
                <a:spcPts val="1200"/>
              </a:spcBef>
              <a:spcAft>
                <a:spcPts val="0"/>
              </a:spcAft>
              <a:buClr>
                <a:schemeClr val="dk1"/>
              </a:buClr>
              <a:buSzPts val="1600"/>
              <a:buNone/>
              <a:defRPr sz="1600" b="1"/>
            </a:lvl8pPr>
            <a:lvl9pPr marL="4114800" lvl="8" indent="-228600" algn="l">
              <a:lnSpc>
                <a:spcPct val="85000"/>
              </a:lnSpc>
              <a:spcBef>
                <a:spcPts val="600"/>
              </a:spcBef>
              <a:spcAft>
                <a:spcPts val="1200"/>
              </a:spcAft>
              <a:buClr>
                <a:schemeClr val="dk1"/>
              </a:buClr>
              <a:buSzPts val="1600"/>
              <a:buNone/>
              <a:defRPr sz="1600" b="1"/>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Speaker Intro 1">
  <p:cSld name="Speaker Intro_1">
    <p:bg>
      <p:bgPr>
        <a:blipFill>
          <a:blip r:embed="rId2">
            <a:alphaModFix/>
          </a:blip>
          <a:stretch>
            <a:fillRect/>
          </a:stretch>
        </a:blipFill>
        <a:effectLst/>
      </p:bgPr>
    </p:bg>
    <p:spTree>
      <p:nvGrpSpPr>
        <p:cNvPr id="1" name="Shape 321"/>
        <p:cNvGrpSpPr/>
        <p:nvPr/>
      </p:nvGrpSpPr>
      <p:grpSpPr>
        <a:xfrm>
          <a:off x="0" y="0"/>
          <a:ext cx="0" cy="0"/>
          <a:chOff x="0" y="0"/>
          <a:chExt cx="0" cy="0"/>
        </a:xfrm>
      </p:grpSpPr>
      <p:sp>
        <p:nvSpPr>
          <p:cNvPr id="322" name="Google Shape;322;p69"/>
          <p:cNvSpPr/>
          <p:nvPr/>
        </p:nvSpPr>
        <p:spPr>
          <a:xfrm>
            <a:off x="4231317" y="2106218"/>
            <a:ext cx="5721352" cy="4751782"/>
          </a:xfrm>
          <a:custGeom>
            <a:avLst/>
            <a:gdLst/>
            <a:ahLst/>
            <a:cxnLst/>
            <a:rect l="l" t="t" r="r" b="b"/>
            <a:pathLst>
              <a:path w="5721352" h="4751782" extrusionOk="0">
                <a:moveTo>
                  <a:pt x="2860676" y="0"/>
                </a:moveTo>
                <a:cubicBezTo>
                  <a:pt x="4440584" y="0"/>
                  <a:pt x="5721352" y="1281393"/>
                  <a:pt x="5721352" y="2862072"/>
                </a:cubicBezTo>
                <a:cubicBezTo>
                  <a:pt x="5721352" y="3553619"/>
                  <a:pt x="5476205" y="4187881"/>
                  <a:pt x="5068113" y="4682616"/>
                </a:cubicBezTo>
                <a:lnTo>
                  <a:pt x="5005281" y="4751782"/>
                </a:lnTo>
                <a:lnTo>
                  <a:pt x="716071" y="4751782"/>
                </a:lnTo>
                <a:lnTo>
                  <a:pt x="653239" y="4682616"/>
                </a:lnTo>
                <a:cubicBezTo>
                  <a:pt x="245147" y="4187881"/>
                  <a:pt x="0" y="3553619"/>
                  <a:pt x="0" y="2862072"/>
                </a:cubicBezTo>
                <a:cubicBezTo>
                  <a:pt x="0" y="1281393"/>
                  <a:pt x="1280768" y="0"/>
                  <a:pt x="2860676" y="0"/>
                </a:cubicBezTo>
                <a:close/>
              </a:path>
            </a:pathLst>
          </a:custGeom>
          <a:gradFill>
            <a:gsLst>
              <a:gs pos="0">
                <a:srgbClr val="F99D1C">
                  <a:alpha val="36470"/>
                </a:srgbClr>
              </a:gs>
              <a:gs pos="1000">
                <a:srgbClr val="F99D1C">
                  <a:alpha val="36470"/>
                </a:srgbClr>
              </a:gs>
              <a:gs pos="50000">
                <a:srgbClr val="F7941D">
                  <a:alpha val="21568"/>
                </a:srgbClr>
              </a:gs>
              <a:gs pos="100000">
                <a:srgbClr val="EC008C">
                  <a:alpha val="0"/>
                </a:srgbClr>
              </a:gs>
            </a:gsLst>
            <a:lin ang="1200117" scaled="0"/>
          </a:gra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FFFFFF"/>
              </a:solidFill>
              <a:latin typeface="Arial"/>
              <a:ea typeface="Arial"/>
              <a:cs typeface="Arial"/>
              <a:sym typeface="Arial"/>
            </a:endParaRPr>
          </a:p>
        </p:txBody>
      </p:sp>
      <p:sp>
        <p:nvSpPr>
          <p:cNvPr id="323" name="Google Shape;323;p69"/>
          <p:cNvSpPr/>
          <p:nvPr/>
        </p:nvSpPr>
        <p:spPr>
          <a:xfrm>
            <a:off x="6400800" y="848360"/>
            <a:ext cx="5161200" cy="5161200"/>
          </a:xfrm>
          <a:prstGeom prst="pie">
            <a:avLst>
              <a:gd name="adj1" fmla="val 1627784"/>
              <a:gd name="adj2" fmla="val 16200000"/>
            </a:avLst>
          </a:prstGeom>
          <a:gradFill>
            <a:gsLst>
              <a:gs pos="0">
                <a:srgbClr val="F99D1C"/>
              </a:gs>
              <a:gs pos="44000">
                <a:srgbClr val="F99D1C">
                  <a:alpha val="58431"/>
                </a:srgbClr>
              </a:gs>
              <a:gs pos="95000">
                <a:srgbClr val="F3584A">
                  <a:alpha val="0"/>
                </a:srgbClr>
              </a:gs>
              <a:gs pos="100000">
                <a:srgbClr val="F3584A">
                  <a:alpha val="0"/>
                </a:srgbClr>
              </a:gs>
            </a:gsLst>
            <a:lin ang="7200017" scaled="0"/>
          </a:gra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000000"/>
              </a:solidFill>
              <a:latin typeface="Arial"/>
              <a:ea typeface="Arial"/>
              <a:cs typeface="Arial"/>
              <a:sym typeface="Arial"/>
            </a:endParaRPr>
          </a:p>
        </p:txBody>
      </p:sp>
      <p:grpSp>
        <p:nvGrpSpPr>
          <p:cNvPr id="324" name="Google Shape;324;p69"/>
          <p:cNvGrpSpPr/>
          <p:nvPr/>
        </p:nvGrpSpPr>
        <p:grpSpPr>
          <a:xfrm>
            <a:off x="11400365" y="848360"/>
            <a:ext cx="144000" cy="1354667"/>
            <a:chOff x="11506198" y="1244154"/>
            <a:chExt cx="144000" cy="1354667"/>
          </a:xfrm>
        </p:grpSpPr>
        <p:cxnSp>
          <p:nvCxnSpPr>
            <p:cNvPr id="325" name="Google Shape;325;p69"/>
            <p:cNvCxnSpPr/>
            <p:nvPr/>
          </p:nvCxnSpPr>
          <p:spPr>
            <a:xfrm>
              <a:off x="11506198" y="2598821"/>
              <a:ext cx="144000" cy="0"/>
            </a:xfrm>
            <a:prstGeom prst="straightConnector1">
              <a:avLst/>
            </a:prstGeom>
            <a:noFill/>
            <a:ln w="12700" cap="rnd" cmpd="sng">
              <a:solidFill>
                <a:srgbClr val="FFFFFF"/>
              </a:solidFill>
              <a:prstDash val="solid"/>
              <a:round/>
              <a:headEnd type="none" w="sm" len="sm"/>
              <a:tailEnd type="none" w="sm" len="sm"/>
            </a:ln>
          </p:spPr>
        </p:cxnSp>
        <p:cxnSp>
          <p:nvCxnSpPr>
            <p:cNvPr id="326" name="Google Shape;326;p69"/>
            <p:cNvCxnSpPr/>
            <p:nvPr/>
          </p:nvCxnSpPr>
          <p:spPr>
            <a:xfrm>
              <a:off x="11506198" y="2475674"/>
              <a:ext cx="144000" cy="0"/>
            </a:xfrm>
            <a:prstGeom prst="straightConnector1">
              <a:avLst/>
            </a:prstGeom>
            <a:noFill/>
            <a:ln w="12700" cap="rnd" cmpd="sng">
              <a:solidFill>
                <a:srgbClr val="FFFFFF"/>
              </a:solidFill>
              <a:prstDash val="solid"/>
              <a:round/>
              <a:headEnd type="none" w="sm" len="sm"/>
              <a:tailEnd type="none" w="sm" len="sm"/>
            </a:ln>
          </p:spPr>
        </p:cxnSp>
        <p:cxnSp>
          <p:nvCxnSpPr>
            <p:cNvPr id="327" name="Google Shape;327;p69"/>
            <p:cNvCxnSpPr/>
            <p:nvPr/>
          </p:nvCxnSpPr>
          <p:spPr>
            <a:xfrm>
              <a:off x="11506198" y="2352522"/>
              <a:ext cx="144000" cy="0"/>
            </a:xfrm>
            <a:prstGeom prst="straightConnector1">
              <a:avLst/>
            </a:prstGeom>
            <a:noFill/>
            <a:ln w="12700" cap="rnd" cmpd="sng">
              <a:solidFill>
                <a:srgbClr val="FFFFFF"/>
              </a:solidFill>
              <a:prstDash val="solid"/>
              <a:round/>
              <a:headEnd type="none" w="sm" len="sm"/>
              <a:tailEnd type="none" w="sm" len="sm"/>
            </a:ln>
          </p:spPr>
        </p:cxnSp>
        <p:cxnSp>
          <p:nvCxnSpPr>
            <p:cNvPr id="328" name="Google Shape;328;p69"/>
            <p:cNvCxnSpPr/>
            <p:nvPr/>
          </p:nvCxnSpPr>
          <p:spPr>
            <a:xfrm>
              <a:off x="11506198" y="2229370"/>
              <a:ext cx="144000" cy="0"/>
            </a:xfrm>
            <a:prstGeom prst="straightConnector1">
              <a:avLst/>
            </a:prstGeom>
            <a:noFill/>
            <a:ln w="12700" cap="rnd" cmpd="sng">
              <a:solidFill>
                <a:srgbClr val="FFFFFF"/>
              </a:solidFill>
              <a:prstDash val="solid"/>
              <a:round/>
              <a:headEnd type="none" w="sm" len="sm"/>
              <a:tailEnd type="none" w="sm" len="sm"/>
            </a:ln>
          </p:spPr>
        </p:cxnSp>
        <p:cxnSp>
          <p:nvCxnSpPr>
            <p:cNvPr id="329" name="Google Shape;329;p69"/>
            <p:cNvCxnSpPr/>
            <p:nvPr/>
          </p:nvCxnSpPr>
          <p:spPr>
            <a:xfrm>
              <a:off x="11506198" y="2106218"/>
              <a:ext cx="144000" cy="0"/>
            </a:xfrm>
            <a:prstGeom prst="straightConnector1">
              <a:avLst/>
            </a:prstGeom>
            <a:noFill/>
            <a:ln w="12700" cap="rnd" cmpd="sng">
              <a:solidFill>
                <a:srgbClr val="FFFFFF"/>
              </a:solidFill>
              <a:prstDash val="solid"/>
              <a:round/>
              <a:headEnd type="none" w="sm" len="sm"/>
              <a:tailEnd type="none" w="sm" len="sm"/>
            </a:ln>
          </p:spPr>
        </p:cxnSp>
        <p:cxnSp>
          <p:nvCxnSpPr>
            <p:cNvPr id="330" name="Google Shape;330;p69"/>
            <p:cNvCxnSpPr/>
            <p:nvPr/>
          </p:nvCxnSpPr>
          <p:spPr>
            <a:xfrm>
              <a:off x="11506198" y="1983066"/>
              <a:ext cx="144000" cy="0"/>
            </a:xfrm>
            <a:prstGeom prst="straightConnector1">
              <a:avLst/>
            </a:prstGeom>
            <a:noFill/>
            <a:ln w="12700" cap="rnd" cmpd="sng">
              <a:solidFill>
                <a:srgbClr val="FFFFFF"/>
              </a:solidFill>
              <a:prstDash val="solid"/>
              <a:round/>
              <a:headEnd type="none" w="sm" len="sm"/>
              <a:tailEnd type="none" w="sm" len="sm"/>
            </a:ln>
          </p:spPr>
        </p:cxnSp>
        <p:cxnSp>
          <p:nvCxnSpPr>
            <p:cNvPr id="331" name="Google Shape;331;p69"/>
            <p:cNvCxnSpPr/>
            <p:nvPr/>
          </p:nvCxnSpPr>
          <p:spPr>
            <a:xfrm>
              <a:off x="11506198" y="1859914"/>
              <a:ext cx="144000" cy="0"/>
            </a:xfrm>
            <a:prstGeom prst="straightConnector1">
              <a:avLst/>
            </a:prstGeom>
            <a:noFill/>
            <a:ln w="12700" cap="rnd" cmpd="sng">
              <a:solidFill>
                <a:srgbClr val="FFFFFF"/>
              </a:solidFill>
              <a:prstDash val="solid"/>
              <a:round/>
              <a:headEnd type="none" w="sm" len="sm"/>
              <a:tailEnd type="none" w="sm" len="sm"/>
            </a:ln>
          </p:spPr>
        </p:cxnSp>
        <p:cxnSp>
          <p:nvCxnSpPr>
            <p:cNvPr id="332" name="Google Shape;332;p69"/>
            <p:cNvCxnSpPr/>
            <p:nvPr/>
          </p:nvCxnSpPr>
          <p:spPr>
            <a:xfrm>
              <a:off x="11506198" y="1736762"/>
              <a:ext cx="144000" cy="0"/>
            </a:xfrm>
            <a:prstGeom prst="straightConnector1">
              <a:avLst/>
            </a:prstGeom>
            <a:noFill/>
            <a:ln w="12700" cap="rnd" cmpd="sng">
              <a:solidFill>
                <a:srgbClr val="FFFFFF"/>
              </a:solidFill>
              <a:prstDash val="solid"/>
              <a:round/>
              <a:headEnd type="none" w="sm" len="sm"/>
              <a:tailEnd type="none" w="sm" len="sm"/>
            </a:ln>
          </p:spPr>
        </p:cxnSp>
        <p:cxnSp>
          <p:nvCxnSpPr>
            <p:cNvPr id="333" name="Google Shape;333;p69"/>
            <p:cNvCxnSpPr/>
            <p:nvPr/>
          </p:nvCxnSpPr>
          <p:spPr>
            <a:xfrm>
              <a:off x="11506198" y="1613610"/>
              <a:ext cx="144000" cy="0"/>
            </a:xfrm>
            <a:prstGeom prst="straightConnector1">
              <a:avLst/>
            </a:prstGeom>
            <a:noFill/>
            <a:ln w="12700" cap="rnd" cmpd="sng">
              <a:solidFill>
                <a:srgbClr val="FFFFFF"/>
              </a:solidFill>
              <a:prstDash val="solid"/>
              <a:round/>
              <a:headEnd type="none" w="sm" len="sm"/>
              <a:tailEnd type="none" w="sm" len="sm"/>
            </a:ln>
          </p:spPr>
        </p:cxnSp>
        <p:cxnSp>
          <p:nvCxnSpPr>
            <p:cNvPr id="334" name="Google Shape;334;p69"/>
            <p:cNvCxnSpPr/>
            <p:nvPr/>
          </p:nvCxnSpPr>
          <p:spPr>
            <a:xfrm>
              <a:off x="11506198" y="1490458"/>
              <a:ext cx="144000" cy="0"/>
            </a:xfrm>
            <a:prstGeom prst="straightConnector1">
              <a:avLst/>
            </a:prstGeom>
            <a:noFill/>
            <a:ln w="12700" cap="rnd" cmpd="sng">
              <a:solidFill>
                <a:srgbClr val="FFFFFF"/>
              </a:solidFill>
              <a:prstDash val="solid"/>
              <a:round/>
              <a:headEnd type="none" w="sm" len="sm"/>
              <a:tailEnd type="none" w="sm" len="sm"/>
            </a:ln>
          </p:spPr>
        </p:cxnSp>
        <p:cxnSp>
          <p:nvCxnSpPr>
            <p:cNvPr id="335" name="Google Shape;335;p69"/>
            <p:cNvCxnSpPr/>
            <p:nvPr/>
          </p:nvCxnSpPr>
          <p:spPr>
            <a:xfrm>
              <a:off x="11506198" y="1367306"/>
              <a:ext cx="144000" cy="0"/>
            </a:xfrm>
            <a:prstGeom prst="straightConnector1">
              <a:avLst/>
            </a:prstGeom>
            <a:noFill/>
            <a:ln w="12700" cap="rnd" cmpd="sng">
              <a:solidFill>
                <a:srgbClr val="FFFFFF"/>
              </a:solidFill>
              <a:prstDash val="solid"/>
              <a:round/>
              <a:headEnd type="none" w="sm" len="sm"/>
              <a:tailEnd type="none" w="sm" len="sm"/>
            </a:ln>
          </p:spPr>
        </p:cxnSp>
        <p:cxnSp>
          <p:nvCxnSpPr>
            <p:cNvPr id="336" name="Google Shape;336;p69"/>
            <p:cNvCxnSpPr/>
            <p:nvPr/>
          </p:nvCxnSpPr>
          <p:spPr>
            <a:xfrm>
              <a:off x="11506198" y="1244154"/>
              <a:ext cx="144000" cy="0"/>
            </a:xfrm>
            <a:prstGeom prst="straightConnector1">
              <a:avLst/>
            </a:prstGeom>
            <a:noFill/>
            <a:ln w="12700" cap="rnd" cmpd="sng">
              <a:solidFill>
                <a:srgbClr val="FFFFFF"/>
              </a:solidFill>
              <a:prstDash val="solid"/>
              <a:round/>
              <a:headEnd type="none" w="sm" len="sm"/>
              <a:tailEnd type="none" w="sm" len="sm"/>
            </a:ln>
          </p:spPr>
        </p:cxnSp>
      </p:grpSp>
      <p:pic>
        <p:nvPicPr>
          <p:cNvPr id="337" name="Google Shape;337;p6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492006" y="5740400"/>
            <a:ext cx="4014194" cy="537553"/>
          </a:xfrm>
          <a:prstGeom prst="rect">
            <a:avLst/>
          </a:prstGeom>
          <a:noFill/>
          <a:ln>
            <a:noFill/>
          </a:ln>
        </p:spPr>
      </p:pic>
      <p:sp>
        <p:nvSpPr>
          <p:cNvPr id="338" name="Google Shape;338;p69"/>
          <p:cNvSpPr txBox="1">
            <a:spLocks noGrp="1"/>
          </p:cNvSpPr>
          <p:nvPr>
            <p:ph type="ctrTitle"/>
          </p:nvPr>
        </p:nvSpPr>
        <p:spPr>
          <a:xfrm>
            <a:off x="685800" y="1471968"/>
            <a:ext cx="5067300" cy="22161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lt1"/>
              </a:buClr>
              <a:buSzPts val="6000"/>
              <a:buFont typeface="Arial"/>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9" name="Google Shape;339;p69"/>
          <p:cNvSpPr txBox="1">
            <a:spLocks noGrp="1"/>
          </p:cNvSpPr>
          <p:nvPr>
            <p:ph type="subTitle" idx="1"/>
          </p:nvPr>
        </p:nvSpPr>
        <p:spPr>
          <a:xfrm>
            <a:off x="685800" y="3780033"/>
            <a:ext cx="5067300" cy="351300"/>
          </a:xfrm>
          <a:prstGeom prst="rect">
            <a:avLst/>
          </a:prstGeom>
          <a:noFill/>
          <a:ln>
            <a:noFill/>
          </a:ln>
        </p:spPr>
        <p:txBody>
          <a:bodyPr spcFirstLastPara="1" wrap="square" lIns="0" tIns="0" rIns="0" bIns="0" anchor="t" anchorCtr="0">
            <a:noAutofit/>
          </a:bodyPr>
          <a:lstStyle>
            <a:lvl1pPr lvl="0" algn="l">
              <a:lnSpc>
                <a:spcPct val="95000"/>
              </a:lnSpc>
              <a:spcBef>
                <a:spcPts val="1200"/>
              </a:spcBef>
              <a:spcAft>
                <a:spcPts val="0"/>
              </a:spcAft>
              <a:buClr>
                <a:schemeClr val="lt1"/>
              </a:buClr>
              <a:buSzPts val="2400"/>
              <a:buNone/>
              <a:defRPr sz="2400">
                <a:solidFill>
                  <a:schemeClr val="lt1"/>
                </a:solidFill>
                <a:latin typeface="Arial"/>
                <a:ea typeface="Arial"/>
                <a:cs typeface="Arial"/>
                <a:sym typeface="Arial"/>
              </a:defRPr>
            </a:lvl1pPr>
            <a:lvl2pPr lvl="1" algn="ctr">
              <a:lnSpc>
                <a:spcPct val="90000"/>
              </a:lnSpc>
              <a:spcBef>
                <a:spcPts val="400"/>
              </a:spcBef>
              <a:spcAft>
                <a:spcPts val="0"/>
              </a:spcAft>
              <a:buSzPts val="2000"/>
              <a:buNone/>
              <a:defRPr sz="2000"/>
            </a:lvl2pPr>
            <a:lvl3pPr lvl="2" algn="ctr">
              <a:lnSpc>
                <a:spcPct val="85000"/>
              </a:lnSpc>
              <a:spcBef>
                <a:spcPts val="400"/>
              </a:spcBef>
              <a:spcAft>
                <a:spcPts val="0"/>
              </a:spcAft>
              <a:buClr>
                <a:schemeClr val="dk1"/>
              </a:buClr>
              <a:buSzPts val="1900"/>
              <a:buNone/>
              <a:defRPr sz="1900"/>
            </a:lvl3pPr>
            <a:lvl4pPr lvl="3" algn="ctr">
              <a:lnSpc>
                <a:spcPct val="90000"/>
              </a:lnSpc>
              <a:spcBef>
                <a:spcPts val="1200"/>
              </a:spcBef>
              <a:spcAft>
                <a:spcPts val="0"/>
              </a:spcAft>
              <a:buClr>
                <a:schemeClr val="dk1"/>
              </a:buClr>
              <a:buSzPts val="1600"/>
              <a:buNone/>
              <a:defRPr sz="1600"/>
            </a:lvl4pPr>
            <a:lvl5pPr lvl="4" algn="ctr">
              <a:lnSpc>
                <a:spcPct val="90000"/>
              </a:lnSpc>
              <a:spcBef>
                <a:spcPts val="0"/>
              </a:spcBef>
              <a:spcAft>
                <a:spcPts val="0"/>
              </a:spcAft>
              <a:buClr>
                <a:schemeClr val="accent1"/>
              </a:buClr>
              <a:buSzPts val="1600"/>
              <a:buNone/>
              <a:defRPr sz="1600"/>
            </a:lvl5pPr>
            <a:lvl6pPr lvl="5" algn="ctr">
              <a:lnSpc>
                <a:spcPct val="120000"/>
              </a:lnSpc>
              <a:spcBef>
                <a:spcPts val="800"/>
              </a:spcBef>
              <a:spcAft>
                <a:spcPts val="0"/>
              </a:spcAft>
              <a:buClr>
                <a:schemeClr val="dk1"/>
              </a:buClr>
              <a:buSzPts val="1600"/>
              <a:buNone/>
              <a:defRPr sz="1600"/>
            </a:lvl6pPr>
            <a:lvl7pPr lvl="6" algn="ctr">
              <a:lnSpc>
                <a:spcPct val="85000"/>
              </a:lnSpc>
              <a:spcBef>
                <a:spcPts val="700"/>
              </a:spcBef>
              <a:spcAft>
                <a:spcPts val="0"/>
              </a:spcAft>
              <a:buSzPts val="1600"/>
              <a:buNone/>
              <a:defRPr sz="1600"/>
            </a:lvl7pPr>
            <a:lvl8pPr lvl="7" algn="ctr">
              <a:lnSpc>
                <a:spcPct val="100000"/>
              </a:lnSpc>
              <a:spcBef>
                <a:spcPts val="1200"/>
              </a:spcBef>
              <a:spcAft>
                <a:spcPts val="0"/>
              </a:spcAft>
              <a:buClr>
                <a:schemeClr val="dk1"/>
              </a:buClr>
              <a:buSzPts val="1600"/>
              <a:buNone/>
              <a:defRPr sz="1600"/>
            </a:lvl8pPr>
            <a:lvl9pPr lvl="8" algn="ctr">
              <a:lnSpc>
                <a:spcPct val="85000"/>
              </a:lnSpc>
              <a:spcBef>
                <a:spcPts val="700"/>
              </a:spcBef>
              <a:spcAft>
                <a:spcPts val="1200"/>
              </a:spcAft>
              <a:buClr>
                <a:schemeClr val="dk1"/>
              </a:buClr>
              <a:buSzPts val="1600"/>
              <a:buNone/>
              <a:defRPr sz="1600"/>
            </a:lvl9pPr>
          </a:lstStyle>
          <a:p>
            <a:endParaRPr/>
          </a:p>
        </p:txBody>
      </p:sp>
      <p:sp>
        <p:nvSpPr>
          <p:cNvPr id="340" name="Google Shape;340;p69"/>
          <p:cNvSpPr txBox="1">
            <a:spLocks noGrp="1"/>
          </p:cNvSpPr>
          <p:nvPr>
            <p:ph type="body" idx="2"/>
          </p:nvPr>
        </p:nvSpPr>
        <p:spPr>
          <a:xfrm>
            <a:off x="685800" y="5096290"/>
            <a:ext cx="5067300" cy="281100"/>
          </a:xfrm>
          <a:prstGeom prst="rect">
            <a:avLst/>
          </a:prstGeom>
          <a:noFill/>
          <a:ln>
            <a:noFill/>
          </a:ln>
        </p:spPr>
        <p:txBody>
          <a:bodyPr spcFirstLastPara="1" wrap="square" lIns="0" tIns="0" rIns="0" bIns="0" anchor="b" anchorCtr="0">
            <a:noAutofit/>
          </a:bodyPr>
          <a:lstStyle>
            <a:lvl1pPr marL="457200" lvl="0" indent="-228600" algn="l">
              <a:lnSpc>
                <a:spcPct val="83000"/>
              </a:lnSpc>
              <a:spcBef>
                <a:spcPts val="0"/>
              </a:spcBef>
              <a:spcAft>
                <a:spcPts val="0"/>
              </a:spcAft>
              <a:buClr>
                <a:schemeClr val="lt1"/>
              </a:buClr>
              <a:buSzPts val="2300"/>
              <a:buNone/>
              <a:defRPr sz="2300" b="1">
                <a:solidFill>
                  <a:schemeClr val="lt1"/>
                </a:solidFill>
                <a:latin typeface="Arial"/>
                <a:ea typeface="Arial"/>
                <a:cs typeface="Arial"/>
                <a:sym typeface="Arial"/>
              </a:defRPr>
            </a:lvl1pPr>
            <a:lvl2pPr marL="914400" lvl="1" indent="-228600" algn="l">
              <a:lnSpc>
                <a:spcPct val="90000"/>
              </a:lnSpc>
              <a:spcBef>
                <a:spcPts val="400"/>
              </a:spcBef>
              <a:spcAft>
                <a:spcPts val="0"/>
              </a:spcAft>
              <a:buSzPts val="2000"/>
              <a:buNone/>
              <a:defRPr sz="2000" b="1"/>
            </a:lvl2pPr>
            <a:lvl3pPr marL="1371600" lvl="2" indent="-228600" algn="l">
              <a:lnSpc>
                <a:spcPct val="85000"/>
              </a:lnSpc>
              <a:spcBef>
                <a:spcPts val="400"/>
              </a:spcBef>
              <a:spcAft>
                <a:spcPts val="0"/>
              </a:spcAft>
              <a:buClr>
                <a:schemeClr val="dk1"/>
              </a:buClr>
              <a:buSzPts val="1900"/>
              <a:buNone/>
              <a:defRPr sz="1900" b="1"/>
            </a:lvl3pPr>
            <a:lvl4pPr marL="1828800" lvl="3" indent="-228600" algn="l">
              <a:lnSpc>
                <a:spcPct val="90000"/>
              </a:lnSpc>
              <a:spcBef>
                <a:spcPts val="1200"/>
              </a:spcBef>
              <a:spcAft>
                <a:spcPts val="0"/>
              </a:spcAft>
              <a:buClr>
                <a:schemeClr val="dk1"/>
              </a:buClr>
              <a:buSzPts val="1600"/>
              <a:buNone/>
              <a:defRPr sz="1600" b="1"/>
            </a:lvl4pPr>
            <a:lvl5pPr marL="2286000" lvl="4" indent="-228600" algn="l">
              <a:lnSpc>
                <a:spcPct val="90000"/>
              </a:lnSpc>
              <a:spcBef>
                <a:spcPts val="0"/>
              </a:spcBef>
              <a:spcAft>
                <a:spcPts val="0"/>
              </a:spcAft>
              <a:buClr>
                <a:schemeClr val="accent1"/>
              </a:buClr>
              <a:buSzPts val="1600"/>
              <a:buNone/>
              <a:defRPr sz="1600" b="1"/>
            </a:lvl5pPr>
            <a:lvl6pPr marL="2743200" lvl="5" indent="-228600" algn="l">
              <a:lnSpc>
                <a:spcPct val="120000"/>
              </a:lnSpc>
              <a:spcBef>
                <a:spcPts val="800"/>
              </a:spcBef>
              <a:spcAft>
                <a:spcPts val="0"/>
              </a:spcAft>
              <a:buClr>
                <a:schemeClr val="dk1"/>
              </a:buClr>
              <a:buSzPts val="1600"/>
              <a:buNone/>
              <a:defRPr sz="1600" b="1"/>
            </a:lvl6pPr>
            <a:lvl7pPr marL="3200400" lvl="6" indent="-228600" algn="l">
              <a:lnSpc>
                <a:spcPct val="85000"/>
              </a:lnSpc>
              <a:spcBef>
                <a:spcPts val="700"/>
              </a:spcBef>
              <a:spcAft>
                <a:spcPts val="0"/>
              </a:spcAft>
              <a:buSzPts val="1600"/>
              <a:buNone/>
              <a:defRPr sz="1600" b="1"/>
            </a:lvl7pPr>
            <a:lvl8pPr marL="3657600" lvl="7" indent="-228600" algn="l">
              <a:lnSpc>
                <a:spcPct val="100000"/>
              </a:lnSpc>
              <a:spcBef>
                <a:spcPts val="1200"/>
              </a:spcBef>
              <a:spcAft>
                <a:spcPts val="0"/>
              </a:spcAft>
              <a:buClr>
                <a:schemeClr val="dk1"/>
              </a:buClr>
              <a:buSzPts val="1600"/>
              <a:buNone/>
              <a:defRPr sz="1600" b="1"/>
            </a:lvl8pPr>
            <a:lvl9pPr marL="4114800" lvl="8" indent="-228600" algn="l">
              <a:lnSpc>
                <a:spcPct val="85000"/>
              </a:lnSpc>
              <a:spcBef>
                <a:spcPts val="700"/>
              </a:spcBef>
              <a:spcAft>
                <a:spcPts val="1200"/>
              </a:spcAft>
              <a:buClr>
                <a:schemeClr val="dk1"/>
              </a:buClr>
              <a:buSzPts val="1600"/>
              <a:buNone/>
              <a:defRPr sz="1600" b="1"/>
            </a:lvl9pPr>
          </a:lstStyle>
          <a:p>
            <a:endParaRPr/>
          </a:p>
        </p:txBody>
      </p:sp>
      <p:sp>
        <p:nvSpPr>
          <p:cNvPr id="341" name="Google Shape;341;p69"/>
          <p:cNvSpPr txBox="1">
            <a:spLocks noGrp="1"/>
          </p:cNvSpPr>
          <p:nvPr>
            <p:ph type="body" idx="3"/>
          </p:nvPr>
        </p:nvSpPr>
        <p:spPr>
          <a:xfrm>
            <a:off x="685800" y="5482609"/>
            <a:ext cx="5067300" cy="230100"/>
          </a:xfrm>
          <a:prstGeom prst="rect">
            <a:avLst/>
          </a:prstGeom>
          <a:noFill/>
          <a:ln>
            <a:noFill/>
          </a:ln>
        </p:spPr>
        <p:txBody>
          <a:bodyPr spcFirstLastPara="1" wrap="square" lIns="0" tIns="0" rIns="0" bIns="0" anchor="t" anchorCtr="0">
            <a:noAutofit/>
          </a:bodyPr>
          <a:lstStyle>
            <a:lvl1pPr marL="457200" lvl="0" indent="-228600" algn="l">
              <a:lnSpc>
                <a:spcPct val="83000"/>
              </a:lnSpc>
              <a:spcBef>
                <a:spcPts val="0"/>
              </a:spcBef>
              <a:spcAft>
                <a:spcPts val="0"/>
              </a:spcAft>
              <a:buClr>
                <a:schemeClr val="lt1"/>
              </a:buClr>
              <a:buSzPts val="1900"/>
              <a:buNone/>
              <a:defRPr sz="1900" b="0">
                <a:solidFill>
                  <a:schemeClr val="lt1"/>
                </a:solidFill>
                <a:latin typeface="Arial"/>
                <a:ea typeface="Arial"/>
                <a:cs typeface="Arial"/>
                <a:sym typeface="Arial"/>
              </a:defRPr>
            </a:lvl1pPr>
            <a:lvl2pPr marL="914400" lvl="1" indent="-228600" algn="l">
              <a:lnSpc>
                <a:spcPct val="90000"/>
              </a:lnSpc>
              <a:spcBef>
                <a:spcPts val="400"/>
              </a:spcBef>
              <a:spcAft>
                <a:spcPts val="0"/>
              </a:spcAft>
              <a:buSzPts val="2000"/>
              <a:buNone/>
              <a:defRPr sz="2000" b="1"/>
            </a:lvl2pPr>
            <a:lvl3pPr marL="1371600" lvl="2" indent="-228600" algn="l">
              <a:lnSpc>
                <a:spcPct val="85000"/>
              </a:lnSpc>
              <a:spcBef>
                <a:spcPts val="400"/>
              </a:spcBef>
              <a:spcAft>
                <a:spcPts val="0"/>
              </a:spcAft>
              <a:buClr>
                <a:schemeClr val="dk1"/>
              </a:buClr>
              <a:buSzPts val="1900"/>
              <a:buNone/>
              <a:defRPr sz="1900" b="1"/>
            </a:lvl3pPr>
            <a:lvl4pPr marL="1828800" lvl="3" indent="-228600" algn="l">
              <a:lnSpc>
                <a:spcPct val="90000"/>
              </a:lnSpc>
              <a:spcBef>
                <a:spcPts val="1200"/>
              </a:spcBef>
              <a:spcAft>
                <a:spcPts val="0"/>
              </a:spcAft>
              <a:buClr>
                <a:schemeClr val="dk1"/>
              </a:buClr>
              <a:buSzPts val="1600"/>
              <a:buNone/>
              <a:defRPr sz="1600" b="1"/>
            </a:lvl4pPr>
            <a:lvl5pPr marL="2286000" lvl="4" indent="-228600" algn="l">
              <a:lnSpc>
                <a:spcPct val="90000"/>
              </a:lnSpc>
              <a:spcBef>
                <a:spcPts val="0"/>
              </a:spcBef>
              <a:spcAft>
                <a:spcPts val="0"/>
              </a:spcAft>
              <a:buClr>
                <a:schemeClr val="accent1"/>
              </a:buClr>
              <a:buSzPts val="1600"/>
              <a:buNone/>
              <a:defRPr sz="1600" b="1"/>
            </a:lvl5pPr>
            <a:lvl6pPr marL="2743200" lvl="5" indent="-228600" algn="l">
              <a:lnSpc>
                <a:spcPct val="120000"/>
              </a:lnSpc>
              <a:spcBef>
                <a:spcPts val="800"/>
              </a:spcBef>
              <a:spcAft>
                <a:spcPts val="0"/>
              </a:spcAft>
              <a:buClr>
                <a:schemeClr val="dk1"/>
              </a:buClr>
              <a:buSzPts val="1600"/>
              <a:buNone/>
              <a:defRPr sz="1600" b="1"/>
            </a:lvl6pPr>
            <a:lvl7pPr marL="3200400" lvl="6" indent="-228600" algn="l">
              <a:lnSpc>
                <a:spcPct val="85000"/>
              </a:lnSpc>
              <a:spcBef>
                <a:spcPts val="700"/>
              </a:spcBef>
              <a:spcAft>
                <a:spcPts val="0"/>
              </a:spcAft>
              <a:buSzPts val="1600"/>
              <a:buNone/>
              <a:defRPr sz="1600" b="1"/>
            </a:lvl7pPr>
            <a:lvl8pPr marL="3657600" lvl="7" indent="-228600" algn="l">
              <a:lnSpc>
                <a:spcPct val="100000"/>
              </a:lnSpc>
              <a:spcBef>
                <a:spcPts val="1200"/>
              </a:spcBef>
              <a:spcAft>
                <a:spcPts val="0"/>
              </a:spcAft>
              <a:buClr>
                <a:schemeClr val="dk1"/>
              </a:buClr>
              <a:buSzPts val="1600"/>
              <a:buNone/>
              <a:defRPr sz="1600" b="1"/>
            </a:lvl8pPr>
            <a:lvl9pPr marL="4114800" lvl="8" indent="-228600" algn="l">
              <a:lnSpc>
                <a:spcPct val="85000"/>
              </a:lnSpc>
              <a:spcBef>
                <a:spcPts val="700"/>
              </a:spcBef>
              <a:spcAft>
                <a:spcPts val="1200"/>
              </a:spcAft>
              <a:buClr>
                <a:schemeClr val="dk1"/>
              </a:buClr>
              <a:buSzPts val="1600"/>
              <a:buNone/>
              <a:defRPr sz="1600" b="1"/>
            </a:lvl9pPr>
          </a:lstStyle>
          <a:p>
            <a:endParaRPr/>
          </a:p>
        </p:txBody>
      </p:sp>
      <p:sp>
        <p:nvSpPr>
          <p:cNvPr id="342" name="Google Shape;342;p69"/>
          <p:cNvSpPr/>
          <p:nvPr/>
        </p:nvSpPr>
        <p:spPr>
          <a:xfrm>
            <a:off x="6669388" y="2043364"/>
            <a:ext cx="161700" cy="161700"/>
          </a:xfrm>
          <a:prstGeom prst="ellipse">
            <a:avLst/>
          </a:prstGeom>
          <a:noFill/>
          <a:ln w="12700" cap="rnd" cmpd="sng">
            <a:solidFill>
              <a:srgbClr val="FFFFFF"/>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sng" strike="noStrike" cap="none">
              <a:solidFill>
                <a:schemeClr val="hlink"/>
              </a:solidFill>
              <a:latin typeface="Arial"/>
              <a:ea typeface="Arial"/>
              <a:cs typeface="Arial"/>
              <a:sym typeface="Arial"/>
              <a:hlinkClick r:id="rId4"/>
            </a:endParaRPr>
          </a:p>
        </p:txBody>
      </p:sp>
      <p:sp>
        <p:nvSpPr>
          <p:cNvPr id="343" name="Google Shape;343;p69"/>
          <p:cNvSpPr>
            <a:spLocks noGrp="1"/>
          </p:cNvSpPr>
          <p:nvPr>
            <p:ph type="pic" idx="4"/>
          </p:nvPr>
        </p:nvSpPr>
        <p:spPr>
          <a:xfrm>
            <a:off x="6885940" y="1343432"/>
            <a:ext cx="4173300" cy="4171200"/>
          </a:xfrm>
          <a:prstGeom prst="rect">
            <a:avLst/>
          </a:prstGeom>
          <a:solidFill>
            <a:schemeClr val="lt1"/>
          </a:solidFill>
          <a:ln>
            <a:noFill/>
          </a:ln>
        </p:spPr>
      </p:sp>
      <p:sp>
        <p:nvSpPr>
          <p:cNvPr id="344" name="Google Shape;344;p69"/>
          <p:cNvSpPr/>
          <p:nvPr/>
        </p:nvSpPr>
        <p:spPr>
          <a:xfrm>
            <a:off x="10836946" y="87136"/>
            <a:ext cx="1338900" cy="1821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700"/>
              <a:buFont typeface="Arial"/>
              <a:buNone/>
            </a:pPr>
            <a:r>
              <a:rPr lang="en" sz="700" b="0" i="0" u="none" strike="noStrike" cap="none">
                <a:solidFill>
                  <a:schemeClr val="lt1"/>
                </a:solidFill>
                <a:latin typeface="Arial"/>
                <a:ea typeface="Arial"/>
                <a:cs typeface="Arial"/>
                <a:sym typeface="Arial"/>
              </a:rPr>
              <a:t>© 2020 SPLUNK INC.</a:t>
            </a:r>
            <a:endParaRPr sz="7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lank 1 1">
  <p:cSld name="Blank 1">
    <p:spTree>
      <p:nvGrpSpPr>
        <p:cNvPr id="1" name="Shape 345"/>
        <p:cNvGrpSpPr/>
        <p:nvPr/>
      </p:nvGrpSpPr>
      <p:grpSpPr>
        <a:xfrm>
          <a:off x="0" y="0"/>
          <a:ext cx="0" cy="0"/>
          <a:chOff x="0" y="0"/>
          <a:chExt cx="0" cy="0"/>
        </a:xfrm>
      </p:grpSpPr>
      <p:sp>
        <p:nvSpPr>
          <p:cNvPr id="346" name="Google Shape;346;p70"/>
          <p:cNvSpPr txBox="1">
            <a:spLocks noGrp="1"/>
          </p:cNvSpPr>
          <p:nvPr>
            <p:ph type="sldNum" idx="12"/>
          </p:nvPr>
        </p:nvSpPr>
        <p:spPr>
          <a:xfrm>
            <a:off x="11089818" y="6404292"/>
            <a:ext cx="264000" cy="2691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sz="1500">
              <a:solidFill>
                <a:srgbClr val="000000"/>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7"/>
        <p:cNvGrpSpPr/>
        <p:nvPr/>
      </p:nvGrpSpPr>
      <p:grpSpPr>
        <a:xfrm>
          <a:off x="0" y="0"/>
          <a:ext cx="0" cy="0"/>
          <a:chOff x="0" y="0"/>
          <a:chExt cx="0" cy="0"/>
        </a:xfrm>
      </p:grpSpPr>
      <p:sp>
        <p:nvSpPr>
          <p:cNvPr id="348" name="Google Shape;348;p71"/>
          <p:cNvSpPr txBox="1">
            <a:spLocks noGrp="1"/>
          </p:cNvSpPr>
          <p:nvPr>
            <p:ph type="title"/>
          </p:nvPr>
        </p:nvSpPr>
        <p:spPr>
          <a:xfrm>
            <a:off x="415600" y="593367"/>
            <a:ext cx="11360700" cy="7635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42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9" name="Google Shape;349;p7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350"/>
        <p:cNvGrpSpPr/>
        <p:nvPr/>
      </p:nvGrpSpPr>
      <p:grpSpPr>
        <a:xfrm>
          <a:off x="0" y="0"/>
          <a:ext cx="0" cy="0"/>
          <a:chOff x="0" y="0"/>
          <a:chExt cx="0" cy="0"/>
        </a:xfrm>
      </p:grpSpPr>
      <p:sp>
        <p:nvSpPr>
          <p:cNvPr id="351" name="Google Shape;351;p72"/>
          <p:cNvSpPr txBox="1">
            <a:spLocks noGrp="1"/>
          </p:cNvSpPr>
          <p:nvPr>
            <p:ph type="title"/>
          </p:nvPr>
        </p:nvSpPr>
        <p:spPr>
          <a:xfrm>
            <a:off x="415600" y="593367"/>
            <a:ext cx="11360700" cy="7635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42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2" name="Google Shape;352;p7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1">
  <p:cSld name="1_Title Only">
    <p:spTree>
      <p:nvGrpSpPr>
        <p:cNvPr id="1" name="Shape 353"/>
        <p:cNvGrpSpPr/>
        <p:nvPr/>
      </p:nvGrpSpPr>
      <p:grpSpPr>
        <a:xfrm>
          <a:off x="0" y="0"/>
          <a:ext cx="0" cy="0"/>
          <a:chOff x="0" y="0"/>
          <a:chExt cx="0" cy="0"/>
        </a:xfrm>
      </p:grpSpPr>
      <p:sp>
        <p:nvSpPr>
          <p:cNvPr id="354" name="Google Shape;354;gebcc1785b2_0_3743"/>
          <p:cNvSpPr txBox="1">
            <a:spLocks noGrp="1"/>
          </p:cNvSpPr>
          <p:nvPr>
            <p:ph type="title"/>
          </p:nvPr>
        </p:nvSpPr>
        <p:spPr>
          <a:xfrm>
            <a:off x="685800" y="521208"/>
            <a:ext cx="10817400" cy="1033200"/>
          </a:xfrm>
          <a:prstGeom prst="rect">
            <a:avLst/>
          </a:prstGeom>
          <a:noFill/>
          <a:ln>
            <a:noFill/>
          </a:ln>
        </p:spPr>
        <p:txBody>
          <a:bodyPr spcFirstLastPara="1" wrap="square" lIns="0" tIns="0" rIns="0" bIns="0" anchor="b" anchorCtr="0">
            <a:noAutofit/>
          </a:bodyPr>
          <a:lstStyle>
            <a:lvl1pPr lvl="0" algn="l" rtl="0">
              <a:lnSpc>
                <a:spcPct val="80000"/>
              </a:lnSpc>
              <a:spcBef>
                <a:spcPts val="0"/>
              </a:spcBef>
              <a:spcAft>
                <a:spcPts val="0"/>
              </a:spcAft>
              <a:buClr>
                <a:schemeClr val="dk1"/>
              </a:buClr>
              <a:buSzPts val="1800"/>
              <a:buFont typeface="Arial"/>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55" name="Google Shape;355;gebcc1785b2_0_3743"/>
          <p:cNvSpPr txBox="1">
            <a:spLocks noGrp="1"/>
          </p:cNvSpPr>
          <p:nvPr>
            <p:ph type="body" idx="1"/>
          </p:nvPr>
        </p:nvSpPr>
        <p:spPr>
          <a:xfrm>
            <a:off x="685800" y="1592812"/>
            <a:ext cx="10820400" cy="281100"/>
          </a:xfrm>
          <a:prstGeom prst="rect">
            <a:avLst/>
          </a:prstGeom>
          <a:noFill/>
          <a:ln>
            <a:noFill/>
          </a:ln>
        </p:spPr>
        <p:txBody>
          <a:bodyPr spcFirstLastPara="1" wrap="square" lIns="0" tIns="0" rIns="0" bIns="0" anchor="t" anchorCtr="0">
            <a:noAutofit/>
          </a:bodyPr>
          <a:lstStyle>
            <a:lvl1pPr marL="457200" lvl="0" indent="-228600" algn="l" rtl="0">
              <a:lnSpc>
                <a:spcPct val="83000"/>
              </a:lnSpc>
              <a:spcBef>
                <a:spcPts val="0"/>
              </a:spcBef>
              <a:spcAft>
                <a:spcPts val="0"/>
              </a:spcAft>
              <a:buClr>
                <a:schemeClr val="accent1"/>
              </a:buClr>
              <a:buSzPts val="2200"/>
              <a:buNone/>
              <a:defRPr sz="2200" b="0">
                <a:solidFill>
                  <a:schemeClr val="accent1"/>
                </a:solidFill>
              </a:defRPr>
            </a:lvl1pPr>
            <a:lvl2pPr marL="914400" lvl="1" indent="-228600" algn="l" rtl="0">
              <a:lnSpc>
                <a:spcPct val="90000"/>
              </a:lnSpc>
              <a:spcBef>
                <a:spcPts val="400"/>
              </a:spcBef>
              <a:spcAft>
                <a:spcPts val="0"/>
              </a:spcAft>
              <a:buSzPts val="2000"/>
              <a:buNone/>
              <a:defRPr sz="2000" b="1"/>
            </a:lvl2pPr>
            <a:lvl3pPr marL="1371600" lvl="2" indent="-228600" algn="l" rtl="0">
              <a:lnSpc>
                <a:spcPct val="85000"/>
              </a:lnSpc>
              <a:spcBef>
                <a:spcPts val="400"/>
              </a:spcBef>
              <a:spcAft>
                <a:spcPts val="0"/>
              </a:spcAft>
              <a:buClr>
                <a:schemeClr val="dk1"/>
              </a:buClr>
              <a:buSzPts val="1800"/>
              <a:buNone/>
              <a:defRPr sz="1800" b="1"/>
            </a:lvl3pPr>
            <a:lvl4pPr marL="1828800" lvl="3" indent="-228600" algn="l" rtl="0">
              <a:lnSpc>
                <a:spcPct val="90000"/>
              </a:lnSpc>
              <a:spcBef>
                <a:spcPts val="1200"/>
              </a:spcBef>
              <a:spcAft>
                <a:spcPts val="0"/>
              </a:spcAft>
              <a:buClr>
                <a:schemeClr val="dk1"/>
              </a:buClr>
              <a:buSzPts val="1600"/>
              <a:buNone/>
              <a:defRPr sz="1600" b="1"/>
            </a:lvl4pPr>
            <a:lvl5pPr marL="2286000" lvl="4" indent="-228600" algn="l" rtl="0">
              <a:lnSpc>
                <a:spcPct val="90000"/>
              </a:lnSpc>
              <a:spcBef>
                <a:spcPts val="0"/>
              </a:spcBef>
              <a:spcAft>
                <a:spcPts val="0"/>
              </a:spcAft>
              <a:buClr>
                <a:schemeClr val="accent1"/>
              </a:buClr>
              <a:buSzPts val="1600"/>
              <a:buNone/>
              <a:defRPr sz="1600" b="1"/>
            </a:lvl5pPr>
            <a:lvl6pPr marL="2743200" lvl="5" indent="-228600" algn="l" rtl="0">
              <a:lnSpc>
                <a:spcPct val="120000"/>
              </a:lnSpc>
              <a:spcBef>
                <a:spcPts val="800"/>
              </a:spcBef>
              <a:spcAft>
                <a:spcPts val="0"/>
              </a:spcAft>
              <a:buClr>
                <a:schemeClr val="dk1"/>
              </a:buClr>
              <a:buSzPts val="1600"/>
              <a:buNone/>
              <a:defRPr sz="1600" b="1"/>
            </a:lvl6pPr>
            <a:lvl7pPr marL="3200400" lvl="6" indent="-228600" algn="l" rtl="0">
              <a:lnSpc>
                <a:spcPct val="85000"/>
              </a:lnSpc>
              <a:spcBef>
                <a:spcPts val="600"/>
              </a:spcBef>
              <a:spcAft>
                <a:spcPts val="0"/>
              </a:spcAft>
              <a:buSzPts val="1600"/>
              <a:buNone/>
              <a:defRPr sz="1600" b="1"/>
            </a:lvl7pPr>
            <a:lvl8pPr marL="3657600" lvl="7" indent="-228600" algn="l" rtl="0">
              <a:lnSpc>
                <a:spcPct val="100000"/>
              </a:lnSpc>
              <a:spcBef>
                <a:spcPts val="1200"/>
              </a:spcBef>
              <a:spcAft>
                <a:spcPts val="0"/>
              </a:spcAft>
              <a:buClr>
                <a:schemeClr val="dk1"/>
              </a:buClr>
              <a:buSzPts val="1600"/>
              <a:buNone/>
              <a:defRPr sz="1600" b="1"/>
            </a:lvl8pPr>
            <a:lvl9pPr marL="4114800" lvl="8" indent="-228600" algn="l" rtl="0">
              <a:lnSpc>
                <a:spcPct val="85000"/>
              </a:lnSpc>
              <a:spcBef>
                <a:spcPts val="600"/>
              </a:spcBef>
              <a:spcAft>
                <a:spcPts val="1200"/>
              </a:spcAft>
              <a:buClr>
                <a:schemeClr val="dk1"/>
              </a:buClr>
              <a:buSzPts val="1600"/>
              <a:buNone/>
              <a:defRPr sz="1600" b="1"/>
            </a:lvl9pPr>
          </a:lstStyle>
          <a:p>
            <a:endParaRPr/>
          </a:p>
        </p:txBody>
      </p:sp>
    </p:spTree>
  </p:cSld>
  <p:clrMapOvr>
    <a:masterClrMapping/>
  </p:clrMapOvr>
  <p:transition spd="slow">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63"/>
        <p:cNvGrpSpPr/>
        <p:nvPr/>
      </p:nvGrpSpPr>
      <p:grpSpPr>
        <a:xfrm>
          <a:off x="0" y="0"/>
          <a:ext cx="0" cy="0"/>
          <a:chOff x="0" y="0"/>
          <a:chExt cx="0" cy="0"/>
        </a:xfrm>
      </p:grpSpPr>
      <p:sp>
        <p:nvSpPr>
          <p:cNvPr id="364" name="Google Shape;364;gebcc1785b2_0_10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65" name="Google Shape;365;gebcc1785b2_0_10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66" name="Google Shape;366;gebcc1785b2_0_10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67"/>
        <p:cNvGrpSpPr/>
        <p:nvPr/>
      </p:nvGrpSpPr>
      <p:grpSpPr>
        <a:xfrm>
          <a:off x="0" y="0"/>
          <a:ext cx="0" cy="0"/>
          <a:chOff x="0" y="0"/>
          <a:chExt cx="0" cy="0"/>
        </a:xfrm>
      </p:grpSpPr>
      <p:sp>
        <p:nvSpPr>
          <p:cNvPr id="368" name="Google Shape;368;gebcc1785b2_0_105"/>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lvl="0" algn="ctr" rtl="0">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9" name="Google Shape;369;gebcc1785b2_0_105"/>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lvl="0" algn="ctr" rtl="0">
              <a:lnSpc>
                <a:spcPct val="90000"/>
              </a:lnSpc>
              <a:spcBef>
                <a:spcPts val="1000"/>
              </a:spcBef>
              <a:spcAft>
                <a:spcPts val="0"/>
              </a:spcAft>
              <a:buClr>
                <a:schemeClr val="dk1"/>
              </a:buClr>
              <a:buSzPts val="2400"/>
              <a:buNone/>
              <a:defRPr sz="24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370" name="Google Shape;370;gebcc1785b2_0_10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71" name="Google Shape;371;gebcc1785b2_0_10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72" name="Google Shape;372;gebcc1785b2_0_10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73"/>
        <p:cNvGrpSpPr/>
        <p:nvPr/>
      </p:nvGrpSpPr>
      <p:grpSpPr>
        <a:xfrm>
          <a:off x="0" y="0"/>
          <a:ext cx="0" cy="0"/>
          <a:chOff x="0" y="0"/>
          <a:chExt cx="0" cy="0"/>
        </a:xfrm>
      </p:grpSpPr>
      <p:sp>
        <p:nvSpPr>
          <p:cNvPr id="374" name="Google Shape;374;gebcc1785b2_0_11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5" name="Google Shape;375;gebcc1785b2_0_111"/>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76" name="Google Shape;376;gebcc1785b2_0_11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77" name="Google Shape;377;gebcc1785b2_0_11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78" name="Google Shape;378;gebcc1785b2_0_11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9"/>
        <p:cNvGrpSpPr/>
        <p:nvPr/>
      </p:nvGrpSpPr>
      <p:grpSpPr>
        <a:xfrm>
          <a:off x="0" y="0"/>
          <a:ext cx="0" cy="0"/>
          <a:chOff x="0" y="0"/>
          <a:chExt cx="0" cy="0"/>
        </a:xfrm>
      </p:grpSpPr>
      <p:sp>
        <p:nvSpPr>
          <p:cNvPr id="380" name="Google Shape;380;gebcc1785b2_0_117"/>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81" name="Google Shape;381;gebcc1785b2_0_117"/>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rgbClr val="888888"/>
              </a:buClr>
              <a:buSzPts val="2400"/>
              <a:buNone/>
              <a:defRPr sz="2400">
                <a:solidFill>
                  <a:srgbClr val="888888"/>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82" name="Google Shape;382;gebcc1785b2_0_11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83" name="Google Shape;383;gebcc1785b2_0_11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84" name="Google Shape;384;gebcc1785b2_0_11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5"/>
        <p:cNvGrpSpPr/>
        <p:nvPr/>
      </p:nvGrpSpPr>
      <p:grpSpPr>
        <a:xfrm>
          <a:off x="0" y="0"/>
          <a:ext cx="0" cy="0"/>
          <a:chOff x="0" y="0"/>
          <a:chExt cx="0" cy="0"/>
        </a:xfrm>
      </p:grpSpPr>
      <p:sp>
        <p:nvSpPr>
          <p:cNvPr id="386" name="Google Shape;386;gebcc1785b2_0_12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87" name="Google Shape;387;gebcc1785b2_0_123"/>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88" name="Google Shape;388;gebcc1785b2_0_123"/>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89" name="Google Shape;389;gebcc1785b2_0_12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90" name="Google Shape;390;gebcc1785b2_0_12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91" name="Google Shape;391;gebcc1785b2_0_12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Icons 2">
  <p:cSld name="Three Icons_2">
    <p:spTree>
      <p:nvGrpSpPr>
        <p:cNvPr id="1" name="Shape 42"/>
        <p:cNvGrpSpPr/>
        <p:nvPr/>
      </p:nvGrpSpPr>
      <p:grpSpPr>
        <a:xfrm>
          <a:off x="0" y="0"/>
          <a:ext cx="0" cy="0"/>
          <a:chOff x="0" y="0"/>
          <a:chExt cx="0" cy="0"/>
        </a:xfrm>
      </p:grpSpPr>
      <p:sp>
        <p:nvSpPr>
          <p:cNvPr id="43" name="Google Shape;43;p34"/>
          <p:cNvSpPr txBox="1">
            <a:spLocks noGrp="1"/>
          </p:cNvSpPr>
          <p:nvPr>
            <p:ph type="title"/>
          </p:nvPr>
        </p:nvSpPr>
        <p:spPr>
          <a:xfrm>
            <a:off x="685800" y="1034165"/>
            <a:ext cx="10820400" cy="5172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dk1"/>
              </a:buClr>
              <a:buSzPts val="4300"/>
              <a:buFont typeface="Arial"/>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44" name="Google Shape;44;p34"/>
          <p:cNvSpPr>
            <a:spLocks noGrp="1"/>
          </p:cNvSpPr>
          <p:nvPr>
            <p:ph type="pic" idx="2"/>
          </p:nvPr>
        </p:nvSpPr>
        <p:spPr>
          <a:xfrm>
            <a:off x="1834365" y="3781722"/>
            <a:ext cx="852900" cy="850500"/>
          </a:xfrm>
          <a:prstGeom prst="rect">
            <a:avLst/>
          </a:prstGeom>
          <a:noFill/>
          <a:ln>
            <a:noFill/>
          </a:ln>
        </p:spPr>
      </p:sp>
      <p:sp>
        <p:nvSpPr>
          <p:cNvPr id="45" name="Google Shape;45;p34"/>
          <p:cNvSpPr>
            <a:spLocks noGrp="1"/>
          </p:cNvSpPr>
          <p:nvPr>
            <p:ph type="pic" idx="3"/>
          </p:nvPr>
        </p:nvSpPr>
        <p:spPr>
          <a:xfrm>
            <a:off x="5669765" y="3781722"/>
            <a:ext cx="852900" cy="850500"/>
          </a:xfrm>
          <a:prstGeom prst="rect">
            <a:avLst/>
          </a:prstGeom>
          <a:noFill/>
          <a:ln>
            <a:noFill/>
          </a:ln>
        </p:spPr>
      </p:sp>
      <p:sp>
        <p:nvSpPr>
          <p:cNvPr id="46" name="Google Shape;46;p34"/>
          <p:cNvSpPr>
            <a:spLocks noGrp="1"/>
          </p:cNvSpPr>
          <p:nvPr>
            <p:ph type="pic" idx="4"/>
          </p:nvPr>
        </p:nvSpPr>
        <p:spPr>
          <a:xfrm>
            <a:off x="9505163" y="3781722"/>
            <a:ext cx="852900" cy="850500"/>
          </a:xfrm>
          <a:prstGeom prst="rect">
            <a:avLst/>
          </a:prstGeom>
          <a:noFill/>
          <a:ln>
            <a:noFill/>
          </a:ln>
        </p:spPr>
      </p:sp>
      <p:sp>
        <p:nvSpPr>
          <p:cNvPr id="47" name="Google Shape;47;p34"/>
          <p:cNvSpPr txBox="1">
            <a:spLocks noGrp="1"/>
          </p:cNvSpPr>
          <p:nvPr>
            <p:ph type="body" idx="1"/>
          </p:nvPr>
        </p:nvSpPr>
        <p:spPr>
          <a:xfrm>
            <a:off x="909320" y="5352261"/>
            <a:ext cx="2702700" cy="819900"/>
          </a:xfrm>
          <a:prstGeom prst="rect">
            <a:avLst/>
          </a:prstGeom>
          <a:noFill/>
          <a:ln>
            <a:noFill/>
          </a:ln>
        </p:spPr>
        <p:txBody>
          <a:bodyPr spcFirstLastPara="1" wrap="square" lIns="0" tIns="0" rIns="0" bIns="0" anchor="t" anchorCtr="0">
            <a:noAutofit/>
          </a:bodyPr>
          <a:lstStyle>
            <a:lvl1pPr marL="457200" lvl="0" indent="-228600" algn="ctr">
              <a:lnSpc>
                <a:spcPct val="80000"/>
              </a:lnSpc>
              <a:spcBef>
                <a:spcPts val="0"/>
              </a:spcBef>
              <a:spcAft>
                <a:spcPts val="0"/>
              </a:spcAft>
              <a:buClr>
                <a:srgbClr val="737373"/>
              </a:buClr>
              <a:buSzPts val="1900"/>
              <a:buNone/>
              <a:defRPr sz="1900">
                <a:solidFill>
                  <a:srgbClr val="737373"/>
                </a:solidFill>
                <a:latin typeface="Arial"/>
                <a:ea typeface="Arial"/>
                <a:cs typeface="Arial"/>
                <a:sym typeface="Arial"/>
              </a:defRPr>
            </a:lvl1pPr>
            <a:lvl2pPr marL="914400" lvl="1" indent="-228600" algn="l">
              <a:lnSpc>
                <a:spcPct val="90000"/>
              </a:lnSpc>
              <a:spcBef>
                <a:spcPts val="400"/>
              </a:spcBef>
              <a:spcAft>
                <a:spcPts val="0"/>
              </a:spcAft>
              <a:buSzPts val="1500"/>
              <a:buNone/>
              <a:defRPr sz="15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100"/>
              <a:buNone/>
              <a:defRPr sz="1100"/>
            </a:lvl4pPr>
            <a:lvl5pPr marL="2286000" lvl="4" indent="-228600" algn="l">
              <a:lnSpc>
                <a:spcPct val="90000"/>
              </a:lnSpc>
              <a:spcBef>
                <a:spcPts val="0"/>
              </a:spcBef>
              <a:spcAft>
                <a:spcPts val="0"/>
              </a:spcAft>
              <a:buClr>
                <a:schemeClr val="accent1"/>
              </a:buClr>
              <a:buSzPts val="1100"/>
              <a:buNone/>
              <a:defRPr sz="1100"/>
            </a:lvl5pPr>
            <a:lvl6pPr marL="2743200" lvl="5" indent="-228600" algn="l">
              <a:lnSpc>
                <a:spcPct val="120000"/>
              </a:lnSpc>
              <a:spcBef>
                <a:spcPts val="800"/>
              </a:spcBef>
              <a:spcAft>
                <a:spcPts val="0"/>
              </a:spcAft>
              <a:buClr>
                <a:schemeClr val="dk1"/>
              </a:buClr>
              <a:buSzPts val="1100"/>
              <a:buNone/>
              <a:defRPr sz="1100"/>
            </a:lvl6pPr>
            <a:lvl7pPr marL="3200400" lvl="6" indent="-228600" algn="l">
              <a:lnSpc>
                <a:spcPct val="85000"/>
              </a:lnSpc>
              <a:spcBef>
                <a:spcPts val="700"/>
              </a:spcBef>
              <a:spcAft>
                <a:spcPts val="0"/>
              </a:spcAft>
              <a:buSzPts val="1100"/>
              <a:buNone/>
              <a:defRPr sz="1100"/>
            </a:lvl7pPr>
            <a:lvl8pPr marL="3657600" lvl="7" indent="-228600" algn="l">
              <a:lnSpc>
                <a:spcPct val="100000"/>
              </a:lnSpc>
              <a:spcBef>
                <a:spcPts val="1200"/>
              </a:spcBef>
              <a:spcAft>
                <a:spcPts val="0"/>
              </a:spcAft>
              <a:buClr>
                <a:schemeClr val="dk1"/>
              </a:buClr>
              <a:buSzPts val="1100"/>
              <a:buNone/>
              <a:defRPr sz="1100"/>
            </a:lvl8pPr>
            <a:lvl9pPr marL="4114800" lvl="8" indent="-228600" algn="l">
              <a:lnSpc>
                <a:spcPct val="85000"/>
              </a:lnSpc>
              <a:spcBef>
                <a:spcPts val="700"/>
              </a:spcBef>
              <a:spcAft>
                <a:spcPts val="1200"/>
              </a:spcAft>
              <a:buClr>
                <a:schemeClr val="dk1"/>
              </a:buClr>
              <a:buSzPts val="1100"/>
              <a:buNone/>
              <a:defRPr sz="1100"/>
            </a:lvl9pPr>
          </a:lstStyle>
          <a:p>
            <a:endParaRPr/>
          </a:p>
        </p:txBody>
      </p:sp>
      <p:sp>
        <p:nvSpPr>
          <p:cNvPr id="48" name="Google Shape;48;p34"/>
          <p:cNvSpPr txBox="1">
            <a:spLocks noGrp="1"/>
          </p:cNvSpPr>
          <p:nvPr>
            <p:ph type="body" idx="5"/>
          </p:nvPr>
        </p:nvSpPr>
        <p:spPr>
          <a:xfrm>
            <a:off x="4744721" y="5352261"/>
            <a:ext cx="2702700" cy="819900"/>
          </a:xfrm>
          <a:prstGeom prst="rect">
            <a:avLst/>
          </a:prstGeom>
          <a:noFill/>
          <a:ln>
            <a:noFill/>
          </a:ln>
        </p:spPr>
        <p:txBody>
          <a:bodyPr spcFirstLastPara="1" wrap="square" lIns="0" tIns="0" rIns="0" bIns="0" anchor="t" anchorCtr="0">
            <a:noAutofit/>
          </a:bodyPr>
          <a:lstStyle>
            <a:lvl1pPr marL="457200" lvl="0" indent="-228600" algn="ctr">
              <a:lnSpc>
                <a:spcPct val="80000"/>
              </a:lnSpc>
              <a:spcBef>
                <a:spcPts val="0"/>
              </a:spcBef>
              <a:spcAft>
                <a:spcPts val="0"/>
              </a:spcAft>
              <a:buClr>
                <a:srgbClr val="737373"/>
              </a:buClr>
              <a:buSzPts val="1900"/>
              <a:buFont typeface="Arial"/>
              <a:buNone/>
              <a:defRPr sz="1900">
                <a:solidFill>
                  <a:srgbClr val="737373"/>
                </a:solidFill>
                <a:latin typeface="Arial"/>
                <a:ea typeface="Arial"/>
                <a:cs typeface="Arial"/>
                <a:sym typeface="Arial"/>
              </a:defRPr>
            </a:lvl1pPr>
            <a:lvl2pPr marL="914400" lvl="1" indent="-228600" algn="l">
              <a:lnSpc>
                <a:spcPct val="90000"/>
              </a:lnSpc>
              <a:spcBef>
                <a:spcPts val="400"/>
              </a:spcBef>
              <a:spcAft>
                <a:spcPts val="0"/>
              </a:spcAft>
              <a:buSzPts val="1500"/>
              <a:buNone/>
              <a:defRPr sz="15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100"/>
              <a:buNone/>
              <a:defRPr sz="1100"/>
            </a:lvl4pPr>
            <a:lvl5pPr marL="2286000" lvl="4" indent="-228600" algn="l">
              <a:lnSpc>
                <a:spcPct val="90000"/>
              </a:lnSpc>
              <a:spcBef>
                <a:spcPts val="0"/>
              </a:spcBef>
              <a:spcAft>
                <a:spcPts val="0"/>
              </a:spcAft>
              <a:buClr>
                <a:schemeClr val="accent1"/>
              </a:buClr>
              <a:buSzPts val="1100"/>
              <a:buNone/>
              <a:defRPr sz="1100"/>
            </a:lvl5pPr>
            <a:lvl6pPr marL="2743200" lvl="5" indent="-228600" algn="l">
              <a:lnSpc>
                <a:spcPct val="120000"/>
              </a:lnSpc>
              <a:spcBef>
                <a:spcPts val="800"/>
              </a:spcBef>
              <a:spcAft>
                <a:spcPts val="0"/>
              </a:spcAft>
              <a:buClr>
                <a:schemeClr val="dk1"/>
              </a:buClr>
              <a:buSzPts val="1100"/>
              <a:buNone/>
              <a:defRPr sz="1100"/>
            </a:lvl6pPr>
            <a:lvl7pPr marL="3200400" lvl="6" indent="-228600" algn="l">
              <a:lnSpc>
                <a:spcPct val="85000"/>
              </a:lnSpc>
              <a:spcBef>
                <a:spcPts val="700"/>
              </a:spcBef>
              <a:spcAft>
                <a:spcPts val="0"/>
              </a:spcAft>
              <a:buSzPts val="1100"/>
              <a:buNone/>
              <a:defRPr sz="1100"/>
            </a:lvl7pPr>
            <a:lvl8pPr marL="3657600" lvl="7" indent="-228600" algn="l">
              <a:lnSpc>
                <a:spcPct val="100000"/>
              </a:lnSpc>
              <a:spcBef>
                <a:spcPts val="1200"/>
              </a:spcBef>
              <a:spcAft>
                <a:spcPts val="0"/>
              </a:spcAft>
              <a:buClr>
                <a:schemeClr val="dk1"/>
              </a:buClr>
              <a:buSzPts val="1100"/>
              <a:buNone/>
              <a:defRPr sz="1100"/>
            </a:lvl8pPr>
            <a:lvl9pPr marL="4114800" lvl="8" indent="-228600" algn="l">
              <a:lnSpc>
                <a:spcPct val="85000"/>
              </a:lnSpc>
              <a:spcBef>
                <a:spcPts val="700"/>
              </a:spcBef>
              <a:spcAft>
                <a:spcPts val="1200"/>
              </a:spcAft>
              <a:buClr>
                <a:schemeClr val="dk1"/>
              </a:buClr>
              <a:buSzPts val="1100"/>
              <a:buNone/>
              <a:defRPr sz="1100"/>
            </a:lvl9pPr>
          </a:lstStyle>
          <a:p>
            <a:endParaRPr/>
          </a:p>
        </p:txBody>
      </p:sp>
      <p:sp>
        <p:nvSpPr>
          <p:cNvPr id="49" name="Google Shape;49;p34"/>
          <p:cNvSpPr txBox="1">
            <a:spLocks noGrp="1"/>
          </p:cNvSpPr>
          <p:nvPr>
            <p:ph type="body" idx="6"/>
          </p:nvPr>
        </p:nvSpPr>
        <p:spPr>
          <a:xfrm>
            <a:off x="8580120" y="5352261"/>
            <a:ext cx="2702700" cy="819900"/>
          </a:xfrm>
          <a:prstGeom prst="rect">
            <a:avLst/>
          </a:prstGeom>
          <a:noFill/>
          <a:ln>
            <a:noFill/>
          </a:ln>
        </p:spPr>
        <p:txBody>
          <a:bodyPr spcFirstLastPara="1" wrap="square" lIns="0" tIns="0" rIns="0" bIns="0" anchor="t" anchorCtr="0">
            <a:noAutofit/>
          </a:bodyPr>
          <a:lstStyle>
            <a:lvl1pPr marL="457200" lvl="0" indent="-228600" algn="ctr">
              <a:lnSpc>
                <a:spcPct val="80000"/>
              </a:lnSpc>
              <a:spcBef>
                <a:spcPts val="0"/>
              </a:spcBef>
              <a:spcAft>
                <a:spcPts val="0"/>
              </a:spcAft>
              <a:buClr>
                <a:srgbClr val="737373"/>
              </a:buClr>
              <a:buSzPts val="1900"/>
              <a:buFont typeface="Arial"/>
              <a:buNone/>
              <a:defRPr sz="1900">
                <a:solidFill>
                  <a:srgbClr val="737373"/>
                </a:solidFill>
                <a:latin typeface="Arial"/>
                <a:ea typeface="Arial"/>
                <a:cs typeface="Arial"/>
                <a:sym typeface="Arial"/>
              </a:defRPr>
            </a:lvl1pPr>
            <a:lvl2pPr marL="914400" lvl="1" indent="-228600" algn="l">
              <a:lnSpc>
                <a:spcPct val="90000"/>
              </a:lnSpc>
              <a:spcBef>
                <a:spcPts val="400"/>
              </a:spcBef>
              <a:spcAft>
                <a:spcPts val="0"/>
              </a:spcAft>
              <a:buSzPts val="1500"/>
              <a:buNone/>
              <a:defRPr sz="15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100"/>
              <a:buNone/>
              <a:defRPr sz="1100"/>
            </a:lvl4pPr>
            <a:lvl5pPr marL="2286000" lvl="4" indent="-228600" algn="l">
              <a:lnSpc>
                <a:spcPct val="90000"/>
              </a:lnSpc>
              <a:spcBef>
                <a:spcPts val="0"/>
              </a:spcBef>
              <a:spcAft>
                <a:spcPts val="0"/>
              </a:spcAft>
              <a:buClr>
                <a:schemeClr val="accent1"/>
              </a:buClr>
              <a:buSzPts val="1100"/>
              <a:buNone/>
              <a:defRPr sz="1100"/>
            </a:lvl5pPr>
            <a:lvl6pPr marL="2743200" lvl="5" indent="-228600" algn="l">
              <a:lnSpc>
                <a:spcPct val="120000"/>
              </a:lnSpc>
              <a:spcBef>
                <a:spcPts val="800"/>
              </a:spcBef>
              <a:spcAft>
                <a:spcPts val="0"/>
              </a:spcAft>
              <a:buClr>
                <a:schemeClr val="dk1"/>
              </a:buClr>
              <a:buSzPts val="1100"/>
              <a:buNone/>
              <a:defRPr sz="1100"/>
            </a:lvl6pPr>
            <a:lvl7pPr marL="3200400" lvl="6" indent="-228600" algn="l">
              <a:lnSpc>
                <a:spcPct val="85000"/>
              </a:lnSpc>
              <a:spcBef>
                <a:spcPts val="700"/>
              </a:spcBef>
              <a:spcAft>
                <a:spcPts val="0"/>
              </a:spcAft>
              <a:buSzPts val="1100"/>
              <a:buNone/>
              <a:defRPr sz="1100"/>
            </a:lvl7pPr>
            <a:lvl8pPr marL="3657600" lvl="7" indent="-228600" algn="l">
              <a:lnSpc>
                <a:spcPct val="100000"/>
              </a:lnSpc>
              <a:spcBef>
                <a:spcPts val="1200"/>
              </a:spcBef>
              <a:spcAft>
                <a:spcPts val="0"/>
              </a:spcAft>
              <a:buClr>
                <a:schemeClr val="dk1"/>
              </a:buClr>
              <a:buSzPts val="1100"/>
              <a:buNone/>
              <a:defRPr sz="1100"/>
            </a:lvl8pPr>
            <a:lvl9pPr marL="4114800" lvl="8" indent="-228600" algn="l">
              <a:lnSpc>
                <a:spcPct val="85000"/>
              </a:lnSpc>
              <a:spcBef>
                <a:spcPts val="700"/>
              </a:spcBef>
              <a:spcAft>
                <a:spcPts val="1200"/>
              </a:spcAft>
              <a:buClr>
                <a:schemeClr val="dk1"/>
              </a:buClr>
              <a:buSzPts val="1100"/>
              <a:buNone/>
              <a:defRPr sz="1100"/>
            </a:lvl9pPr>
          </a:lstStyle>
          <a:p>
            <a:endParaRPr/>
          </a:p>
        </p:txBody>
      </p:sp>
      <p:sp>
        <p:nvSpPr>
          <p:cNvPr id="50" name="Google Shape;50;p34"/>
          <p:cNvSpPr txBox="1">
            <a:spLocks noGrp="1"/>
          </p:cNvSpPr>
          <p:nvPr>
            <p:ph type="body" idx="7"/>
          </p:nvPr>
        </p:nvSpPr>
        <p:spPr>
          <a:xfrm>
            <a:off x="909320" y="2372155"/>
            <a:ext cx="2702700" cy="689700"/>
          </a:xfrm>
          <a:prstGeom prst="rect">
            <a:avLst/>
          </a:prstGeom>
          <a:noFill/>
          <a:ln>
            <a:noFill/>
          </a:ln>
        </p:spPr>
        <p:txBody>
          <a:bodyPr spcFirstLastPara="1" wrap="square" lIns="0" tIns="0" rIns="0" bIns="0" anchor="b" anchorCtr="0">
            <a:noAutofit/>
          </a:bodyPr>
          <a:lstStyle>
            <a:lvl1pPr marL="457200" lvl="0" indent="-228600" algn="ctr">
              <a:lnSpc>
                <a:spcPct val="80000"/>
              </a:lnSpc>
              <a:spcBef>
                <a:spcPts val="0"/>
              </a:spcBef>
              <a:spcAft>
                <a:spcPts val="0"/>
              </a:spcAft>
              <a:buClr>
                <a:schemeClr val="dk1"/>
              </a:buClr>
              <a:buSzPts val="2400"/>
              <a:buNone/>
              <a:defRPr sz="2400" b="1">
                <a:solidFill>
                  <a:schemeClr val="dk1"/>
                </a:solidFill>
                <a:latin typeface="Arial"/>
                <a:ea typeface="Arial"/>
                <a:cs typeface="Arial"/>
                <a:sym typeface="Arial"/>
              </a:defRPr>
            </a:lvl1pPr>
            <a:lvl2pPr marL="914400" lvl="1" indent="-228600" algn="l">
              <a:lnSpc>
                <a:spcPct val="90000"/>
              </a:lnSpc>
              <a:spcBef>
                <a:spcPts val="400"/>
              </a:spcBef>
              <a:spcAft>
                <a:spcPts val="0"/>
              </a:spcAft>
              <a:buSzPts val="1500"/>
              <a:buNone/>
              <a:defRPr sz="15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100"/>
              <a:buNone/>
              <a:defRPr sz="1100"/>
            </a:lvl4pPr>
            <a:lvl5pPr marL="2286000" lvl="4" indent="-228600" algn="l">
              <a:lnSpc>
                <a:spcPct val="90000"/>
              </a:lnSpc>
              <a:spcBef>
                <a:spcPts val="0"/>
              </a:spcBef>
              <a:spcAft>
                <a:spcPts val="0"/>
              </a:spcAft>
              <a:buClr>
                <a:schemeClr val="accent1"/>
              </a:buClr>
              <a:buSzPts val="1100"/>
              <a:buNone/>
              <a:defRPr sz="1100"/>
            </a:lvl5pPr>
            <a:lvl6pPr marL="2743200" lvl="5" indent="-228600" algn="l">
              <a:lnSpc>
                <a:spcPct val="120000"/>
              </a:lnSpc>
              <a:spcBef>
                <a:spcPts val="800"/>
              </a:spcBef>
              <a:spcAft>
                <a:spcPts val="0"/>
              </a:spcAft>
              <a:buClr>
                <a:schemeClr val="dk1"/>
              </a:buClr>
              <a:buSzPts val="1100"/>
              <a:buNone/>
              <a:defRPr sz="1100"/>
            </a:lvl6pPr>
            <a:lvl7pPr marL="3200400" lvl="6" indent="-228600" algn="l">
              <a:lnSpc>
                <a:spcPct val="85000"/>
              </a:lnSpc>
              <a:spcBef>
                <a:spcPts val="700"/>
              </a:spcBef>
              <a:spcAft>
                <a:spcPts val="0"/>
              </a:spcAft>
              <a:buSzPts val="1100"/>
              <a:buNone/>
              <a:defRPr sz="1100"/>
            </a:lvl7pPr>
            <a:lvl8pPr marL="3657600" lvl="7" indent="-228600" algn="l">
              <a:lnSpc>
                <a:spcPct val="100000"/>
              </a:lnSpc>
              <a:spcBef>
                <a:spcPts val="1200"/>
              </a:spcBef>
              <a:spcAft>
                <a:spcPts val="0"/>
              </a:spcAft>
              <a:buClr>
                <a:schemeClr val="dk1"/>
              </a:buClr>
              <a:buSzPts val="1100"/>
              <a:buNone/>
              <a:defRPr sz="1100"/>
            </a:lvl8pPr>
            <a:lvl9pPr marL="4114800" lvl="8" indent="-228600" algn="l">
              <a:lnSpc>
                <a:spcPct val="85000"/>
              </a:lnSpc>
              <a:spcBef>
                <a:spcPts val="700"/>
              </a:spcBef>
              <a:spcAft>
                <a:spcPts val="1200"/>
              </a:spcAft>
              <a:buClr>
                <a:schemeClr val="dk1"/>
              </a:buClr>
              <a:buSzPts val="1100"/>
              <a:buNone/>
              <a:defRPr sz="1100"/>
            </a:lvl9pPr>
          </a:lstStyle>
          <a:p>
            <a:endParaRPr/>
          </a:p>
        </p:txBody>
      </p:sp>
      <p:sp>
        <p:nvSpPr>
          <p:cNvPr id="51" name="Google Shape;51;p34"/>
          <p:cNvSpPr txBox="1">
            <a:spLocks noGrp="1"/>
          </p:cNvSpPr>
          <p:nvPr>
            <p:ph type="body" idx="8"/>
          </p:nvPr>
        </p:nvSpPr>
        <p:spPr>
          <a:xfrm>
            <a:off x="4744719" y="2372155"/>
            <a:ext cx="2702700" cy="689700"/>
          </a:xfrm>
          <a:prstGeom prst="rect">
            <a:avLst/>
          </a:prstGeom>
          <a:noFill/>
          <a:ln>
            <a:noFill/>
          </a:ln>
        </p:spPr>
        <p:txBody>
          <a:bodyPr spcFirstLastPara="1" wrap="square" lIns="0" tIns="0" rIns="0" bIns="0" anchor="b" anchorCtr="0">
            <a:noAutofit/>
          </a:bodyPr>
          <a:lstStyle>
            <a:lvl1pPr marL="457200" lvl="0" indent="-228600" algn="ctr">
              <a:lnSpc>
                <a:spcPct val="80000"/>
              </a:lnSpc>
              <a:spcBef>
                <a:spcPts val="0"/>
              </a:spcBef>
              <a:spcAft>
                <a:spcPts val="0"/>
              </a:spcAft>
              <a:buClr>
                <a:schemeClr val="dk1"/>
              </a:buClr>
              <a:buSzPts val="2400"/>
              <a:buNone/>
              <a:defRPr sz="2400" b="1">
                <a:solidFill>
                  <a:schemeClr val="dk1"/>
                </a:solidFill>
                <a:latin typeface="Arial"/>
                <a:ea typeface="Arial"/>
                <a:cs typeface="Arial"/>
                <a:sym typeface="Arial"/>
              </a:defRPr>
            </a:lvl1pPr>
            <a:lvl2pPr marL="914400" lvl="1" indent="-228600" algn="l">
              <a:lnSpc>
                <a:spcPct val="90000"/>
              </a:lnSpc>
              <a:spcBef>
                <a:spcPts val="400"/>
              </a:spcBef>
              <a:spcAft>
                <a:spcPts val="0"/>
              </a:spcAft>
              <a:buSzPts val="1500"/>
              <a:buNone/>
              <a:defRPr sz="15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100"/>
              <a:buNone/>
              <a:defRPr sz="1100"/>
            </a:lvl4pPr>
            <a:lvl5pPr marL="2286000" lvl="4" indent="-228600" algn="l">
              <a:lnSpc>
                <a:spcPct val="90000"/>
              </a:lnSpc>
              <a:spcBef>
                <a:spcPts val="0"/>
              </a:spcBef>
              <a:spcAft>
                <a:spcPts val="0"/>
              </a:spcAft>
              <a:buClr>
                <a:schemeClr val="accent1"/>
              </a:buClr>
              <a:buSzPts val="1100"/>
              <a:buNone/>
              <a:defRPr sz="1100"/>
            </a:lvl5pPr>
            <a:lvl6pPr marL="2743200" lvl="5" indent="-228600" algn="l">
              <a:lnSpc>
                <a:spcPct val="120000"/>
              </a:lnSpc>
              <a:spcBef>
                <a:spcPts val="800"/>
              </a:spcBef>
              <a:spcAft>
                <a:spcPts val="0"/>
              </a:spcAft>
              <a:buClr>
                <a:schemeClr val="dk1"/>
              </a:buClr>
              <a:buSzPts val="1100"/>
              <a:buNone/>
              <a:defRPr sz="1100"/>
            </a:lvl6pPr>
            <a:lvl7pPr marL="3200400" lvl="6" indent="-228600" algn="l">
              <a:lnSpc>
                <a:spcPct val="85000"/>
              </a:lnSpc>
              <a:spcBef>
                <a:spcPts val="700"/>
              </a:spcBef>
              <a:spcAft>
                <a:spcPts val="0"/>
              </a:spcAft>
              <a:buSzPts val="1100"/>
              <a:buNone/>
              <a:defRPr sz="1100"/>
            </a:lvl7pPr>
            <a:lvl8pPr marL="3657600" lvl="7" indent="-228600" algn="l">
              <a:lnSpc>
                <a:spcPct val="100000"/>
              </a:lnSpc>
              <a:spcBef>
                <a:spcPts val="1200"/>
              </a:spcBef>
              <a:spcAft>
                <a:spcPts val="0"/>
              </a:spcAft>
              <a:buClr>
                <a:schemeClr val="dk1"/>
              </a:buClr>
              <a:buSzPts val="1100"/>
              <a:buNone/>
              <a:defRPr sz="1100"/>
            </a:lvl8pPr>
            <a:lvl9pPr marL="4114800" lvl="8" indent="-228600" algn="l">
              <a:lnSpc>
                <a:spcPct val="85000"/>
              </a:lnSpc>
              <a:spcBef>
                <a:spcPts val="700"/>
              </a:spcBef>
              <a:spcAft>
                <a:spcPts val="1200"/>
              </a:spcAft>
              <a:buClr>
                <a:schemeClr val="dk1"/>
              </a:buClr>
              <a:buSzPts val="1100"/>
              <a:buNone/>
              <a:defRPr sz="1100"/>
            </a:lvl9pPr>
          </a:lstStyle>
          <a:p>
            <a:endParaRPr/>
          </a:p>
        </p:txBody>
      </p:sp>
      <p:sp>
        <p:nvSpPr>
          <p:cNvPr id="52" name="Google Shape;52;p34"/>
          <p:cNvSpPr txBox="1">
            <a:spLocks noGrp="1"/>
          </p:cNvSpPr>
          <p:nvPr>
            <p:ph type="body" idx="9"/>
          </p:nvPr>
        </p:nvSpPr>
        <p:spPr>
          <a:xfrm>
            <a:off x="8580118" y="2372155"/>
            <a:ext cx="2702700" cy="689700"/>
          </a:xfrm>
          <a:prstGeom prst="rect">
            <a:avLst/>
          </a:prstGeom>
          <a:noFill/>
          <a:ln>
            <a:noFill/>
          </a:ln>
        </p:spPr>
        <p:txBody>
          <a:bodyPr spcFirstLastPara="1" wrap="square" lIns="0" tIns="0" rIns="0" bIns="0" anchor="b" anchorCtr="0">
            <a:noAutofit/>
          </a:bodyPr>
          <a:lstStyle>
            <a:lvl1pPr marL="457200" lvl="0" indent="-228600" algn="ctr">
              <a:lnSpc>
                <a:spcPct val="80000"/>
              </a:lnSpc>
              <a:spcBef>
                <a:spcPts val="0"/>
              </a:spcBef>
              <a:spcAft>
                <a:spcPts val="0"/>
              </a:spcAft>
              <a:buClr>
                <a:schemeClr val="dk1"/>
              </a:buClr>
              <a:buSzPts val="2400"/>
              <a:buNone/>
              <a:defRPr sz="2400" b="1">
                <a:solidFill>
                  <a:schemeClr val="dk1"/>
                </a:solidFill>
                <a:latin typeface="Arial"/>
                <a:ea typeface="Arial"/>
                <a:cs typeface="Arial"/>
                <a:sym typeface="Arial"/>
              </a:defRPr>
            </a:lvl1pPr>
            <a:lvl2pPr marL="914400" lvl="1" indent="-228600" algn="l">
              <a:lnSpc>
                <a:spcPct val="90000"/>
              </a:lnSpc>
              <a:spcBef>
                <a:spcPts val="400"/>
              </a:spcBef>
              <a:spcAft>
                <a:spcPts val="0"/>
              </a:spcAft>
              <a:buSzPts val="1500"/>
              <a:buNone/>
              <a:defRPr sz="15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100"/>
              <a:buNone/>
              <a:defRPr sz="1100"/>
            </a:lvl4pPr>
            <a:lvl5pPr marL="2286000" lvl="4" indent="-228600" algn="l">
              <a:lnSpc>
                <a:spcPct val="90000"/>
              </a:lnSpc>
              <a:spcBef>
                <a:spcPts val="0"/>
              </a:spcBef>
              <a:spcAft>
                <a:spcPts val="0"/>
              </a:spcAft>
              <a:buClr>
                <a:schemeClr val="accent1"/>
              </a:buClr>
              <a:buSzPts val="1100"/>
              <a:buNone/>
              <a:defRPr sz="1100"/>
            </a:lvl5pPr>
            <a:lvl6pPr marL="2743200" lvl="5" indent="-228600" algn="l">
              <a:lnSpc>
                <a:spcPct val="120000"/>
              </a:lnSpc>
              <a:spcBef>
                <a:spcPts val="800"/>
              </a:spcBef>
              <a:spcAft>
                <a:spcPts val="0"/>
              </a:spcAft>
              <a:buClr>
                <a:schemeClr val="dk1"/>
              </a:buClr>
              <a:buSzPts val="1100"/>
              <a:buNone/>
              <a:defRPr sz="1100"/>
            </a:lvl6pPr>
            <a:lvl7pPr marL="3200400" lvl="6" indent="-228600" algn="l">
              <a:lnSpc>
                <a:spcPct val="85000"/>
              </a:lnSpc>
              <a:spcBef>
                <a:spcPts val="700"/>
              </a:spcBef>
              <a:spcAft>
                <a:spcPts val="0"/>
              </a:spcAft>
              <a:buSzPts val="1100"/>
              <a:buNone/>
              <a:defRPr sz="1100"/>
            </a:lvl7pPr>
            <a:lvl8pPr marL="3657600" lvl="7" indent="-228600" algn="l">
              <a:lnSpc>
                <a:spcPct val="100000"/>
              </a:lnSpc>
              <a:spcBef>
                <a:spcPts val="1200"/>
              </a:spcBef>
              <a:spcAft>
                <a:spcPts val="0"/>
              </a:spcAft>
              <a:buClr>
                <a:schemeClr val="dk1"/>
              </a:buClr>
              <a:buSzPts val="1100"/>
              <a:buNone/>
              <a:defRPr sz="1100"/>
            </a:lvl8pPr>
            <a:lvl9pPr marL="4114800" lvl="8" indent="-228600" algn="l">
              <a:lnSpc>
                <a:spcPct val="85000"/>
              </a:lnSpc>
              <a:spcBef>
                <a:spcPts val="700"/>
              </a:spcBef>
              <a:spcAft>
                <a:spcPts val="1200"/>
              </a:spcAft>
              <a:buClr>
                <a:schemeClr val="dk1"/>
              </a:buClr>
              <a:buSzPts val="1100"/>
              <a:buNone/>
              <a:defRPr sz="1100"/>
            </a:lvl9pPr>
          </a:lstStyle>
          <a:p>
            <a:endParaRPr/>
          </a:p>
        </p:txBody>
      </p:sp>
      <p:sp>
        <p:nvSpPr>
          <p:cNvPr id="53" name="Google Shape;53;p34"/>
          <p:cNvSpPr/>
          <p:nvPr/>
        </p:nvSpPr>
        <p:spPr>
          <a:xfrm>
            <a:off x="1357376" y="3303694"/>
            <a:ext cx="1806300" cy="1806300"/>
          </a:xfrm>
          <a:prstGeom prst="donut">
            <a:avLst>
              <a:gd name="adj" fmla="val 4877"/>
            </a:avLst>
          </a:prstGeom>
          <a:gradFill>
            <a:gsLst>
              <a:gs pos="0">
                <a:schemeClr val="accent1"/>
              </a:gs>
              <a:gs pos="100000">
                <a:schemeClr val="accent4"/>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Clr>
                <a:srgbClr val="000000"/>
              </a:buClr>
              <a:buSzPts val="1900"/>
              <a:buFont typeface="Arial"/>
              <a:buNone/>
            </a:pPr>
            <a:endParaRPr sz="1900" b="0" i="0" u="sng" strike="noStrike" cap="none">
              <a:solidFill>
                <a:schemeClr val="hlink"/>
              </a:solidFill>
              <a:latin typeface="Arial"/>
              <a:ea typeface="Arial"/>
              <a:cs typeface="Arial"/>
              <a:sym typeface="Arial"/>
              <a:hlinkClick r:id="rId2"/>
            </a:endParaRPr>
          </a:p>
        </p:txBody>
      </p:sp>
      <p:sp>
        <p:nvSpPr>
          <p:cNvPr id="54" name="Google Shape;54;p34"/>
          <p:cNvSpPr/>
          <p:nvPr/>
        </p:nvSpPr>
        <p:spPr>
          <a:xfrm>
            <a:off x="5192776" y="3303694"/>
            <a:ext cx="1806300" cy="1806300"/>
          </a:xfrm>
          <a:prstGeom prst="donut">
            <a:avLst>
              <a:gd name="adj" fmla="val 4877"/>
            </a:avLst>
          </a:prstGeom>
          <a:gradFill>
            <a:gsLst>
              <a:gs pos="0">
                <a:schemeClr val="accent2"/>
              </a:gs>
              <a:gs pos="100000">
                <a:schemeClr val="accent5"/>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Clr>
                <a:srgbClr val="000000"/>
              </a:buClr>
              <a:buSzPts val="1900"/>
              <a:buFont typeface="Arial"/>
              <a:buNone/>
            </a:pPr>
            <a:endParaRPr sz="1900" b="0" i="0" u="sng" strike="noStrike" cap="none">
              <a:solidFill>
                <a:schemeClr val="hlink"/>
              </a:solidFill>
              <a:latin typeface="Arial"/>
              <a:ea typeface="Arial"/>
              <a:cs typeface="Arial"/>
              <a:sym typeface="Arial"/>
              <a:hlinkClick r:id="rId2"/>
            </a:endParaRPr>
          </a:p>
        </p:txBody>
      </p:sp>
      <p:sp>
        <p:nvSpPr>
          <p:cNvPr id="55" name="Google Shape;55;p34"/>
          <p:cNvSpPr/>
          <p:nvPr/>
        </p:nvSpPr>
        <p:spPr>
          <a:xfrm>
            <a:off x="9028176" y="3303694"/>
            <a:ext cx="1806300" cy="1806300"/>
          </a:xfrm>
          <a:prstGeom prst="donut">
            <a:avLst>
              <a:gd name="adj" fmla="val 4877"/>
            </a:avLst>
          </a:prstGeom>
          <a:gradFill>
            <a:gsLst>
              <a:gs pos="0">
                <a:schemeClr val="accent3"/>
              </a:gs>
              <a:gs pos="100000">
                <a:schemeClr val="accent6"/>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Clr>
                <a:srgbClr val="000000"/>
              </a:buClr>
              <a:buSzPts val="1900"/>
              <a:buFont typeface="Arial"/>
              <a:buNone/>
            </a:pPr>
            <a:endParaRPr sz="1900" b="0" i="0" u="sng" strike="noStrike" cap="none">
              <a:solidFill>
                <a:schemeClr val="hlink"/>
              </a:solidFill>
              <a:latin typeface="Arial"/>
              <a:ea typeface="Arial"/>
              <a:cs typeface="Arial"/>
              <a:sym typeface="Arial"/>
              <a:hlinkClick r:id="rId2"/>
            </a:endParaRPr>
          </a:p>
        </p:txBody>
      </p:sp>
      <p:sp>
        <p:nvSpPr>
          <p:cNvPr id="56" name="Google Shape;56;p34"/>
          <p:cNvSpPr txBox="1">
            <a:spLocks noGrp="1"/>
          </p:cNvSpPr>
          <p:nvPr>
            <p:ph type="body" idx="13"/>
          </p:nvPr>
        </p:nvSpPr>
        <p:spPr>
          <a:xfrm>
            <a:off x="685800" y="1592812"/>
            <a:ext cx="10820400" cy="281100"/>
          </a:xfrm>
          <a:prstGeom prst="rect">
            <a:avLst/>
          </a:prstGeom>
          <a:noFill/>
          <a:ln>
            <a:noFill/>
          </a:ln>
        </p:spPr>
        <p:txBody>
          <a:bodyPr spcFirstLastPara="1" wrap="square" lIns="0" tIns="0" rIns="0" bIns="0" anchor="t" anchorCtr="0">
            <a:noAutofit/>
          </a:bodyPr>
          <a:lstStyle>
            <a:lvl1pPr marL="457200" lvl="0" indent="-228600" algn="l">
              <a:lnSpc>
                <a:spcPct val="83000"/>
              </a:lnSpc>
              <a:spcBef>
                <a:spcPts val="0"/>
              </a:spcBef>
              <a:spcAft>
                <a:spcPts val="0"/>
              </a:spcAft>
              <a:buClr>
                <a:schemeClr val="accent1"/>
              </a:buClr>
              <a:buSzPts val="2300"/>
              <a:buNone/>
              <a:defRPr sz="2300" b="0">
                <a:solidFill>
                  <a:schemeClr val="accent1"/>
                </a:solidFill>
              </a:defRPr>
            </a:lvl1pPr>
            <a:lvl2pPr marL="914400" lvl="1" indent="-228600" algn="l">
              <a:lnSpc>
                <a:spcPct val="90000"/>
              </a:lnSpc>
              <a:spcBef>
                <a:spcPts val="400"/>
              </a:spcBef>
              <a:spcAft>
                <a:spcPts val="0"/>
              </a:spcAft>
              <a:buSzPts val="2000"/>
              <a:buNone/>
              <a:defRPr sz="2000" b="1"/>
            </a:lvl2pPr>
            <a:lvl3pPr marL="1371600" lvl="2" indent="-228600" algn="l">
              <a:lnSpc>
                <a:spcPct val="85000"/>
              </a:lnSpc>
              <a:spcBef>
                <a:spcPts val="400"/>
              </a:spcBef>
              <a:spcAft>
                <a:spcPts val="0"/>
              </a:spcAft>
              <a:buClr>
                <a:schemeClr val="dk1"/>
              </a:buClr>
              <a:buSzPts val="1900"/>
              <a:buNone/>
              <a:defRPr sz="1900" b="1"/>
            </a:lvl3pPr>
            <a:lvl4pPr marL="1828800" lvl="3" indent="-228600" algn="l">
              <a:lnSpc>
                <a:spcPct val="90000"/>
              </a:lnSpc>
              <a:spcBef>
                <a:spcPts val="1200"/>
              </a:spcBef>
              <a:spcAft>
                <a:spcPts val="0"/>
              </a:spcAft>
              <a:buClr>
                <a:schemeClr val="dk1"/>
              </a:buClr>
              <a:buSzPts val="1600"/>
              <a:buNone/>
              <a:defRPr sz="1600" b="1"/>
            </a:lvl4pPr>
            <a:lvl5pPr marL="2286000" lvl="4" indent="-228600" algn="l">
              <a:lnSpc>
                <a:spcPct val="90000"/>
              </a:lnSpc>
              <a:spcBef>
                <a:spcPts val="0"/>
              </a:spcBef>
              <a:spcAft>
                <a:spcPts val="0"/>
              </a:spcAft>
              <a:buClr>
                <a:schemeClr val="accent1"/>
              </a:buClr>
              <a:buSzPts val="1600"/>
              <a:buNone/>
              <a:defRPr sz="1600" b="1"/>
            </a:lvl5pPr>
            <a:lvl6pPr marL="2743200" lvl="5" indent="-228600" algn="l">
              <a:lnSpc>
                <a:spcPct val="120000"/>
              </a:lnSpc>
              <a:spcBef>
                <a:spcPts val="800"/>
              </a:spcBef>
              <a:spcAft>
                <a:spcPts val="0"/>
              </a:spcAft>
              <a:buClr>
                <a:schemeClr val="dk1"/>
              </a:buClr>
              <a:buSzPts val="1600"/>
              <a:buNone/>
              <a:defRPr sz="1600" b="1"/>
            </a:lvl6pPr>
            <a:lvl7pPr marL="3200400" lvl="6" indent="-228600" algn="l">
              <a:lnSpc>
                <a:spcPct val="85000"/>
              </a:lnSpc>
              <a:spcBef>
                <a:spcPts val="700"/>
              </a:spcBef>
              <a:spcAft>
                <a:spcPts val="0"/>
              </a:spcAft>
              <a:buSzPts val="1600"/>
              <a:buNone/>
              <a:defRPr sz="1600" b="1"/>
            </a:lvl7pPr>
            <a:lvl8pPr marL="3657600" lvl="7" indent="-228600" algn="l">
              <a:lnSpc>
                <a:spcPct val="100000"/>
              </a:lnSpc>
              <a:spcBef>
                <a:spcPts val="1200"/>
              </a:spcBef>
              <a:spcAft>
                <a:spcPts val="0"/>
              </a:spcAft>
              <a:buClr>
                <a:schemeClr val="dk1"/>
              </a:buClr>
              <a:buSzPts val="1600"/>
              <a:buNone/>
              <a:defRPr sz="1600" b="1"/>
            </a:lvl8pPr>
            <a:lvl9pPr marL="4114800" lvl="8" indent="-228600" algn="l">
              <a:lnSpc>
                <a:spcPct val="85000"/>
              </a:lnSpc>
              <a:spcBef>
                <a:spcPts val="700"/>
              </a:spcBef>
              <a:spcAft>
                <a:spcPts val="1200"/>
              </a:spcAft>
              <a:buClr>
                <a:schemeClr val="dk1"/>
              </a:buClr>
              <a:buSzPts val="1600"/>
              <a:buNone/>
              <a:defRPr sz="1600" b="1"/>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2"/>
        <p:cNvGrpSpPr/>
        <p:nvPr/>
      </p:nvGrpSpPr>
      <p:grpSpPr>
        <a:xfrm>
          <a:off x="0" y="0"/>
          <a:ext cx="0" cy="0"/>
          <a:chOff x="0" y="0"/>
          <a:chExt cx="0" cy="0"/>
        </a:xfrm>
      </p:grpSpPr>
      <p:sp>
        <p:nvSpPr>
          <p:cNvPr id="393" name="Google Shape;393;gebcc1785b2_0_130"/>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94" name="Google Shape;394;gebcc1785b2_0_130"/>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395" name="Google Shape;395;gebcc1785b2_0_130"/>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96" name="Google Shape;396;gebcc1785b2_0_130"/>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397" name="Google Shape;397;gebcc1785b2_0_130"/>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98" name="Google Shape;398;gebcc1785b2_0_13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99" name="Google Shape;399;gebcc1785b2_0_13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00" name="Google Shape;400;gebcc1785b2_0_13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1"/>
        <p:cNvGrpSpPr/>
        <p:nvPr/>
      </p:nvGrpSpPr>
      <p:grpSpPr>
        <a:xfrm>
          <a:off x="0" y="0"/>
          <a:ext cx="0" cy="0"/>
          <a:chOff x="0" y="0"/>
          <a:chExt cx="0" cy="0"/>
        </a:xfrm>
      </p:grpSpPr>
      <p:sp>
        <p:nvSpPr>
          <p:cNvPr id="402" name="Google Shape;402;gebcc1785b2_0_13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03" name="Google Shape;403;gebcc1785b2_0_13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04" name="Google Shape;404;gebcc1785b2_0_13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05" name="Google Shape;405;gebcc1785b2_0_13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06"/>
        <p:cNvGrpSpPr/>
        <p:nvPr/>
      </p:nvGrpSpPr>
      <p:grpSpPr>
        <a:xfrm>
          <a:off x="0" y="0"/>
          <a:ext cx="0" cy="0"/>
          <a:chOff x="0" y="0"/>
          <a:chExt cx="0" cy="0"/>
        </a:xfrm>
      </p:grpSpPr>
      <p:sp>
        <p:nvSpPr>
          <p:cNvPr id="407" name="Google Shape;407;gebcc1785b2_0_144"/>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08" name="Google Shape;408;gebcc1785b2_0_144"/>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normAutofit/>
          </a:bodyPr>
          <a:lstStyle>
            <a:lvl1pPr marL="457200" lvl="0" indent="-431800" algn="l" rtl="0">
              <a:lnSpc>
                <a:spcPct val="90000"/>
              </a:lnSpc>
              <a:spcBef>
                <a:spcPts val="1000"/>
              </a:spcBef>
              <a:spcAft>
                <a:spcPts val="0"/>
              </a:spcAft>
              <a:buClr>
                <a:schemeClr val="dk1"/>
              </a:buClr>
              <a:buSzPts val="3200"/>
              <a:buChar char="•"/>
              <a:defRPr sz="3200"/>
            </a:lvl1pPr>
            <a:lvl2pPr marL="914400" lvl="1" indent="-406400" algn="l" rtl="0">
              <a:lnSpc>
                <a:spcPct val="90000"/>
              </a:lnSpc>
              <a:spcBef>
                <a:spcPts val="500"/>
              </a:spcBef>
              <a:spcAft>
                <a:spcPts val="0"/>
              </a:spcAft>
              <a:buClr>
                <a:schemeClr val="dk1"/>
              </a:buClr>
              <a:buSzPts val="2800"/>
              <a:buChar char="•"/>
              <a:defRPr sz="2800"/>
            </a:lvl2pPr>
            <a:lvl3pPr marL="1371600" lvl="2" indent="-381000" algn="l" rtl="0">
              <a:lnSpc>
                <a:spcPct val="90000"/>
              </a:lnSpc>
              <a:spcBef>
                <a:spcPts val="500"/>
              </a:spcBef>
              <a:spcAft>
                <a:spcPts val="0"/>
              </a:spcAft>
              <a:buClr>
                <a:schemeClr val="dk1"/>
              </a:buClr>
              <a:buSzPts val="2400"/>
              <a:buChar char="•"/>
              <a:defRPr sz="2400"/>
            </a:lvl3pPr>
            <a:lvl4pPr marL="1828800" lvl="3" indent="-355600" algn="l" rtl="0">
              <a:lnSpc>
                <a:spcPct val="90000"/>
              </a:lnSpc>
              <a:spcBef>
                <a:spcPts val="500"/>
              </a:spcBef>
              <a:spcAft>
                <a:spcPts val="0"/>
              </a:spcAft>
              <a:buClr>
                <a:schemeClr val="dk1"/>
              </a:buClr>
              <a:buSzPts val="2000"/>
              <a:buChar char="•"/>
              <a:defRPr sz="2000"/>
            </a:lvl4pPr>
            <a:lvl5pPr marL="2286000" lvl="4" indent="-355600" algn="l" rtl="0">
              <a:lnSpc>
                <a:spcPct val="90000"/>
              </a:lnSpc>
              <a:spcBef>
                <a:spcPts val="500"/>
              </a:spcBef>
              <a:spcAft>
                <a:spcPts val="0"/>
              </a:spcAft>
              <a:buClr>
                <a:schemeClr val="dk1"/>
              </a:buClr>
              <a:buSzPts val="2000"/>
              <a:buChar char="•"/>
              <a:defRPr sz="2000"/>
            </a:lvl5pPr>
            <a:lvl6pPr marL="2743200" lvl="5" indent="-355600" algn="l" rtl="0">
              <a:lnSpc>
                <a:spcPct val="90000"/>
              </a:lnSpc>
              <a:spcBef>
                <a:spcPts val="500"/>
              </a:spcBef>
              <a:spcAft>
                <a:spcPts val="0"/>
              </a:spcAft>
              <a:buClr>
                <a:schemeClr val="dk1"/>
              </a:buClr>
              <a:buSzPts val="2000"/>
              <a:buChar char="•"/>
              <a:defRPr sz="2000"/>
            </a:lvl6pPr>
            <a:lvl7pPr marL="3200400" lvl="6" indent="-355600" algn="l" rtl="0">
              <a:lnSpc>
                <a:spcPct val="90000"/>
              </a:lnSpc>
              <a:spcBef>
                <a:spcPts val="500"/>
              </a:spcBef>
              <a:spcAft>
                <a:spcPts val="0"/>
              </a:spcAft>
              <a:buClr>
                <a:schemeClr val="dk1"/>
              </a:buClr>
              <a:buSzPts val="2000"/>
              <a:buChar char="•"/>
              <a:defRPr sz="2000"/>
            </a:lvl7pPr>
            <a:lvl8pPr marL="3657600" lvl="7" indent="-355600" algn="l" rtl="0">
              <a:lnSpc>
                <a:spcPct val="90000"/>
              </a:lnSpc>
              <a:spcBef>
                <a:spcPts val="500"/>
              </a:spcBef>
              <a:spcAft>
                <a:spcPts val="0"/>
              </a:spcAft>
              <a:buClr>
                <a:schemeClr val="dk1"/>
              </a:buClr>
              <a:buSzPts val="2000"/>
              <a:buChar char="•"/>
              <a:defRPr sz="2000"/>
            </a:lvl8pPr>
            <a:lvl9pPr marL="4114800" lvl="8" indent="-355600" algn="l" rtl="0">
              <a:lnSpc>
                <a:spcPct val="90000"/>
              </a:lnSpc>
              <a:spcBef>
                <a:spcPts val="500"/>
              </a:spcBef>
              <a:spcAft>
                <a:spcPts val="0"/>
              </a:spcAft>
              <a:buClr>
                <a:schemeClr val="dk1"/>
              </a:buClr>
              <a:buSzPts val="2000"/>
              <a:buChar char="•"/>
              <a:defRPr sz="2000"/>
            </a:lvl9pPr>
          </a:lstStyle>
          <a:p>
            <a:endParaRPr/>
          </a:p>
        </p:txBody>
      </p:sp>
      <p:sp>
        <p:nvSpPr>
          <p:cNvPr id="409" name="Google Shape;409;gebcc1785b2_0_144"/>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410" name="Google Shape;410;gebcc1785b2_0_14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11" name="Google Shape;411;gebcc1785b2_0_14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12" name="Google Shape;412;gebcc1785b2_0_14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13"/>
        <p:cNvGrpSpPr/>
        <p:nvPr/>
      </p:nvGrpSpPr>
      <p:grpSpPr>
        <a:xfrm>
          <a:off x="0" y="0"/>
          <a:ext cx="0" cy="0"/>
          <a:chOff x="0" y="0"/>
          <a:chExt cx="0" cy="0"/>
        </a:xfrm>
      </p:grpSpPr>
      <p:sp>
        <p:nvSpPr>
          <p:cNvPr id="414" name="Google Shape;414;gebcc1785b2_0_151"/>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15" name="Google Shape;415;gebcc1785b2_0_151"/>
          <p:cNvSpPr>
            <a:spLocks noGrp="1"/>
          </p:cNvSpPr>
          <p:nvPr>
            <p:ph type="pic" idx="2"/>
          </p:nvPr>
        </p:nvSpPr>
        <p:spPr>
          <a:xfrm>
            <a:off x="5183188" y="987425"/>
            <a:ext cx="6172200" cy="4873500"/>
          </a:xfrm>
          <a:prstGeom prst="rect">
            <a:avLst/>
          </a:prstGeom>
          <a:noFill/>
          <a:ln>
            <a:noFill/>
          </a:ln>
        </p:spPr>
      </p:sp>
      <p:sp>
        <p:nvSpPr>
          <p:cNvPr id="416" name="Google Shape;416;gebcc1785b2_0_151"/>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417" name="Google Shape;417;gebcc1785b2_0_15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18" name="Google Shape;418;gebcc1785b2_0_15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19" name="Google Shape;419;gebcc1785b2_0_15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20"/>
        <p:cNvGrpSpPr/>
        <p:nvPr/>
      </p:nvGrpSpPr>
      <p:grpSpPr>
        <a:xfrm>
          <a:off x="0" y="0"/>
          <a:ext cx="0" cy="0"/>
          <a:chOff x="0" y="0"/>
          <a:chExt cx="0" cy="0"/>
        </a:xfrm>
      </p:grpSpPr>
      <p:sp>
        <p:nvSpPr>
          <p:cNvPr id="421" name="Google Shape;421;gebcc1785b2_0_15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2" name="Google Shape;422;gebcc1785b2_0_158"/>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23" name="Google Shape;423;gebcc1785b2_0_15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24" name="Google Shape;424;gebcc1785b2_0_15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25" name="Google Shape;425;gebcc1785b2_0_15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426"/>
        <p:cNvGrpSpPr/>
        <p:nvPr/>
      </p:nvGrpSpPr>
      <p:grpSpPr>
        <a:xfrm>
          <a:off x="0" y="0"/>
          <a:ext cx="0" cy="0"/>
          <a:chOff x="0" y="0"/>
          <a:chExt cx="0" cy="0"/>
        </a:xfrm>
      </p:grpSpPr>
      <p:sp>
        <p:nvSpPr>
          <p:cNvPr id="427" name="Google Shape;427;gebcc1785b2_0_164"/>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8" name="Google Shape;428;gebcc1785b2_0_164"/>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29" name="Google Shape;429;gebcc1785b2_0_16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0" name="Google Shape;430;gebcc1785b2_0_16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1" name="Google Shape;431;gebcc1785b2_0_16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439"/>
        <p:cNvGrpSpPr/>
        <p:nvPr/>
      </p:nvGrpSpPr>
      <p:grpSpPr>
        <a:xfrm>
          <a:off x="0" y="0"/>
          <a:ext cx="0" cy="0"/>
          <a:chOff x="0" y="0"/>
          <a:chExt cx="0" cy="0"/>
        </a:xfrm>
      </p:grpSpPr>
      <p:sp>
        <p:nvSpPr>
          <p:cNvPr id="440" name="Google Shape;440;gebcc1785b2_0_609"/>
          <p:cNvSpPr txBox="1">
            <a:spLocks noGrp="1"/>
          </p:cNvSpPr>
          <p:nvPr>
            <p:ph type="ctrTitle"/>
          </p:nvPr>
        </p:nvSpPr>
        <p:spPr>
          <a:xfrm>
            <a:off x="685800" y="739900"/>
            <a:ext cx="5261100" cy="22161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1"/>
              </a:buClr>
              <a:buSzPts val="6000"/>
              <a:buFont typeface="Arial"/>
              <a:buNone/>
              <a:defRPr sz="60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41" name="Google Shape;441;gebcc1785b2_0_609"/>
          <p:cNvSpPr txBox="1">
            <a:spLocks noGrp="1"/>
          </p:cNvSpPr>
          <p:nvPr>
            <p:ph type="subTitle" idx="1"/>
          </p:nvPr>
        </p:nvSpPr>
        <p:spPr>
          <a:xfrm>
            <a:off x="685800" y="3047975"/>
            <a:ext cx="5261100" cy="350700"/>
          </a:xfrm>
          <a:prstGeom prst="rect">
            <a:avLst/>
          </a:prstGeom>
          <a:noFill/>
          <a:ln>
            <a:noFill/>
          </a:ln>
        </p:spPr>
        <p:txBody>
          <a:bodyPr spcFirstLastPara="1" wrap="square" lIns="0" tIns="0" rIns="0" bIns="0" anchor="t" anchorCtr="0">
            <a:noAutofit/>
          </a:bodyPr>
          <a:lstStyle>
            <a:lvl1pPr lvl="0" algn="l" rtl="0">
              <a:lnSpc>
                <a:spcPct val="95000"/>
              </a:lnSpc>
              <a:spcBef>
                <a:spcPts val="1200"/>
              </a:spcBef>
              <a:spcAft>
                <a:spcPts val="0"/>
              </a:spcAft>
              <a:buClr>
                <a:schemeClr val="dk2"/>
              </a:buClr>
              <a:buSzPts val="2400"/>
              <a:buNone/>
              <a:defRPr sz="2400">
                <a:solidFill>
                  <a:schemeClr val="dk2"/>
                </a:solidFill>
              </a:defRPr>
            </a:lvl1pPr>
            <a:lvl2pPr lvl="1" algn="ctr" rtl="0">
              <a:lnSpc>
                <a:spcPct val="90000"/>
              </a:lnSpc>
              <a:spcBef>
                <a:spcPts val="400"/>
              </a:spcBef>
              <a:spcAft>
                <a:spcPts val="0"/>
              </a:spcAft>
              <a:buSzPts val="2000"/>
              <a:buNone/>
              <a:defRPr sz="2000"/>
            </a:lvl2pPr>
            <a:lvl3pPr lvl="2" algn="ctr" rtl="0">
              <a:lnSpc>
                <a:spcPct val="85000"/>
              </a:lnSpc>
              <a:spcBef>
                <a:spcPts val="400"/>
              </a:spcBef>
              <a:spcAft>
                <a:spcPts val="0"/>
              </a:spcAft>
              <a:buClr>
                <a:schemeClr val="dk1"/>
              </a:buClr>
              <a:buSzPts val="1800"/>
              <a:buNone/>
              <a:defRPr sz="1800"/>
            </a:lvl3pPr>
            <a:lvl4pPr lvl="3" algn="ctr" rtl="0">
              <a:lnSpc>
                <a:spcPct val="90000"/>
              </a:lnSpc>
              <a:spcBef>
                <a:spcPts val="1200"/>
              </a:spcBef>
              <a:spcAft>
                <a:spcPts val="0"/>
              </a:spcAft>
              <a:buClr>
                <a:schemeClr val="dk1"/>
              </a:buClr>
              <a:buSzPts val="1600"/>
              <a:buNone/>
              <a:defRPr sz="1600"/>
            </a:lvl4pPr>
            <a:lvl5pPr lvl="4" algn="ctr" rtl="0">
              <a:lnSpc>
                <a:spcPct val="90000"/>
              </a:lnSpc>
              <a:spcBef>
                <a:spcPts val="0"/>
              </a:spcBef>
              <a:spcAft>
                <a:spcPts val="0"/>
              </a:spcAft>
              <a:buClr>
                <a:schemeClr val="accent1"/>
              </a:buClr>
              <a:buSzPts val="1600"/>
              <a:buNone/>
              <a:defRPr sz="1600"/>
            </a:lvl5pPr>
            <a:lvl6pPr lvl="5" algn="ctr" rtl="0">
              <a:lnSpc>
                <a:spcPct val="120000"/>
              </a:lnSpc>
              <a:spcBef>
                <a:spcPts val="800"/>
              </a:spcBef>
              <a:spcAft>
                <a:spcPts val="0"/>
              </a:spcAft>
              <a:buClr>
                <a:schemeClr val="dk1"/>
              </a:buClr>
              <a:buSzPts val="1600"/>
              <a:buNone/>
              <a:defRPr sz="1600"/>
            </a:lvl6pPr>
            <a:lvl7pPr lvl="6" algn="ctr" rtl="0">
              <a:lnSpc>
                <a:spcPct val="85000"/>
              </a:lnSpc>
              <a:spcBef>
                <a:spcPts val="600"/>
              </a:spcBef>
              <a:spcAft>
                <a:spcPts val="0"/>
              </a:spcAft>
              <a:buSzPts val="1600"/>
              <a:buNone/>
              <a:defRPr sz="1600"/>
            </a:lvl7pPr>
            <a:lvl8pPr lvl="7" algn="ctr" rtl="0">
              <a:lnSpc>
                <a:spcPct val="100000"/>
              </a:lnSpc>
              <a:spcBef>
                <a:spcPts val="1200"/>
              </a:spcBef>
              <a:spcAft>
                <a:spcPts val="0"/>
              </a:spcAft>
              <a:buClr>
                <a:schemeClr val="dk1"/>
              </a:buClr>
              <a:buSzPts val="1600"/>
              <a:buNone/>
              <a:defRPr sz="1600"/>
            </a:lvl8pPr>
            <a:lvl9pPr lvl="8" algn="ctr" rtl="0">
              <a:lnSpc>
                <a:spcPct val="85000"/>
              </a:lnSpc>
              <a:spcBef>
                <a:spcPts val="600"/>
              </a:spcBef>
              <a:spcAft>
                <a:spcPts val="1200"/>
              </a:spcAft>
              <a:buClr>
                <a:schemeClr val="dk1"/>
              </a:buClr>
              <a:buSzPts val="1600"/>
              <a:buNone/>
              <a:defRPr sz="1600"/>
            </a:lvl9pPr>
          </a:lstStyle>
          <a:p>
            <a:endParaRPr/>
          </a:p>
        </p:txBody>
      </p:sp>
      <p:sp>
        <p:nvSpPr>
          <p:cNvPr id="442" name="Google Shape;442;gebcc1785b2_0_609"/>
          <p:cNvSpPr txBox="1">
            <a:spLocks noGrp="1"/>
          </p:cNvSpPr>
          <p:nvPr>
            <p:ph type="body" idx="2"/>
          </p:nvPr>
        </p:nvSpPr>
        <p:spPr>
          <a:xfrm>
            <a:off x="685800" y="4364222"/>
            <a:ext cx="5067300" cy="281100"/>
          </a:xfrm>
          <a:prstGeom prst="rect">
            <a:avLst/>
          </a:prstGeom>
          <a:noFill/>
          <a:ln>
            <a:noFill/>
          </a:ln>
        </p:spPr>
        <p:txBody>
          <a:bodyPr spcFirstLastPara="1" wrap="square" lIns="0" tIns="0" rIns="0" bIns="0" anchor="b" anchorCtr="0">
            <a:noAutofit/>
          </a:bodyPr>
          <a:lstStyle>
            <a:lvl1pPr marL="457200" lvl="0" indent="-228600" algn="l" rtl="0">
              <a:lnSpc>
                <a:spcPct val="83000"/>
              </a:lnSpc>
              <a:spcBef>
                <a:spcPts val="0"/>
              </a:spcBef>
              <a:spcAft>
                <a:spcPts val="0"/>
              </a:spcAft>
              <a:buClr>
                <a:schemeClr val="dk1"/>
              </a:buClr>
              <a:buSzPts val="2200"/>
              <a:buNone/>
              <a:defRPr sz="2200" b="1">
                <a:solidFill>
                  <a:schemeClr val="dk1"/>
                </a:solidFill>
                <a:latin typeface="Arial"/>
                <a:ea typeface="Arial"/>
                <a:cs typeface="Arial"/>
                <a:sym typeface="Arial"/>
              </a:defRPr>
            </a:lvl1pPr>
            <a:lvl2pPr marL="914400" lvl="1" indent="-228600" algn="l" rtl="0">
              <a:lnSpc>
                <a:spcPct val="90000"/>
              </a:lnSpc>
              <a:spcBef>
                <a:spcPts val="400"/>
              </a:spcBef>
              <a:spcAft>
                <a:spcPts val="0"/>
              </a:spcAft>
              <a:buSzPts val="2000"/>
              <a:buNone/>
              <a:defRPr sz="2000" b="1"/>
            </a:lvl2pPr>
            <a:lvl3pPr marL="1371600" lvl="2" indent="-228600" algn="l" rtl="0">
              <a:lnSpc>
                <a:spcPct val="85000"/>
              </a:lnSpc>
              <a:spcBef>
                <a:spcPts val="400"/>
              </a:spcBef>
              <a:spcAft>
                <a:spcPts val="0"/>
              </a:spcAft>
              <a:buClr>
                <a:schemeClr val="dk1"/>
              </a:buClr>
              <a:buSzPts val="1800"/>
              <a:buNone/>
              <a:defRPr sz="1800" b="1"/>
            </a:lvl3pPr>
            <a:lvl4pPr marL="1828800" lvl="3" indent="-228600" algn="l" rtl="0">
              <a:lnSpc>
                <a:spcPct val="90000"/>
              </a:lnSpc>
              <a:spcBef>
                <a:spcPts val="1200"/>
              </a:spcBef>
              <a:spcAft>
                <a:spcPts val="0"/>
              </a:spcAft>
              <a:buClr>
                <a:schemeClr val="dk1"/>
              </a:buClr>
              <a:buSzPts val="1600"/>
              <a:buNone/>
              <a:defRPr sz="1600" b="1"/>
            </a:lvl4pPr>
            <a:lvl5pPr marL="2286000" lvl="4" indent="-228600" algn="l" rtl="0">
              <a:lnSpc>
                <a:spcPct val="90000"/>
              </a:lnSpc>
              <a:spcBef>
                <a:spcPts val="0"/>
              </a:spcBef>
              <a:spcAft>
                <a:spcPts val="0"/>
              </a:spcAft>
              <a:buClr>
                <a:schemeClr val="accent1"/>
              </a:buClr>
              <a:buSzPts val="1600"/>
              <a:buNone/>
              <a:defRPr sz="1600" b="1"/>
            </a:lvl5pPr>
            <a:lvl6pPr marL="2743200" lvl="5" indent="-228600" algn="l" rtl="0">
              <a:lnSpc>
                <a:spcPct val="120000"/>
              </a:lnSpc>
              <a:spcBef>
                <a:spcPts val="800"/>
              </a:spcBef>
              <a:spcAft>
                <a:spcPts val="0"/>
              </a:spcAft>
              <a:buClr>
                <a:schemeClr val="dk1"/>
              </a:buClr>
              <a:buSzPts val="1600"/>
              <a:buNone/>
              <a:defRPr sz="1600" b="1"/>
            </a:lvl6pPr>
            <a:lvl7pPr marL="3200400" lvl="6" indent="-228600" algn="l" rtl="0">
              <a:lnSpc>
                <a:spcPct val="85000"/>
              </a:lnSpc>
              <a:spcBef>
                <a:spcPts val="600"/>
              </a:spcBef>
              <a:spcAft>
                <a:spcPts val="0"/>
              </a:spcAft>
              <a:buSzPts val="1600"/>
              <a:buNone/>
              <a:defRPr sz="1600" b="1"/>
            </a:lvl7pPr>
            <a:lvl8pPr marL="3657600" lvl="7" indent="-228600" algn="l" rtl="0">
              <a:lnSpc>
                <a:spcPct val="100000"/>
              </a:lnSpc>
              <a:spcBef>
                <a:spcPts val="1200"/>
              </a:spcBef>
              <a:spcAft>
                <a:spcPts val="0"/>
              </a:spcAft>
              <a:buClr>
                <a:schemeClr val="dk1"/>
              </a:buClr>
              <a:buSzPts val="1600"/>
              <a:buNone/>
              <a:defRPr sz="1600" b="1"/>
            </a:lvl8pPr>
            <a:lvl9pPr marL="4114800" lvl="8" indent="-228600" algn="l" rtl="0">
              <a:lnSpc>
                <a:spcPct val="85000"/>
              </a:lnSpc>
              <a:spcBef>
                <a:spcPts val="600"/>
              </a:spcBef>
              <a:spcAft>
                <a:spcPts val="1200"/>
              </a:spcAft>
              <a:buClr>
                <a:schemeClr val="dk1"/>
              </a:buClr>
              <a:buSzPts val="1600"/>
              <a:buNone/>
              <a:defRPr sz="1600" b="1"/>
            </a:lvl9pPr>
          </a:lstStyle>
          <a:p>
            <a:endParaRPr/>
          </a:p>
        </p:txBody>
      </p:sp>
      <p:sp>
        <p:nvSpPr>
          <p:cNvPr id="443" name="Google Shape;443;gebcc1785b2_0_609"/>
          <p:cNvSpPr txBox="1">
            <a:spLocks noGrp="1"/>
          </p:cNvSpPr>
          <p:nvPr>
            <p:ph type="body" idx="3"/>
          </p:nvPr>
        </p:nvSpPr>
        <p:spPr>
          <a:xfrm>
            <a:off x="685800" y="4750541"/>
            <a:ext cx="5067300" cy="229800"/>
          </a:xfrm>
          <a:prstGeom prst="rect">
            <a:avLst/>
          </a:prstGeom>
          <a:noFill/>
          <a:ln>
            <a:noFill/>
          </a:ln>
        </p:spPr>
        <p:txBody>
          <a:bodyPr spcFirstLastPara="1" wrap="square" lIns="0" tIns="0" rIns="0" bIns="0" anchor="t" anchorCtr="0">
            <a:noAutofit/>
          </a:bodyPr>
          <a:lstStyle>
            <a:lvl1pPr marL="457200" lvl="0" indent="-228600" algn="l" rtl="0">
              <a:lnSpc>
                <a:spcPct val="83000"/>
              </a:lnSpc>
              <a:spcBef>
                <a:spcPts val="0"/>
              </a:spcBef>
              <a:spcAft>
                <a:spcPts val="0"/>
              </a:spcAft>
              <a:buClr>
                <a:schemeClr val="dk1"/>
              </a:buClr>
              <a:buSzPts val="1800"/>
              <a:buNone/>
              <a:defRPr sz="1800" b="0">
                <a:solidFill>
                  <a:schemeClr val="dk1"/>
                </a:solidFill>
                <a:latin typeface="Arial"/>
                <a:ea typeface="Arial"/>
                <a:cs typeface="Arial"/>
                <a:sym typeface="Arial"/>
              </a:defRPr>
            </a:lvl1pPr>
            <a:lvl2pPr marL="914400" lvl="1" indent="-228600" algn="l" rtl="0">
              <a:lnSpc>
                <a:spcPct val="90000"/>
              </a:lnSpc>
              <a:spcBef>
                <a:spcPts val="400"/>
              </a:spcBef>
              <a:spcAft>
                <a:spcPts val="0"/>
              </a:spcAft>
              <a:buSzPts val="2000"/>
              <a:buNone/>
              <a:defRPr sz="2000" b="1"/>
            </a:lvl2pPr>
            <a:lvl3pPr marL="1371600" lvl="2" indent="-228600" algn="l" rtl="0">
              <a:lnSpc>
                <a:spcPct val="85000"/>
              </a:lnSpc>
              <a:spcBef>
                <a:spcPts val="400"/>
              </a:spcBef>
              <a:spcAft>
                <a:spcPts val="0"/>
              </a:spcAft>
              <a:buClr>
                <a:schemeClr val="dk1"/>
              </a:buClr>
              <a:buSzPts val="1800"/>
              <a:buNone/>
              <a:defRPr sz="1800" b="1"/>
            </a:lvl3pPr>
            <a:lvl4pPr marL="1828800" lvl="3" indent="-228600" algn="l" rtl="0">
              <a:lnSpc>
                <a:spcPct val="90000"/>
              </a:lnSpc>
              <a:spcBef>
                <a:spcPts val="1200"/>
              </a:spcBef>
              <a:spcAft>
                <a:spcPts val="0"/>
              </a:spcAft>
              <a:buClr>
                <a:schemeClr val="dk1"/>
              </a:buClr>
              <a:buSzPts val="1600"/>
              <a:buNone/>
              <a:defRPr sz="1600" b="1"/>
            </a:lvl4pPr>
            <a:lvl5pPr marL="2286000" lvl="4" indent="-228600" algn="l" rtl="0">
              <a:lnSpc>
                <a:spcPct val="90000"/>
              </a:lnSpc>
              <a:spcBef>
                <a:spcPts val="0"/>
              </a:spcBef>
              <a:spcAft>
                <a:spcPts val="0"/>
              </a:spcAft>
              <a:buClr>
                <a:schemeClr val="accent1"/>
              </a:buClr>
              <a:buSzPts val="1600"/>
              <a:buNone/>
              <a:defRPr sz="1600" b="1"/>
            </a:lvl5pPr>
            <a:lvl6pPr marL="2743200" lvl="5" indent="-228600" algn="l" rtl="0">
              <a:lnSpc>
                <a:spcPct val="120000"/>
              </a:lnSpc>
              <a:spcBef>
                <a:spcPts val="800"/>
              </a:spcBef>
              <a:spcAft>
                <a:spcPts val="0"/>
              </a:spcAft>
              <a:buClr>
                <a:schemeClr val="dk1"/>
              </a:buClr>
              <a:buSzPts val="1600"/>
              <a:buNone/>
              <a:defRPr sz="1600" b="1"/>
            </a:lvl6pPr>
            <a:lvl7pPr marL="3200400" lvl="6" indent="-228600" algn="l" rtl="0">
              <a:lnSpc>
                <a:spcPct val="85000"/>
              </a:lnSpc>
              <a:spcBef>
                <a:spcPts val="600"/>
              </a:spcBef>
              <a:spcAft>
                <a:spcPts val="0"/>
              </a:spcAft>
              <a:buSzPts val="1600"/>
              <a:buNone/>
              <a:defRPr sz="1600" b="1"/>
            </a:lvl7pPr>
            <a:lvl8pPr marL="3657600" lvl="7" indent="-228600" algn="l" rtl="0">
              <a:lnSpc>
                <a:spcPct val="100000"/>
              </a:lnSpc>
              <a:spcBef>
                <a:spcPts val="1200"/>
              </a:spcBef>
              <a:spcAft>
                <a:spcPts val="0"/>
              </a:spcAft>
              <a:buClr>
                <a:schemeClr val="dk1"/>
              </a:buClr>
              <a:buSzPts val="1600"/>
              <a:buNone/>
              <a:defRPr sz="1600" b="1"/>
            </a:lvl8pPr>
            <a:lvl9pPr marL="4114800" lvl="8" indent="-228600" algn="l" rtl="0">
              <a:lnSpc>
                <a:spcPct val="85000"/>
              </a:lnSpc>
              <a:spcBef>
                <a:spcPts val="600"/>
              </a:spcBef>
              <a:spcAft>
                <a:spcPts val="1200"/>
              </a:spcAft>
              <a:buClr>
                <a:schemeClr val="dk1"/>
              </a:buClr>
              <a:buSzPts val="1600"/>
              <a:buNone/>
              <a:defRPr sz="1600" b="1"/>
            </a:lvl9pPr>
          </a:lstStyle>
          <a:p>
            <a:endParaRPr/>
          </a:p>
        </p:txBody>
      </p:sp>
      <p:pic>
        <p:nvPicPr>
          <p:cNvPr id="444" name="Google Shape;444;gebcc1785b2_0_60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85800" y="5827184"/>
            <a:ext cx="3458406" cy="463125"/>
          </a:xfrm>
          <a:prstGeom prst="rect">
            <a:avLst/>
          </a:prstGeom>
          <a:noFill/>
          <a:ln>
            <a:noFill/>
          </a:ln>
        </p:spPr>
      </p:pic>
      <p:sp>
        <p:nvSpPr>
          <p:cNvPr id="445" name="Google Shape;445;gebcc1785b2_0_609"/>
          <p:cNvSpPr/>
          <p:nvPr/>
        </p:nvSpPr>
        <p:spPr>
          <a:xfrm>
            <a:off x="10853492" y="44676"/>
            <a:ext cx="1338600" cy="1818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700" b="0" i="0" u="none" strike="noStrike" cap="none">
                <a:solidFill>
                  <a:schemeClr val="dk2"/>
                </a:solidFill>
                <a:latin typeface="Arial"/>
                <a:ea typeface="Arial"/>
                <a:cs typeface="Arial"/>
                <a:sym typeface="Arial"/>
              </a:rPr>
              <a:t>© 2021 SPLUNK INC.</a:t>
            </a:r>
            <a:endParaRPr sz="700" b="0" i="0" u="none" strike="noStrike" cap="none">
              <a:solidFill>
                <a:schemeClr val="dk2"/>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Title Slide – Alt">
  <p:cSld name="Title Slide_1">
    <p:spTree>
      <p:nvGrpSpPr>
        <p:cNvPr id="1" name="Shape 446"/>
        <p:cNvGrpSpPr/>
        <p:nvPr/>
      </p:nvGrpSpPr>
      <p:grpSpPr>
        <a:xfrm>
          <a:off x="0" y="0"/>
          <a:ext cx="0" cy="0"/>
          <a:chOff x="0" y="0"/>
          <a:chExt cx="0" cy="0"/>
        </a:xfrm>
      </p:grpSpPr>
      <p:sp>
        <p:nvSpPr>
          <p:cNvPr id="447" name="Google Shape;447;gebcc1785b2_0_616"/>
          <p:cNvSpPr txBox="1">
            <a:spLocks noGrp="1"/>
          </p:cNvSpPr>
          <p:nvPr>
            <p:ph type="ctrTitle"/>
          </p:nvPr>
        </p:nvSpPr>
        <p:spPr>
          <a:xfrm>
            <a:off x="685800" y="739900"/>
            <a:ext cx="5261100" cy="22161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1"/>
              </a:buClr>
              <a:buSzPts val="6000"/>
              <a:buFont typeface="Arial"/>
              <a:buNone/>
              <a:defRPr sz="60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48" name="Google Shape;448;gebcc1785b2_0_616"/>
          <p:cNvSpPr txBox="1">
            <a:spLocks noGrp="1"/>
          </p:cNvSpPr>
          <p:nvPr>
            <p:ph type="subTitle" idx="1"/>
          </p:nvPr>
        </p:nvSpPr>
        <p:spPr>
          <a:xfrm>
            <a:off x="685800" y="3047975"/>
            <a:ext cx="5261100" cy="350700"/>
          </a:xfrm>
          <a:prstGeom prst="rect">
            <a:avLst/>
          </a:prstGeom>
          <a:noFill/>
          <a:ln>
            <a:noFill/>
          </a:ln>
        </p:spPr>
        <p:txBody>
          <a:bodyPr spcFirstLastPara="1" wrap="square" lIns="0" tIns="0" rIns="0" bIns="0" anchor="t" anchorCtr="0">
            <a:noAutofit/>
          </a:bodyPr>
          <a:lstStyle>
            <a:lvl1pPr lvl="0" algn="l" rtl="0">
              <a:lnSpc>
                <a:spcPct val="95000"/>
              </a:lnSpc>
              <a:spcBef>
                <a:spcPts val="1200"/>
              </a:spcBef>
              <a:spcAft>
                <a:spcPts val="0"/>
              </a:spcAft>
              <a:buClr>
                <a:schemeClr val="dk2"/>
              </a:buClr>
              <a:buSzPts val="2400"/>
              <a:buNone/>
              <a:defRPr sz="2400">
                <a:solidFill>
                  <a:schemeClr val="dk2"/>
                </a:solidFill>
              </a:defRPr>
            </a:lvl1pPr>
            <a:lvl2pPr lvl="1" algn="ctr" rtl="0">
              <a:lnSpc>
                <a:spcPct val="90000"/>
              </a:lnSpc>
              <a:spcBef>
                <a:spcPts val="400"/>
              </a:spcBef>
              <a:spcAft>
                <a:spcPts val="0"/>
              </a:spcAft>
              <a:buSzPts val="2000"/>
              <a:buNone/>
              <a:defRPr sz="2000"/>
            </a:lvl2pPr>
            <a:lvl3pPr lvl="2" algn="ctr" rtl="0">
              <a:lnSpc>
                <a:spcPct val="85000"/>
              </a:lnSpc>
              <a:spcBef>
                <a:spcPts val="400"/>
              </a:spcBef>
              <a:spcAft>
                <a:spcPts val="0"/>
              </a:spcAft>
              <a:buClr>
                <a:schemeClr val="dk1"/>
              </a:buClr>
              <a:buSzPts val="1800"/>
              <a:buNone/>
              <a:defRPr sz="1800"/>
            </a:lvl3pPr>
            <a:lvl4pPr lvl="3" algn="ctr" rtl="0">
              <a:lnSpc>
                <a:spcPct val="90000"/>
              </a:lnSpc>
              <a:spcBef>
                <a:spcPts val="1200"/>
              </a:spcBef>
              <a:spcAft>
                <a:spcPts val="0"/>
              </a:spcAft>
              <a:buClr>
                <a:schemeClr val="dk1"/>
              </a:buClr>
              <a:buSzPts val="1600"/>
              <a:buNone/>
              <a:defRPr sz="1600"/>
            </a:lvl4pPr>
            <a:lvl5pPr lvl="4" algn="ctr" rtl="0">
              <a:lnSpc>
                <a:spcPct val="90000"/>
              </a:lnSpc>
              <a:spcBef>
                <a:spcPts val="0"/>
              </a:spcBef>
              <a:spcAft>
                <a:spcPts val="0"/>
              </a:spcAft>
              <a:buClr>
                <a:schemeClr val="accent1"/>
              </a:buClr>
              <a:buSzPts val="1600"/>
              <a:buNone/>
              <a:defRPr sz="1600"/>
            </a:lvl5pPr>
            <a:lvl6pPr lvl="5" algn="ctr" rtl="0">
              <a:lnSpc>
                <a:spcPct val="120000"/>
              </a:lnSpc>
              <a:spcBef>
                <a:spcPts val="800"/>
              </a:spcBef>
              <a:spcAft>
                <a:spcPts val="0"/>
              </a:spcAft>
              <a:buClr>
                <a:schemeClr val="dk1"/>
              </a:buClr>
              <a:buSzPts val="1600"/>
              <a:buNone/>
              <a:defRPr sz="1600"/>
            </a:lvl6pPr>
            <a:lvl7pPr lvl="6" algn="ctr" rtl="0">
              <a:lnSpc>
                <a:spcPct val="85000"/>
              </a:lnSpc>
              <a:spcBef>
                <a:spcPts val="600"/>
              </a:spcBef>
              <a:spcAft>
                <a:spcPts val="0"/>
              </a:spcAft>
              <a:buSzPts val="1600"/>
              <a:buNone/>
              <a:defRPr sz="1600"/>
            </a:lvl7pPr>
            <a:lvl8pPr lvl="7" algn="ctr" rtl="0">
              <a:lnSpc>
                <a:spcPct val="100000"/>
              </a:lnSpc>
              <a:spcBef>
                <a:spcPts val="1200"/>
              </a:spcBef>
              <a:spcAft>
                <a:spcPts val="0"/>
              </a:spcAft>
              <a:buClr>
                <a:schemeClr val="dk1"/>
              </a:buClr>
              <a:buSzPts val="1600"/>
              <a:buNone/>
              <a:defRPr sz="1600"/>
            </a:lvl8pPr>
            <a:lvl9pPr lvl="8" algn="ctr" rtl="0">
              <a:lnSpc>
                <a:spcPct val="85000"/>
              </a:lnSpc>
              <a:spcBef>
                <a:spcPts val="600"/>
              </a:spcBef>
              <a:spcAft>
                <a:spcPts val="1200"/>
              </a:spcAft>
              <a:buClr>
                <a:schemeClr val="dk1"/>
              </a:buClr>
              <a:buSzPts val="1600"/>
              <a:buNone/>
              <a:defRPr sz="1600"/>
            </a:lvl9pPr>
          </a:lstStyle>
          <a:p>
            <a:endParaRPr/>
          </a:p>
        </p:txBody>
      </p:sp>
      <p:sp>
        <p:nvSpPr>
          <p:cNvPr id="449" name="Google Shape;449;gebcc1785b2_0_616"/>
          <p:cNvSpPr txBox="1">
            <a:spLocks noGrp="1"/>
          </p:cNvSpPr>
          <p:nvPr>
            <p:ph type="body" idx="2"/>
          </p:nvPr>
        </p:nvSpPr>
        <p:spPr>
          <a:xfrm>
            <a:off x="685800" y="4364222"/>
            <a:ext cx="5067300" cy="281100"/>
          </a:xfrm>
          <a:prstGeom prst="rect">
            <a:avLst/>
          </a:prstGeom>
          <a:noFill/>
          <a:ln>
            <a:noFill/>
          </a:ln>
        </p:spPr>
        <p:txBody>
          <a:bodyPr spcFirstLastPara="1" wrap="square" lIns="0" tIns="0" rIns="0" bIns="0" anchor="b" anchorCtr="0">
            <a:noAutofit/>
          </a:bodyPr>
          <a:lstStyle>
            <a:lvl1pPr marL="457200" lvl="0" indent="-228600" algn="l" rtl="0">
              <a:lnSpc>
                <a:spcPct val="83000"/>
              </a:lnSpc>
              <a:spcBef>
                <a:spcPts val="0"/>
              </a:spcBef>
              <a:spcAft>
                <a:spcPts val="0"/>
              </a:spcAft>
              <a:buClr>
                <a:schemeClr val="dk1"/>
              </a:buClr>
              <a:buSzPts val="2200"/>
              <a:buNone/>
              <a:defRPr sz="2200" b="1">
                <a:solidFill>
                  <a:schemeClr val="dk1"/>
                </a:solidFill>
                <a:latin typeface="Arial"/>
                <a:ea typeface="Arial"/>
                <a:cs typeface="Arial"/>
                <a:sym typeface="Arial"/>
              </a:defRPr>
            </a:lvl1pPr>
            <a:lvl2pPr marL="914400" lvl="1" indent="-228600" algn="l" rtl="0">
              <a:lnSpc>
                <a:spcPct val="90000"/>
              </a:lnSpc>
              <a:spcBef>
                <a:spcPts val="400"/>
              </a:spcBef>
              <a:spcAft>
                <a:spcPts val="0"/>
              </a:spcAft>
              <a:buSzPts val="2000"/>
              <a:buNone/>
              <a:defRPr sz="2000" b="1"/>
            </a:lvl2pPr>
            <a:lvl3pPr marL="1371600" lvl="2" indent="-228600" algn="l" rtl="0">
              <a:lnSpc>
                <a:spcPct val="85000"/>
              </a:lnSpc>
              <a:spcBef>
                <a:spcPts val="400"/>
              </a:spcBef>
              <a:spcAft>
                <a:spcPts val="0"/>
              </a:spcAft>
              <a:buClr>
                <a:schemeClr val="dk1"/>
              </a:buClr>
              <a:buSzPts val="1800"/>
              <a:buNone/>
              <a:defRPr sz="1800" b="1"/>
            </a:lvl3pPr>
            <a:lvl4pPr marL="1828800" lvl="3" indent="-228600" algn="l" rtl="0">
              <a:lnSpc>
                <a:spcPct val="90000"/>
              </a:lnSpc>
              <a:spcBef>
                <a:spcPts val="1200"/>
              </a:spcBef>
              <a:spcAft>
                <a:spcPts val="0"/>
              </a:spcAft>
              <a:buClr>
                <a:schemeClr val="dk1"/>
              </a:buClr>
              <a:buSzPts val="1600"/>
              <a:buNone/>
              <a:defRPr sz="1600" b="1"/>
            </a:lvl4pPr>
            <a:lvl5pPr marL="2286000" lvl="4" indent="-228600" algn="l" rtl="0">
              <a:lnSpc>
                <a:spcPct val="90000"/>
              </a:lnSpc>
              <a:spcBef>
                <a:spcPts val="0"/>
              </a:spcBef>
              <a:spcAft>
                <a:spcPts val="0"/>
              </a:spcAft>
              <a:buClr>
                <a:schemeClr val="accent1"/>
              </a:buClr>
              <a:buSzPts val="1600"/>
              <a:buNone/>
              <a:defRPr sz="1600" b="1"/>
            </a:lvl5pPr>
            <a:lvl6pPr marL="2743200" lvl="5" indent="-228600" algn="l" rtl="0">
              <a:lnSpc>
                <a:spcPct val="120000"/>
              </a:lnSpc>
              <a:spcBef>
                <a:spcPts val="800"/>
              </a:spcBef>
              <a:spcAft>
                <a:spcPts val="0"/>
              </a:spcAft>
              <a:buClr>
                <a:schemeClr val="dk1"/>
              </a:buClr>
              <a:buSzPts val="1600"/>
              <a:buNone/>
              <a:defRPr sz="1600" b="1"/>
            </a:lvl6pPr>
            <a:lvl7pPr marL="3200400" lvl="6" indent="-228600" algn="l" rtl="0">
              <a:lnSpc>
                <a:spcPct val="85000"/>
              </a:lnSpc>
              <a:spcBef>
                <a:spcPts val="600"/>
              </a:spcBef>
              <a:spcAft>
                <a:spcPts val="0"/>
              </a:spcAft>
              <a:buSzPts val="1600"/>
              <a:buNone/>
              <a:defRPr sz="1600" b="1"/>
            </a:lvl7pPr>
            <a:lvl8pPr marL="3657600" lvl="7" indent="-228600" algn="l" rtl="0">
              <a:lnSpc>
                <a:spcPct val="100000"/>
              </a:lnSpc>
              <a:spcBef>
                <a:spcPts val="1200"/>
              </a:spcBef>
              <a:spcAft>
                <a:spcPts val="0"/>
              </a:spcAft>
              <a:buClr>
                <a:schemeClr val="dk1"/>
              </a:buClr>
              <a:buSzPts val="1600"/>
              <a:buNone/>
              <a:defRPr sz="1600" b="1"/>
            </a:lvl8pPr>
            <a:lvl9pPr marL="4114800" lvl="8" indent="-228600" algn="l" rtl="0">
              <a:lnSpc>
                <a:spcPct val="85000"/>
              </a:lnSpc>
              <a:spcBef>
                <a:spcPts val="600"/>
              </a:spcBef>
              <a:spcAft>
                <a:spcPts val="1200"/>
              </a:spcAft>
              <a:buClr>
                <a:schemeClr val="dk1"/>
              </a:buClr>
              <a:buSzPts val="1600"/>
              <a:buNone/>
              <a:defRPr sz="1600" b="1"/>
            </a:lvl9pPr>
          </a:lstStyle>
          <a:p>
            <a:endParaRPr/>
          </a:p>
        </p:txBody>
      </p:sp>
      <p:sp>
        <p:nvSpPr>
          <p:cNvPr id="450" name="Google Shape;450;gebcc1785b2_0_616"/>
          <p:cNvSpPr txBox="1">
            <a:spLocks noGrp="1"/>
          </p:cNvSpPr>
          <p:nvPr>
            <p:ph type="body" idx="3"/>
          </p:nvPr>
        </p:nvSpPr>
        <p:spPr>
          <a:xfrm>
            <a:off x="685800" y="4750541"/>
            <a:ext cx="5067300" cy="229800"/>
          </a:xfrm>
          <a:prstGeom prst="rect">
            <a:avLst/>
          </a:prstGeom>
          <a:noFill/>
          <a:ln>
            <a:noFill/>
          </a:ln>
        </p:spPr>
        <p:txBody>
          <a:bodyPr spcFirstLastPara="1" wrap="square" lIns="0" tIns="0" rIns="0" bIns="0" anchor="t" anchorCtr="0">
            <a:noAutofit/>
          </a:bodyPr>
          <a:lstStyle>
            <a:lvl1pPr marL="457200" lvl="0" indent="-228600" algn="l" rtl="0">
              <a:lnSpc>
                <a:spcPct val="83000"/>
              </a:lnSpc>
              <a:spcBef>
                <a:spcPts val="0"/>
              </a:spcBef>
              <a:spcAft>
                <a:spcPts val="0"/>
              </a:spcAft>
              <a:buClr>
                <a:schemeClr val="dk1"/>
              </a:buClr>
              <a:buSzPts val="1800"/>
              <a:buNone/>
              <a:defRPr sz="1800" b="0">
                <a:solidFill>
                  <a:schemeClr val="dk1"/>
                </a:solidFill>
                <a:latin typeface="Arial"/>
                <a:ea typeface="Arial"/>
                <a:cs typeface="Arial"/>
                <a:sym typeface="Arial"/>
              </a:defRPr>
            </a:lvl1pPr>
            <a:lvl2pPr marL="914400" lvl="1" indent="-228600" algn="l" rtl="0">
              <a:lnSpc>
                <a:spcPct val="90000"/>
              </a:lnSpc>
              <a:spcBef>
                <a:spcPts val="400"/>
              </a:spcBef>
              <a:spcAft>
                <a:spcPts val="0"/>
              </a:spcAft>
              <a:buSzPts val="2000"/>
              <a:buNone/>
              <a:defRPr sz="2000" b="1"/>
            </a:lvl2pPr>
            <a:lvl3pPr marL="1371600" lvl="2" indent="-228600" algn="l" rtl="0">
              <a:lnSpc>
                <a:spcPct val="85000"/>
              </a:lnSpc>
              <a:spcBef>
                <a:spcPts val="400"/>
              </a:spcBef>
              <a:spcAft>
                <a:spcPts val="0"/>
              </a:spcAft>
              <a:buClr>
                <a:schemeClr val="dk1"/>
              </a:buClr>
              <a:buSzPts val="1800"/>
              <a:buNone/>
              <a:defRPr sz="1800" b="1"/>
            </a:lvl3pPr>
            <a:lvl4pPr marL="1828800" lvl="3" indent="-228600" algn="l" rtl="0">
              <a:lnSpc>
                <a:spcPct val="90000"/>
              </a:lnSpc>
              <a:spcBef>
                <a:spcPts val="1200"/>
              </a:spcBef>
              <a:spcAft>
                <a:spcPts val="0"/>
              </a:spcAft>
              <a:buClr>
                <a:schemeClr val="dk1"/>
              </a:buClr>
              <a:buSzPts val="1600"/>
              <a:buNone/>
              <a:defRPr sz="1600" b="1"/>
            </a:lvl4pPr>
            <a:lvl5pPr marL="2286000" lvl="4" indent="-228600" algn="l" rtl="0">
              <a:lnSpc>
                <a:spcPct val="90000"/>
              </a:lnSpc>
              <a:spcBef>
                <a:spcPts val="0"/>
              </a:spcBef>
              <a:spcAft>
                <a:spcPts val="0"/>
              </a:spcAft>
              <a:buClr>
                <a:schemeClr val="accent1"/>
              </a:buClr>
              <a:buSzPts val="1600"/>
              <a:buNone/>
              <a:defRPr sz="1600" b="1"/>
            </a:lvl5pPr>
            <a:lvl6pPr marL="2743200" lvl="5" indent="-228600" algn="l" rtl="0">
              <a:lnSpc>
                <a:spcPct val="120000"/>
              </a:lnSpc>
              <a:spcBef>
                <a:spcPts val="800"/>
              </a:spcBef>
              <a:spcAft>
                <a:spcPts val="0"/>
              </a:spcAft>
              <a:buClr>
                <a:schemeClr val="dk1"/>
              </a:buClr>
              <a:buSzPts val="1600"/>
              <a:buNone/>
              <a:defRPr sz="1600" b="1"/>
            </a:lvl6pPr>
            <a:lvl7pPr marL="3200400" lvl="6" indent="-228600" algn="l" rtl="0">
              <a:lnSpc>
                <a:spcPct val="85000"/>
              </a:lnSpc>
              <a:spcBef>
                <a:spcPts val="600"/>
              </a:spcBef>
              <a:spcAft>
                <a:spcPts val="0"/>
              </a:spcAft>
              <a:buSzPts val="1600"/>
              <a:buNone/>
              <a:defRPr sz="1600" b="1"/>
            </a:lvl7pPr>
            <a:lvl8pPr marL="3657600" lvl="7" indent="-228600" algn="l" rtl="0">
              <a:lnSpc>
                <a:spcPct val="100000"/>
              </a:lnSpc>
              <a:spcBef>
                <a:spcPts val="1200"/>
              </a:spcBef>
              <a:spcAft>
                <a:spcPts val="0"/>
              </a:spcAft>
              <a:buClr>
                <a:schemeClr val="dk1"/>
              </a:buClr>
              <a:buSzPts val="1600"/>
              <a:buNone/>
              <a:defRPr sz="1600" b="1"/>
            </a:lvl8pPr>
            <a:lvl9pPr marL="4114800" lvl="8" indent="-228600" algn="l" rtl="0">
              <a:lnSpc>
                <a:spcPct val="85000"/>
              </a:lnSpc>
              <a:spcBef>
                <a:spcPts val="600"/>
              </a:spcBef>
              <a:spcAft>
                <a:spcPts val="1200"/>
              </a:spcAft>
              <a:buClr>
                <a:schemeClr val="dk1"/>
              </a:buClr>
              <a:buSzPts val="1600"/>
              <a:buNone/>
              <a:defRPr sz="1600" b="1"/>
            </a:lvl9pPr>
          </a:lstStyle>
          <a:p>
            <a:endParaRPr/>
          </a:p>
        </p:txBody>
      </p:sp>
      <p:pic>
        <p:nvPicPr>
          <p:cNvPr id="451" name="Google Shape;451;gebcc1785b2_0_61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685800" y="5827184"/>
            <a:ext cx="3458406" cy="463125"/>
          </a:xfrm>
          <a:prstGeom prst="rect">
            <a:avLst/>
          </a:prstGeom>
          <a:noFill/>
          <a:ln>
            <a:noFill/>
          </a:ln>
        </p:spPr>
      </p:pic>
      <p:sp>
        <p:nvSpPr>
          <p:cNvPr id="452" name="Google Shape;452;gebcc1785b2_0_616"/>
          <p:cNvSpPr/>
          <p:nvPr/>
        </p:nvSpPr>
        <p:spPr>
          <a:xfrm>
            <a:off x="10853492" y="44676"/>
            <a:ext cx="1338600" cy="1818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700" b="0" i="0" u="none" strike="noStrike" cap="none">
                <a:solidFill>
                  <a:schemeClr val="dk2"/>
                </a:solidFill>
                <a:latin typeface="Arial"/>
                <a:ea typeface="Arial"/>
                <a:cs typeface="Arial"/>
                <a:sym typeface="Arial"/>
              </a:rPr>
              <a:t>© 2021 SPLUNK INC.</a:t>
            </a:r>
            <a:endParaRPr sz="700" b="0" i="0" u="none" strike="noStrike" cap="none">
              <a:solidFill>
                <a:schemeClr val="dk2"/>
              </a:solidFill>
              <a:latin typeface="Arial"/>
              <a:ea typeface="Arial"/>
              <a:cs typeface="Arial"/>
              <a:sym typeface="Arial"/>
            </a:endParaRPr>
          </a:p>
        </p:txBody>
      </p:sp>
      <p:sp>
        <p:nvSpPr>
          <p:cNvPr id="453" name="Google Shape;453;gebcc1785b2_0_616"/>
          <p:cNvSpPr/>
          <p:nvPr/>
        </p:nvSpPr>
        <p:spPr>
          <a:xfrm>
            <a:off x="9233943" y="4991517"/>
            <a:ext cx="1866600" cy="1866600"/>
          </a:xfrm>
          <a:prstGeom prst="rect">
            <a:avLst/>
          </a:prstGeom>
          <a:blipFill rotWithShape="1">
            <a:blip r:embed="rId3" cstate="screen">
              <a:alphaModFix amt="85000"/>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endParaRPr sz="1800">
              <a:solidFill>
                <a:srgbClr val="FFFFFF"/>
              </a:solidFill>
              <a:latin typeface="Arial"/>
              <a:ea typeface="Arial"/>
              <a:cs typeface="Arial"/>
              <a:sym typeface="Arial"/>
            </a:endParaRPr>
          </a:p>
        </p:txBody>
      </p:sp>
      <p:pic>
        <p:nvPicPr>
          <p:cNvPr id="454" name="Google Shape;454;gebcc1785b2_0_616"/>
          <p:cNvPicPr preferRelativeResize="0"/>
          <p:nvPr/>
        </p:nvPicPr>
        <p:blipFill rotWithShape="1">
          <a:blip r:embed="rId4" cstate="screen">
            <a:alphaModFix/>
            <a:extLst>
              <a:ext uri="{28A0092B-C50C-407E-A947-70E740481C1C}">
                <a14:useLocalDpi xmlns:a14="http://schemas.microsoft.com/office/drawing/2010/main"/>
              </a:ext>
            </a:extLst>
          </a:blip>
          <a:srcRect t="4237" b="39787"/>
          <a:stretch/>
        </p:blipFill>
        <p:spPr>
          <a:xfrm>
            <a:off x="7436797" y="0"/>
            <a:ext cx="3058340" cy="6858002"/>
          </a:xfrm>
          <a:prstGeom prst="rect">
            <a:avLst/>
          </a:prstGeom>
          <a:noFill/>
          <a:ln>
            <a:noFill/>
          </a:ln>
        </p:spPr>
      </p:pic>
      <p:sp>
        <p:nvSpPr>
          <p:cNvPr id="455" name="Google Shape;455;gebcc1785b2_0_616"/>
          <p:cNvSpPr/>
          <p:nvPr/>
        </p:nvSpPr>
        <p:spPr>
          <a:xfrm>
            <a:off x="6072219" y="4445473"/>
            <a:ext cx="2122800" cy="2122800"/>
          </a:xfrm>
          <a:prstGeom prst="rect">
            <a:avLst/>
          </a:prstGeom>
          <a:solidFill>
            <a:srgbClr val="CFCFCF"/>
          </a:solid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endParaRPr sz="1800">
              <a:solidFill>
                <a:srgbClr val="FFFFFF"/>
              </a:solidFill>
              <a:latin typeface="Arial"/>
              <a:ea typeface="Arial"/>
              <a:cs typeface="Arial"/>
              <a:sym typeface="Arial"/>
            </a:endParaRPr>
          </a:p>
        </p:txBody>
      </p:sp>
      <p:pic>
        <p:nvPicPr>
          <p:cNvPr id="456" name="Google Shape;456;gebcc1785b2_0_616"/>
          <p:cNvPicPr preferRelativeResize="0"/>
          <p:nvPr/>
        </p:nvPicPr>
        <p:blipFill rotWithShape="1">
          <a:blip r:embed="rId5" cstate="screen">
            <a:alphaModFix/>
            <a:extLst>
              <a:ext uri="{28A0092B-C50C-407E-A947-70E740481C1C}">
                <a14:useLocalDpi xmlns:a14="http://schemas.microsoft.com/office/drawing/2010/main"/>
              </a:ext>
            </a:extLst>
          </a:blip>
          <a:srcRect t="3870" b="35180"/>
          <a:stretch/>
        </p:blipFill>
        <p:spPr>
          <a:xfrm>
            <a:off x="6413935" y="-2"/>
            <a:ext cx="3126086" cy="6857999"/>
          </a:xfrm>
          <a:prstGeom prst="rect">
            <a:avLst/>
          </a:prstGeom>
          <a:noFill/>
          <a:ln>
            <a:noFill/>
          </a:ln>
        </p:spPr>
      </p:pic>
      <p:grpSp>
        <p:nvGrpSpPr>
          <p:cNvPr id="457" name="Google Shape;457;gebcc1785b2_0_616"/>
          <p:cNvGrpSpPr/>
          <p:nvPr/>
        </p:nvGrpSpPr>
        <p:grpSpPr>
          <a:xfrm rot="10800000">
            <a:off x="6651213" y="999949"/>
            <a:ext cx="1469402" cy="1469400"/>
            <a:chOff x="12968774" y="-65499"/>
            <a:chExt cx="1469402" cy="1469400"/>
          </a:xfrm>
        </p:grpSpPr>
        <p:sp>
          <p:nvSpPr>
            <p:cNvPr id="458" name="Google Shape;458;gebcc1785b2_0_616"/>
            <p:cNvSpPr/>
            <p:nvPr/>
          </p:nvSpPr>
          <p:spPr>
            <a:xfrm>
              <a:off x="12968776" y="-65499"/>
              <a:ext cx="1469400" cy="1469400"/>
            </a:xfrm>
            <a:prstGeom prst="rect">
              <a:avLst/>
            </a:prstGeom>
            <a:solidFill>
              <a:srgbClr val="E6E6E6"/>
            </a:solid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endParaRPr sz="1800">
                <a:solidFill>
                  <a:srgbClr val="FFFFFF"/>
                </a:solidFill>
                <a:latin typeface="Arial"/>
                <a:ea typeface="Arial"/>
                <a:cs typeface="Arial"/>
                <a:sym typeface="Arial"/>
              </a:endParaRPr>
            </a:p>
          </p:txBody>
        </p:sp>
        <p:pic>
          <p:nvPicPr>
            <p:cNvPr id="459" name="Google Shape;459;gebcc1785b2_0_616"/>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2968774" y="-65498"/>
              <a:ext cx="1469350" cy="1463197"/>
            </a:xfrm>
            <a:prstGeom prst="rect">
              <a:avLst/>
            </a:prstGeom>
            <a:noFill/>
            <a:ln>
              <a:noFill/>
            </a:ln>
          </p:spPr>
        </p:pic>
      </p:grpSp>
      <p:sp>
        <p:nvSpPr>
          <p:cNvPr id="460" name="Google Shape;460;gebcc1785b2_0_616"/>
          <p:cNvSpPr/>
          <p:nvPr/>
        </p:nvSpPr>
        <p:spPr>
          <a:xfrm>
            <a:off x="11710431" y="3429000"/>
            <a:ext cx="481500" cy="1162800"/>
          </a:xfrm>
          <a:prstGeom prst="rect">
            <a:avLst/>
          </a:prstGeom>
          <a:solidFill>
            <a:srgbClr val="C8C6C4"/>
          </a:solid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endParaRPr sz="1800">
              <a:solidFill>
                <a:srgbClr val="FFFFFF"/>
              </a:solidFill>
              <a:latin typeface="Arial"/>
              <a:ea typeface="Arial"/>
              <a:cs typeface="Arial"/>
              <a:sym typeface="Arial"/>
            </a:endParaRPr>
          </a:p>
        </p:txBody>
      </p:sp>
      <p:sp>
        <p:nvSpPr>
          <p:cNvPr id="461" name="Google Shape;461;gebcc1785b2_0_616"/>
          <p:cNvSpPr/>
          <p:nvPr/>
        </p:nvSpPr>
        <p:spPr>
          <a:xfrm>
            <a:off x="7807084" y="998635"/>
            <a:ext cx="1834500" cy="1834500"/>
          </a:xfrm>
          <a:prstGeom prst="ellipse">
            <a:avLst/>
          </a:prstGeom>
          <a:gradFill>
            <a:gsLst>
              <a:gs pos="0">
                <a:srgbClr val="F99D1C"/>
              </a:gs>
              <a:gs pos="10000">
                <a:srgbClr val="F99D1C"/>
              </a:gs>
              <a:gs pos="40000">
                <a:srgbClr val="F56A00">
                  <a:alpha val="96862"/>
                </a:srgbClr>
              </a:gs>
              <a:gs pos="80000">
                <a:srgbClr val="EC008C">
                  <a:alpha val="98823"/>
                </a:srgbClr>
              </a:gs>
              <a:gs pos="100000">
                <a:srgbClr val="EC008C">
                  <a:alpha val="98823"/>
                </a:srgbClr>
              </a:gs>
            </a:gsLst>
            <a:lin ang="2700006" scaled="0"/>
          </a:grad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endParaRPr sz="1800">
              <a:solidFill>
                <a:srgbClr val="FFFFFF"/>
              </a:solidFill>
              <a:latin typeface="Arial"/>
              <a:ea typeface="Arial"/>
              <a:cs typeface="Arial"/>
              <a:sym typeface="Arial"/>
            </a:endParaRPr>
          </a:p>
        </p:txBody>
      </p:sp>
      <p:sp>
        <p:nvSpPr>
          <p:cNvPr id="462" name="Google Shape;462;gebcc1785b2_0_616"/>
          <p:cNvSpPr/>
          <p:nvPr/>
        </p:nvSpPr>
        <p:spPr>
          <a:xfrm>
            <a:off x="6855374" y="3170961"/>
            <a:ext cx="1774200" cy="1774200"/>
          </a:xfrm>
          <a:prstGeom prst="rect">
            <a:avLst/>
          </a:prstGeom>
          <a:blipFill rotWithShape="1">
            <a:blip r:embed="rId7" cstate="screen">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endParaRPr sz="1800">
              <a:solidFill>
                <a:srgbClr val="FFFFFF"/>
              </a:solidFill>
              <a:latin typeface="Arial"/>
              <a:ea typeface="Arial"/>
              <a:cs typeface="Arial"/>
              <a:sym typeface="Arial"/>
            </a:endParaRPr>
          </a:p>
        </p:txBody>
      </p:sp>
      <p:pic>
        <p:nvPicPr>
          <p:cNvPr id="463" name="Google Shape;463;gebcc1785b2_0_616"/>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rot="5400000">
            <a:off x="6914724" y="3230316"/>
            <a:ext cx="1774194" cy="1655487"/>
          </a:xfrm>
          <a:prstGeom prst="rect">
            <a:avLst/>
          </a:prstGeom>
          <a:noFill/>
          <a:ln>
            <a:noFill/>
          </a:ln>
        </p:spPr>
      </p:pic>
      <p:sp>
        <p:nvSpPr>
          <p:cNvPr id="464" name="Google Shape;464;gebcc1785b2_0_616"/>
          <p:cNvSpPr/>
          <p:nvPr/>
        </p:nvSpPr>
        <p:spPr>
          <a:xfrm rot="10800000">
            <a:off x="8351132" y="3170867"/>
            <a:ext cx="2868300" cy="2868300"/>
          </a:xfrm>
          <a:prstGeom prst="blockArc">
            <a:avLst>
              <a:gd name="adj1" fmla="val 10800000"/>
              <a:gd name="adj2" fmla="val 9298346"/>
              <a:gd name="adj3" fmla="val 21486"/>
            </a:avLst>
          </a:prstGeom>
          <a:gradFill>
            <a:gsLst>
              <a:gs pos="0">
                <a:srgbClr val="F99D1C">
                  <a:alpha val="35686"/>
                </a:srgbClr>
              </a:gs>
              <a:gs pos="10000">
                <a:srgbClr val="F99D1C">
                  <a:alpha val="35686"/>
                </a:srgbClr>
              </a:gs>
              <a:gs pos="40000">
                <a:srgbClr val="F56A00">
                  <a:alpha val="92941"/>
                </a:srgbClr>
              </a:gs>
              <a:gs pos="80000">
                <a:srgbClr val="FD008F">
                  <a:alpha val="84705"/>
                </a:srgbClr>
              </a:gs>
              <a:gs pos="100000">
                <a:srgbClr val="FD008F">
                  <a:alpha val="84705"/>
                </a:srgbClr>
              </a:gs>
            </a:gsLst>
            <a:lin ang="18900044" scaled="0"/>
          </a:grad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endParaRPr sz="1800">
              <a:solidFill>
                <a:srgbClr val="FFFFFF"/>
              </a:solidFill>
              <a:latin typeface="Arial"/>
              <a:ea typeface="Arial"/>
              <a:cs typeface="Arial"/>
              <a:sym typeface="Arial"/>
            </a:endParaRPr>
          </a:p>
        </p:txBody>
      </p:sp>
      <p:sp>
        <p:nvSpPr>
          <p:cNvPr id="465" name="Google Shape;465;gebcc1785b2_0_616"/>
          <p:cNvSpPr/>
          <p:nvPr/>
        </p:nvSpPr>
        <p:spPr>
          <a:xfrm>
            <a:off x="9850350" y="4485055"/>
            <a:ext cx="1878245" cy="1410401"/>
          </a:xfrm>
          <a:custGeom>
            <a:avLst/>
            <a:gdLst/>
            <a:ahLst/>
            <a:cxnLst/>
            <a:rect l="l" t="t" r="r" b="b"/>
            <a:pathLst>
              <a:path w="1878245" h="1410401" extrusionOk="0">
                <a:moveTo>
                  <a:pt x="579192" y="723758"/>
                </a:moveTo>
                <a:lnTo>
                  <a:pt x="445390" y="723758"/>
                </a:lnTo>
                <a:cubicBezTo>
                  <a:pt x="435183" y="723758"/>
                  <a:pt x="426832" y="732110"/>
                  <a:pt x="426832" y="742316"/>
                </a:cubicBezTo>
                <a:cubicBezTo>
                  <a:pt x="426832" y="752523"/>
                  <a:pt x="435183" y="760874"/>
                  <a:pt x="445390" y="760874"/>
                </a:cubicBezTo>
                <a:lnTo>
                  <a:pt x="579192" y="760874"/>
                </a:lnTo>
                <a:cubicBezTo>
                  <a:pt x="589399" y="760874"/>
                  <a:pt x="597750" y="752523"/>
                  <a:pt x="597750" y="742316"/>
                </a:cubicBezTo>
                <a:cubicBezTo>
                  <a:pt x="597750" y="732110"/>
                  <a:pt x="589399" y="723758"/>
                  <a:pt x="579192" y="723758"/>
                </a:cubicBezTo>
                <a:close/>
                <a:moveTo>
                  <a:pt x="579192" y="788711"/>
                </a:moveTo>
                <a:lnTo>
                  <a:pt x="445390" y="788711"/>
                </a:lnTo>
                <a:cubicBezTo>
                  <a:pt x="435183" y="788711"/>
                  <a:pt x="426832" y="797062"/>
                  <a:pt x="426832" y="807269"/>
                </a:cubicBezTo>
                <a:cubicBezTo>
                  <a:pt x="426832" y="817476"/>
                  <a:pt x="435183" y="825827"/>
                  <a:pt x="445390" y="825827"/>
                </a:cubicBezTo>
                <a:lnTo>
                  <a:pt x="579192" y="825827"/>
                </a:lnTo>
                <a:cubicBezTo>
                  <a:pt x="589399" y="825827"/>
                  <a:pt x="597750" y="817476"/>
                  <a:pt x="597750" y="807269"/>
                </a:cubicBezTo>
                <a:cubicBezTo>
                  <a:pt x="597750" y="797062"/>
                  <a:pt x="589399" y="788711"/>
                  <a:pt x="579192" y="788711"/>
                </a:cubicBezTo>
                <a:close/>
                <a:moveTo>
                  <a:pt x="792608" y="649527"/>
                </a:moveTo>
                <a:lnTo>
                  <a:pt x="658806" y="649527"/>
                </a:lnTo>
                <a:cubicBezTo>
                  <a:pt x="648599" y="649527"/>
                  <a:pt x="640248" y="657878"/>
                  <a:pt x="640248" y="668085"/>
                </a:cubicBezTo>
                <a:cubicBezTo>
                  <a:pt x="640248" y="678292"/>
                  <a:pt x="648599" y="686643"/>
                  <a:pt x="658806" y="686643"/>
                </a:cubicBezTo>
                <a:lnTo>
                  <a:pt x="792608" y="686643"/>
                </a:lnTo>
                <a:cubicBezTo>
                  <a:pt x="802815" y="686643"/>
                  <a:pt x="811166" y="678292"/>
                  <a:pt x="811166" y="668085"/>
                </a:cubicBezTo>
                <a:cubicBezTo>
                  <a:pt x="811166" y="657878"/>
                  <a:pt x="802815" y="649527"/>
                  <a:pt x="792608" y="649527"/>
                </a:cubicBezTo>
                <a:close/>
                <a:moveTo>
                  <a:pt x="579192" y="853664"/>
                </a:moveTo>
                <a:lnTo>
                  <a:pt x="445390" y="853664"/>
                </a:lnTo>
                <a:cubicBezTo>
                  <a:pt x="435183" y="853664"/>
                  <a:pt x="426832" y="862015"/>
                  <a:pt x="426832" y="872222"/>
                </a:cubicBezTo>
                <a:cubicBezTo>
                  <a:pt x="426832" y="882429"/>
                  <a:pt x="435183" y="890780"/>
                  <a:pt x="445390" y="890780"/>
                </a:cubicBezTo>
                <a:lnTo>
                  <a:pt x="579192" y="890780"/>
                </a:lnTo>
                <a:cubicBezTo>
                  <a:pt x="589399" y="890780"/>
                  <a:pt x="597750" y="882429"/>
                  <a:pt x="597750" y="872222"/>
                </a:cubicBezTo>
                <a:cubicBezTo>
                  <a:pt x="597750" y="862015"/>
                  <a:pt x="589399" y="853664"/>
                  <a:pt x="579192" y="853664"/>
                </a:cubicBezTo>
                <a:close/>
                <a:moveTo>
                  <a:pt x="365776" y="0"/>
                </a:moveTo>
                <a:lnTo>
                  <a:pt x="231974" y="0"/>
                </a:lnTo>
                <a:cubicBezTo>
                  <a:pt x="221767" y="0"/>
                  <a:pt x="213416" y="8351"/>
                  <a:pt x="213416" y="18558"/>
                </a:cubicBezTo>
                <a:cubicBezTo>
                  <a:pt x="213416" y="28765"/>
                  <a:pt x="221767" y="37116"/>
                  <a:pt x="231974" y="37116"/>
                </a:cubicBezTo>
                <a:lnTo>
                  <a:pt x="365776" y="37116"/>
                </a:lnTo>
                <a:cubicBezTo>
                  <a:pt x="375983" y="37116"/>
                  <a:pt x="384334" y="28765"/>
                  <a:pt x="384334" y="18558"/>
                </a:cubicBezTo>
                <a:cubicBezTo>
                  <a:pt x="384334" y="8351"/>
                  <a:pt x="375983" y="0"/>
                  <a:pt x="365776" y="0"/>
                </a:cubicBezTo>
                <a:close/>
                <a:moveTo>
                  <a:pt x="1006024" y="1243380"/>
                </a:moveTo>
                <a:lnTo>
                  <a:pt x="872221" y="1243380"/>
                </a:lnTo>
                <a:cubicBezTo>
                  <a:pt x="862015" y="1243380"/>
                  <a:pt x="853663" y="1251731"/>
                  <a:pt x="853663" y="1261938"/>
                </a:cubicBezTo>
                <a:cubicBezTo>
                  <a:pt x="853663" y="1272145"/>
                  <a:pt x="862015" y="1280496"/>
                  <a:pt x="872221" y="1280496"/>
                </a:cubicBezTo>
                <a:lnTo>
                  <a:pt x="1006024" y="1280496"/>
                </a:lnTo>
                <a:cubicBezTo>
                  <a:pt x="1016231" y="1280496"/>
                  <a:pt x="1024582" y="1272145"/>
                  <a:pt x="1024582" y="1261938"/>
                </a:cubicBezTo>
                <a:cubicBezTo>
                  <a:pt x="1024582" y="1251731"/>
                  <a:pt x="1016231" y="1243380"/>
                  <a:pt x="1006024" y="1243380"/>
                </a:cubicBezTo>
                <a:close/>
                <a:moveTo>
                  <a:pt x="792608" y="584574"/>
                </a:moveTo>
                <a:lnTo>
                  <a:pt x="658806" y="584574"/>
                </a:lnTo>
                <a:cubicBezTo>
                  <a:pt x="648599" y="584574"/>
                  <a:pt x="640248" y="592925"/>
                  <a:pt x="640248" y="603132"/>
                </a:cubicBezTo>
                <a:cubicBezTo>
                  <a:pt x="640248" y="613339"/>
                  <a:pt x="648599" y="621690"/>
                  <a:pt x="658806" y="621690"/>
                </a:cubicBezTo>
                <a:lnTo>
                  <a:pt x="792608" y="621690"/>
                </a:lnTo>
                <a:cubicBezTo>
                  <a:pt x="802815" y="621690"/>
                  <a:pt x="811166" y="613339"/>
                  <a:pt x="811166" y="603132"/>
                </a:cubicBezTo>
                <a:cubicBezTo>
                  <a:pt x="811166" y="592925"/>
                  <a:pt x="802815" y="584574"/>
                  <a:pt x="792608" y="584574"/>
                </a:cubicBezTo>
                <a:close/>
                <a:moveTo>
                  <a:pt x="1006024" y="1308333"/>
                </a:moveTo>
                <a:lnTo>
                  <a:pt x="872221" y="1308333"/>
                </a:lnTo>
                <a:cubicBezTo>
                  <a:pt x="862015" y="1308333"/>
                  <a:pt x="853663" y="1316684"/>
                  <a:pt x="853663" y="1326890"/>
                </a:cubicBezTo>
                <a:cubicBezTo>
                  <a:pt x="853663" y="1337097"/>
                  <a:pt x="862015" y="1345448"/>
                  <a:pt x="872221" y="1345448"/>
                </a:cubicBezTo>
                <a:lnTo>
                  <a:pt x="1006024" y="1345448"/>
                </a:lnTo>
                <a:cubicBezTo>
                  <a:pt x="1016231" y="1345448"/>
                  <a:pt x="1024582" y="1337097"/>
                  <a:pt x="1024582" y="1326890"/>
                </a:cubicBezTo>
                <a:cubicBezTo>
                  <a:pt x="1024582" y="1316684"/>
                  <a:pt x="1016231" y="1308333"/>
                  <a:pt x="1006024" y="1308333"/>
                </a:cubicBezTo>
                <a:close/>
                <a:moveTo>
                  <a:pt x="792608" y="519621"/>
                </a:moveTo>
                <a:lnTo>
                  <a:pt x="658806" y="519621"/>
                </a:lnTo>
                <a:cubicBezTo>
                  <a:pt x="648599" y="519621"/>
                  <a:pt x="640248" y="527973"/>
                  <a:pt x="640248" y="538179"/>
                </a:cubicBezTo>
                <a:cubicBezTo>
                  <a:pt x="640248" y="548386"/>
                  <a:pt x="648599" y="556737"/>
                  <a:pt x="658806" y="556737"/>
                </a:cubicBezTo>
                <a:lnTo>
                  <a:pt x="792608" y="556737"/>
                </a:lnTo>
                <a:cubicBezTo>
                  <a:pt x="802815" y="556737"/>
                  <a:pt x="811166" y="548386"/>
                  <a:pt x="811166" y="538179"/>
                </a:cubicBezTo>
                <a:cubicBezTo>
                  <a:pt x="811166" y="527973"/>
                  <a:pt x="802815" y="519621"/>
                  <a:pt x="792608" y="519621"/>
                </a:cubicBezTo>
                <a:close/>
                <a:moveTo>
                  <a:pt x="1006024" y="1373285"/>
                </a:moveTo>
                <a:lnTo>
                  <a:pt x="872221" y="1373285"/>
                </a:lnTo>
                <a:cubicBezTo>
                  <a:pt x="862015" y="1373285"/>
                  <a:pt x="853663" y="1381636"/>
                  <a:pt x="853663" y="1391843"/>
                </a:cubicBezTo>
                <a:cubicBezTo>
                  <a:pt x="853663" y="1402050"/>
                  <a:pt x="862015" y="1410401"/>
                  <a:pt x="872221" y="1410401"/>
                </a:cubicBezTo>
                <a:lnTo>
                  <a:pt x="1006024" y="1410401"/>
                </a:lnTo>
                <a:cubicBezTo>
                  <a:pt x="1016231" y="1410401"/>
                  <a:pt x="1024582" y="1402050"/>
                  <a:pt x="1024582" y="1391843"/>
                </a:cubicBezTo>
                <a:cubicBezTo>
                  <a:pt x="1024582" y="1381636"/>
                  <a:pt x="1016231" y="1373285"/>
                  <a:pt x="1006024" y="1373285"/>
                </a:cubicBezTo>
                <a:close/>
                <a:moveTo>
                  <a:pt x="365776" y="64953"/>
                </a:moveTo>
                <a:lnTo>
                  <a:pt x="231974" y="64953"/>
                </a:lnTo>
                <a:cubicBezTo>
                  <a:pt x="221767" y="64953"/>
                  <a:pt x="213416" y="73304"/>
                  <a:pt x="213416" y="83511"/>
                </a:cubicBezTo>
                <a:cubicBezTo>
                  <a:pt x="213416" y="93717"/>
                  <a:pt x="221767" y="102068"/>
                  <a:pt x="231974" y="102068"/>
                </a:cubicBezTo>
                <a:lnTo>
                  <a:pt x="365776" y="102068"/>
                </a:lnTo>
                <a:cubicBezTo>
                  <a:pt x="375983" y="102068"/>
                  <a:pt x="384334" y="93717"/>
                  <a:pt x="384334" y="83511"/>
                </a:cubicBezTo>
                <a:cubicBezTo>
                  <a:pt x="384334" y="73304"/>
                  <a:pt x="375983" y="64953"/>
                  <a:pt x="365776" y="64953"/>
                </a:cubicBezTo>
                <a:close/>
                <a:moveTo>
                  <a:pt x="792608" y="324763"/>
                </a:moveTo>
                <a:lnTo>
                  <a:pt x="658806" y="324763"/>
                </a:lnTo>
                <a:cubicBezTo>
                  <a:pt x="648599" y="324763"/>
                  <a:pt x="640248" y="333114"/>
                  <a:pt x="640248" y="343321"/>
                </a:cubicBezTo>
                <a:cubicBezTo>
                  <a:pt x="640248" y="353528"/>
                  <a:pt x="648599" y="361879"/>
                  <a:pt x="658806" y="361879"/>
                </a:cubicBezTo>
                <a:lnTo>
                  <a:pt x="792608" y="361879"/>
                </a:lnTo>
                <a:cubicBezTo>
                  <a:pt x="802815" y="361879"/>
                  <a:pt x="811166" y="353528"/>
                  <a:pt x="811166" y="343321"/>
                </a:cubicBezTo>
                <a:cubicBezTo>
                  <a:pt x="811166" y="333114"/>
                  <a:pt x="802815" y="324763"/>
                  <a:pt x="792608" y="324763"/>
                </a:cubicBezTo>
                <a:close/>
                <a:moveTo>
                  <a:pt x="792608" y="454669"/>
                </a:moveTo>
                <a:lnTo>
                  <a:pt x="658806" y="454669"/>
                </a:lnTo>
                <a:cubicBezTo>
                  <a:pt x="648599" y="454669"/>
                  <a:pt x="640248" y="463020"/>
                  <a:pt x="640248" y="473227"/>
                </a:cubicBezTo>
                <a:cubicBezTo>
                  <a:pt x="640248" y="483434"/>
                  <a:pt x="648599" y="491785"/>
                  <a:pt x="658806" y="491785"/>
                </a:cubicBezTo>
                <a:lnTo>
                  <a:pt x="792608" y="491785"/>
                </a:lnTo>
                <a:cubicBezTo>
                  <a:pt x="802815" y="491785"/>
                  <a:pt x="811166" y="483434"/>
                  <a:pt x="811166" y="473227"/>
                </a:cubicBezTo>
                <a:cubicBezTo>
                  <a:pt x="811166" y="463020"/>
                  <a:pt x="802815" y="454669"/>
                  <a:pt x="792608" y="454669"/>
                </a:cubicBezTo>
                <a:close/>
                <a:moveTo>
                  <a:pt x="792608" y="389716"/>
                </a:moveTo>
                <a:lnTo>
                  <a:pt x="658806" y="389716"/>
                </a:lnTo>
                <a:cubicBezTo>
                  <a:pt x="648599" y="389716"/>
                  <a:pt x="640248" y="398067"/>
                  <a:pt x="640248" y="408274"/>
                </a:cubicBezTo>
                <a:cubicBezTo>
                  <a:pt x="640248" y="418481"/>
                  <a:pt x="648599" y="426832"/>
                  <a:pt x="658806" y="426832"/>
                </a:cubicBezTo>
                <a:lnTo>
                  <a:pt x="792608" y="426832"/>
                </a:lnTo>
                <a:cubicBezTo>
                  <a:pt x="802815" y="426832"/>
                  <a:pt x="811166" y="418481"/>
                  <a:pt x="811166" y="408274"/>
                </a:cubicBezTo>
                <a:cubicBezTo>
                  <a:pt x="811166" y="398067"/>
                  <a:pt x="802815" y="389716"/>
                  <a:pt x="792608" y="389716"/>
                </a:cubicBezTo>
                <a:close/>
                <a:moveTo>
                  <a:pt x="579192" y="918616"/>
                </a:moveTo>
                <a:lnTo>
                  <a:pt x="445390" y="918616"/>
                </a:lnTo>
                <a:cubicBezTo>
                  <a:pt x="435183" y="918616"/>
                  <a:pt x="426832" y="926968"/>
                  <a:pt x="426832" y="937174"/>
                </a:cubicBezTo>
                <a:cubicBezTo>
                  <a:pt x="426832" y="947381"/>
                  <a:pt x="435183" y="955732"/>
                  <a:pt x="445390" y="955732"/>
                </a:cubicBezTo>
                <a:lnTo>
                  <a:pt x="579192" y="955732"/>
                </a:lnTo>
                <a:cubicBezTo>
                  <a:pt x="589399" y="955732"/>
                  <a:pt x="597750" y="947381"/>
                  <a:pt x="597750" y="937174"/>
                </a:cubicBezTo>
                <a:cubicBezTo>
                  <a:pt x="597750" y="926968"/>
                  <a:pt x="589399" y="918616"/>
                  <a:pt x="579192" y="918616"/>
                </a:cubicBezTo>
                <a:close/>
                <a:moveTo>
                  <a:pt x="152360" y="454669"/>
                </a:moveTo>
                <a:lnTo>
                  <a:pt x="18558" y="454669"/>
                </a:lnTo>
                <a:cubicBezTo>
                  <a:pt x="8351" y="454669"/>
                  <a:pt x="0" y="463020"/>
                  <a:pt x="0" y="473227"/>
                </a:cubicBezTo>
                <a:cubicBezTo>
                  <a:pt x="0" y="483434"/>
                  <a:pt x="8351" y="491785"/>
                  <a:pt x="18558" y="491785"/>
                </a:cubicBezTo>
                <a:lnTo>
                  <a:pt x="152360" y="491785"/>
                </a:lnTo>
                <a:cubicBezTo>
                  <a:pt x="162567" y="491785"/>
                  <a:pt x="170918" y="483434"/>
                  <a:pt x="170918" y="473227"/>
                </a:cubicBezTo>
                <a:cubicBezTo>
                  <a:pt x="170918" y="463020"/>
                  <a:pt x="162567" y="454669"/>
                  <a:pt x="152360" y="454669"/>
                </a:cubicBezTo>
                <a:close/>
                <a:moveTo>
                  <a:pt x="365776" y="649527"/>
                </a:moveTo>
                <a:lnTo>
                  <a:pt x="231974" y="649527"/>
                </a:lnTo>
                <a:cubicBezTo>
                  <a:pt x="221767" y="649527"/>
                  <a:pt x="213416" y="657878"/>
                  <a:pt x="213416" y="668085"/>
                </a:cubicBezTo>
                <a:cubicBezTo>
                  <a:pt x="213416" y="678292"/>
                  <a:pt x="221767" y="686643"/>
                  <a:pt x="231974" y="686643"/>
                </a:cubicBezTo>
                <a:lnTo>
                  <a:pt x="365776" y="686643"/>
                </a:lnTo>
                <a:cubicBezTo>
                  <a:pt x="375983" y="686643"/>
                  <a:pt x="384334" y="678292"/>
                  <a:pt x="384334" y="668085"/>
                </a:cubicBezTo>
                <a:cubicBezTo>
                  <a:pt x="384334" y="657878"/>
                  <a:pt x="375983" y="649527"/>
                  <a:pt x="365776" y="649527"/>
                </a:cubicBezTo>
                <a:close/>
                <a:moveTo>
                  <a:pt x="152360" y="519621"/>
                </a:moveTo>
                <a:lnTo>
                  <a:pt x="18558" y="519621"/>
                </a:lnTo>
                <a:cubicBezTo>
                  <a:pt x="8351" y="519621"/>
                  <a:pt x="0" y="527973"/>
                  <a:pt x="0" y="538179"/>
                </a:cubicBezTo>
                <a:cubicBezTo>
                  <a:pt x="0" y="548386"/>
                  <a:pt x="8351" y="556737"/>
                  <a:pt x="18558" y="556737"/>
                </a:cubicBezTo>
                <a:lnTo>
                  <a:pt x="152360" y="556737"/>
                </a:lnTo>
                <a:cubicBezTo>
                  <a:pt x="162567" y="556737"/>
                  <a:pt x="170918" y="548386"/>
                  <a:pt x="170918" y="538179"/>
                </a:cubicBezTo>
                <a:cubicBezTo>
                  <a:pt x="170918" y="527973"/>
                  <a:pt x="162567" y="519621"/>
                  <a:pt x="152360" y="519621"/>
                </a:cubicBezTo>
                <a:close/>
                <a:moveTo>
                  <a:pt x="365776" y="129905"/>
                </a:moveTo>
                <a:lnTo>
                  <a:pt x="231974" y="129905"/>
                </a:lnTo>
                <a:cubicBezTo>
                  <a:pt x="221767" y="129905"/>
                  <a:pt x="213416" y="138256"/>
                  <a:pt x="213416" y="148463"/>
                </a:cubicBezTo>
                <a:cubicBezTo>
                  <a:pt x="213416" y="158670"/>
                  <a:pt x="221767" y="167021"/>
                  <a:pt x="231974" y="167021"/>
                </a:cubicBezTo>
                <a:lnTo>
                  <a:pt x="365776" y="167021"/>
                </a:lnTo>
                <a:cubicBezTo>
                  <a:pt x="375983" y="167021"/>
                  <a:pt x="384334" y="158670"/>
                  <a:pt x="384334" y="148463"/>
                </a:cubicBezTo>
                <a:cubicBezTo>
                  <a:pt x="384334" y="138256"/>
                  <a:pt x="375983" y="129905"/>
                  <a:pt x="365776" y="129905"/>
                </a:cubicBezTo>
                <a:close/>
                <a:moveTo>
                  <a:pt x="1725885" y="760874"/>
                </a:moveTo>
                <a:lnTo>
                  <a:pt x="1859687" y="760874"/>
                </a:lnTo>
                <a:cubicBezTo>
                  <a:pt x="1869894" y="760874"/>
                  <a:pt x="1878245" y="752523"/>
                  <a:pt x="1878245" y="742316"/>
                </a:cubicBezTo>
                <a:cubicBezTo>
                  <a:pt x="1878245" y="732110"/>
                  <a:pt x="1869894" y="723758"/>
                  <a:pt x="1859687" y="723758"/>
                </a:cubicBezTo>
                <a:lnTo>
                  <a:pt x="1725885" y="723758"/>
                </a:lnTo>
                <a:cubicBezTo>
                  <a:pt x="1715678" y="723758"/>
                  <a:pt x="1707327" y="732110"/>
                  <a:pt x="1707327" y="742316"/>
                </a:cubicBezTo>
                <a:cubicBezTo>
                  <a:pt x="1707327" y="752523"/>
                  <a:pt x="1715678" y="760874"/>
                  <a:pt x="1725885" y="760874"/>
                </a:cubicBezTo>
                <a:close/>
                <a:moveTo>
                  <a:pt x="365776" y="584574"/>
                </a:moveTo>
                <a:lnTo>
                  <a:pt x="231974" y="584574"/>
                </a:lnTo>
                <a:cubicBezTo>
                  <a:pt x="221767" y="584574"/>
                  <a:pt x="213416" y="592925"/>
                  <a:pt x="213416" y="603132"/>
                </a:cubicBezTo>
                <a:cubicBezTo>
                  <a:pt x="213416" y="613339"/>
                  <a:pt x="221767" y="621690"/>
                  <a:pt x="231974" y="621690"/>
                </a:cubicBezTo>
                <a:lnTo>
                  <a:pt x="365776" y="621690"/>
                </a:lnTo>
                <a:cubicBezTo>
                  <a:pt x="375983" y="621690"/>
                  <a:pt x="384334" y="613339"/>
                  <a:pt x="384334" y="603132"/>
                </a:cubicBezTo>
                <a:cubicBezTo>
                  <a:pt x="384334" y="592925"/>
                  <a:pt x="375983" y="584574"/>
                  <a:pt x="365776" y="584574"/>
                </a:cubicBezTo>
                <a:close/>
                <a:moveTo>
                  <a:pt x="152360" y="584574"/>
                </a:moveTo>
                <a:lnTo>
                  <a:pt x="18558" y="584574"/>
                </a:lnTo>
                <a:cubicBezTo>
                  <a:pt x="8351" y="584574"/>
                  <a:pt x="0" y="592925"/>
                  <a:pt x="0" y="603132"/>
                </a:cubicBezTo>
                <a:cubicBezTo>
                  <a:pt x="0" y="613339"/>
                  <a:pt x="8351" y="621690"/>
                  <a:pt x="18558" y="621690"/>
                </a:cubicBezTo>
                <a:lnTo>
                  <a:pt x="152360" y="621690"/>
                </a:lnTo>
                <a:cubicBezTo>
                  <a:pt x="162567" y="621690"/>
                  <a:pt x="170918" y="613339"/>
                  <a:pt x="170918" y="603132"/>
                </a:cubicBezTo>
                <a:cubicBezTo>
                  <a:pt x="170918" y="592925"/>
                  <a:pt x="162567" y="584574"/>
                  <a:pt x="152360" y="584574"/>
                </a:cubicBezTo>
                <a:close/>
                <a:moveTo>
                  <a:pt x="365776" y="259811"/>
                </a:moveTo>
                <a:lnTo>
                  <a:pt x="231974" y="259811"/>
                </a:lnTo>
                <a:cubicBezTo>
                  <a:pt x="221767" y="259811"/>
                  <a:pt x="213416" y="268162"/>
                  <a:pt x="213416" y="278369"/>
                </a:cubicBezTo>
                <a:cubicBezTo>
                  <a:pt x="213416" y="288575"/>
                  <a:pt x="221767" y="296927"/>
                  <a:pt x="231974" y="296927"/>
                </a:cubicBezTo>
                <a:lnTo>
                  <a:pt x="365776" y="296927"/>
                </a:lnTo>
                <a:cubicBezTo>
                  <a:pt x="375983" y="296927"/>
                  <a:pt x="384334" y="288575"/>
                  <a:pt x="384334" y="278369"/>
                </a:cubicBezTo>
                <a:cubicBezTo>
                  <a:pt x="384334" y="268162"/>
                  <a:pt x="375983" y="259811"/>
                  <a:pt x="365776" y="259811"/>
                </a:cubicBezTo>
                <a:close/>
                <a:moveTo>
                  <a:pt x="365776" y="324763"/>
                </a:moveTo>
                <a:lnTo>
                  <a:pt x="231974" y="324763"/>
                </a:lnTo>
                <a:cubicBezTo>
                  <a:pt x="221767" y="324763"/>
                  <a:pt x="213416" y="333114"/>
                  <a:pt x="213416" y="343321"/>
                </a:cubicBezTo>
                <a:cubicBezTo>
                  <a:pt x="213416" y="353528"/>
                  <a:pt x="221767" y="361879"/>
                  <a:pt x="231974" y="361879"/>
                </a:cubicBezTo>
                <a:lnTo>
                  <a:pt x="365776" y="361879"/>
                </a:lnTo>
                <a:cubicBezTo>
                  <a:pt x="375983" y="361879"/>
                  <a:pt x="384334" y="353528"/>
                  <a:pt x="384334" y="343321"/>
                </a:cubicBezTo>
                <a:cubicBezTo>
                  <a:pt x="384334" y="333114"/>
                  <a:pt x="375983" y="324763"/>
                  <a:pt x="365776" y="324763"/>
                </a:cubicBezTo>
                <a:close/>
                <a:moveTo>
                  <a:pt x="365776" y="194858"/>
                </a:moveTo>
                <a:lnTo>
                  <a:pt x="231974" y="194858"/>
                </a:lnTo>
                <a:cubicBezTo>
                  <a:pt x="221767" y="194858"/>
                  <a:pt x="213416" y="203209"/>
                  <a:pt x="213416" y="213416"/>
                </a:cubicBezTo>
                <a:cubicBezTo>
                  <a:pt x="213416" y="223623"/>
                  <a:pt x="221767" y="231974"/>
                  <a:pt x="231974" y="231974"/>
                </a:cubicBezTo>
                <a:lnTo>
                  <a:pt x="365776" y="231974"/>
                </a:lnTo>
                <a:cubicBezTo>
                  <a:pt x="375983" y="231974"/>
                  <a:pt x="384334" y="223623"/>
                  <a:pt x="384334" y="213416"/>
                </a:cubicBezTo>
                <a:cubicBezTo>
                  <a:pt x="384334" y="203209"/>
                  <a:pt x="375983" y="194858"/>
                  <a:pt x="365776" y="194858"/>
                </a:cubicBezTo>
                <a:close/>
                <a:moveTo>
                  <a:pt x="365776" y="389716"/>
                </a:moveTo>
                <a:lnTo>
                  <a:pt x="231974" y="389716"/>
                </a:lnTo>
                <a:cubicBezTo>
                  <a:pt x="221767" y="389716"/>
                  <a:pt x="213416" y="398067"/>
                  <a:pt x="213416" y="408274"/>
                </a:cubicBezTo>
                <a:cubicBezTo>
                  <a:pt x="213416" y="418481"/>
                  <a:pt x="221767" y="426832"/>
                  <a:pt x="231974" y="426832"/>
                </a:cubicBezTo>
                <a:lnTo>
                  <a:pt x="365776" y="426832"/>
                </a:lnTo>
                <a:cubicBezTo>
                  <a:pt x="375983" y="426832"/>
                  <a:pt x="384334" y="418481"/>
                  <a:pt x="384334" y="408274"/>
                </a:cubicBezTo>
                <a:cubicBezTo>
                  <a:pt x="384334" y="398067"/>
                  <a:pt x="375983" y="389716"/>
                  <a:pt x="365776" y="389716"/>
                </a:cubicBezTo>
                <a:close/>
                <a:moveTo>
                  <a:pt x="365776" y="454669"/>
                </a:moveTo>
                <a:lnTo>
                  <a:pt x="231974" y="454669"/>
                </a:lnTo>
                <a:cubicBezTo>
                  <a:pt x="221767" y="454669"/>
                  <a:pt x="213416" y="463020"/>
                  <a:pt x="213416" y="473227"/>
                </a:cubicBezTo>
                <a:cubicBezTo>
                  <a:pt x="213416" y="483434"/>
                  <a:pt x="221767" y="491785"/>
                  <a:pt x="231974" y="491785"/>
                </a:cubicBezTo>
                <a:lnTo>
                  <a:pt x="365776" y="491785"/>
                </a:lnTo>
                <a:cubicBezTo>
                  <a:pt x="375983" y="491785"/>
                  <a:pt x="384334" y="483434"/>
                  <a:pt x="384334" y="473227"/>
                </a:cubicBezTo>
                <a:cubicBezTo>
                  <a:pt x="384334" y="463020"/>
                  <a:pt x="375983" y="454669"/>
                  <a:pt x="365776" y="454669"/>
                </a:cubicBezTo>
                <a:close/>
                <a:moveTo>
                  <a:pt x="365776" y="519621"/>
                </a:moveTo>
                <a:lnTo>
                  <a:pt x="231974" y="519621"/>
                </a:lnTo>
                <a:cubicBezTo>
                  <a:pt x="221767" y="519621"/>
                  <a:pt x="213416" y="527973"/>
                  <a:pt x="213416" y="538179"/>
                </a:cubicBezTo>
                <a:cubicBezTo>
                  <a:pt x="213416" y="548386"/>
                  <a:pt x="221767" y="556737"/>
                  <a:pt x="231974" y="556737"/>
                </a:cubicBezTo>
                <a:lnTo>
                  <a:pt x="365776" y="556737"/>
                </a:lnTo>
                <a:cubicBezTo>
                  <a:pt x="375983" y="556737"/>
                  <a:pt x="384334" y="548386"/>
                  <a:pt x="384334" y="538179"/>
                </a:cubicBezTo>
                <a:cubicBezTo>
                  <a:pt x="384334" y="527973"/>
                  <a:pt x="375983" y="519621"/>
                  <a:pt x="365776" y="519621"/>
                </a:cubicBezTo>
                <a:close/>
                <a:moveTo>
                  <a:pt x="152360" y="649527"/>
                </a:moveTo>
                <a:lnTo>
                  <a:pt x="18558" y="649527"/>
                </a:lnTo>
                <a:cubicBezTo>
                  <a:pt x="8351" y="649527"/>
                  <a:pt x="0" y="657878"/>
                  <a:pt x="0" y="668085"/>
                </a:cubicBezTo>
                <a:cubicBezTo>
                  <a:pt x="0" y="678292"/>
                  <a:pt x="8351" y="686643"/>
                  <a:pt x="18558" y="686643"/>
                </a:cubicBezTo>
                <a:lnTo>
                  <a:pt x="152360" y="686643"/>
                </a:lnTo>
                <a:cubicBezTo>
                  <a:pt x="162567" y="686643"/>
                  <a:pt x="170918" y="678292"/>
                  <a:pt x="170918" y="668085"/>
                </a:cubicBezTo>
                <a:cubicBezTo>
                  <a:pt x="170918" y="657878"/>
                  <a:pt x="162567" y="649527"/>
                  <a:pt x="152360" y="649527"/>
                </a:cubicBezTo>
                <a:close/>
                <a:moveTo>
                  <a:pt x="1646271" y="454669"/>
                </a:moveTo>
                <a:lnTo>
                  <a:pt x="1512469" y="454669"/>
                </a:lnTo>
                <a:cubicBezTo>
                  <a:pt x="1502262" y="454669"/>
                  <a:pt x="1493911" y="463020"/>
                  <a:pt x="1493911" y="473227"/>
                </a:cubicBezTo>
                <a:cubicBezTo>
                  <a:pt x="1493911" y="483434"/>
                  <a:pt x="1502262" y="491785"/>
                  <a:pt x="1512469" y="491785"/>
                </a:cubicBezTo>
                <a:lnTo>
                  <a:pt x="1646271" y="491785"/>
                </a:lnTo>
                <a:cubicBezTo>
                  <a:pt x="1656478" y="491785"/>
                  <a:pt x="1664829" y="483434"/>
                  <a:pt x="1664829" y="473227"/>
                </a:cubicBezTo>
                <a:cubicBezTo>
                  <a:pt x="1664829" y="463020"/>
                  <a:pt x="1656478" y="454669"/>
                  <a:pt x="1646271" y="454669"/>
                </a:cubicBezTo>
                <a:close/>
                <a:moveTo>
                  <a:pt x="1646271" y="324763"/>
                </a:moveTo>
                <a:lnTo>
                  <a:pt x="1512469" y="324763"/>
                </a:lnTo>
                <a:cubicBezTo>
                  <a:pt x="1502262" y="324763"/>
                  <a:pt x="1493911" y="333114"/>
                  <a:pt x="1493911" y="343321"/>
                </a:cubicBezTo>
                <a:cubicBezTo>
                  <a:pt x="1493911" y="353528"/>
                  <a:pt x="1502262" y="361879"/>
                  <a:pt x="1512469" y="361879"/>
                </a:cubicBezTo>
                <a:lnTo>
                  <a:pt x="1646271" y="361879"/>
                </a:lnTo>
                <a:cubicBezTo>
                  <a:pt x="1656478" y="361879"/>
                  <a:pt x="1664829" y="353528"/>
                  <a:pt x="1664829" y="343321"/>
                </a:cubicBezTo>
                <a:cubicBezTo>
                  <a:pt x="1664829" y="333114"/>
                  <a:pt x="1656478" y="324763"/>
                  <a:pt x="1646271" y="324763"/>
                </a:cubicBezTo>
                <a:close/>
                <a:moveTo>
                  <a:pt x="1646271" y="519621"/>
                </a:moveTo>
                <a:lnTo>
                  <a:pt x="1512469" y="519621"/>
                </a:lnTo>
                <a:cubicBezTo>
                  <a:pt x="1502262" y="519621"/>
                  <a:pt x="1493911" y="527973"/>
                  <a:pt x="1493911" y="538179"/>
                </a:cubicBezTo>
                <a:cubicBezTo>
                  <a:pt x="1493911" y="548386"/>
                  <a:pt x="1502262" y="556737"/>
                  <a:pt x="1512469" y="556737"/>
                </a:cubicBezTo>
                <a:lnTo>
                  <a:pt x="1646271" y="556737"/>
                </a:lnTo>
                <a:cubicBezTo>
                  <a:pt x="1656478" y="556737"/>
                  <a:pt x="1664829" y="548386"/>
                  <a:pt x="1664829" y="538179"/>
                </a:cubicBezTo>
                <a:cubicBezTo>
                  <a:pt x="1664829" y="527973"/>
                  <a:pt x="1656478" y="519621"/>
                  <a:pt x="1646271" y="519621"/>
                </a:cubicBezTo>
                <a:close/>
                <a:moveTo>
                  <a:pt x="1432856" y="649527"/>
                </a:moveTo>
                <a:lnTo>
                  <a:pt x="1299053" y="649527"/>
                </a:lnTo>
                <a:cubicBezTo>
                  <a:pt x="1288846" y="649527"/>
                  <a:pt x="1280495" y="657878"/>
                  <a:pt x="1280495" y="668085"/>
                </a:cubicBezTo>
                <a:cubicBezTo>
                  <a:pt x="1280495" y="678292"/>
                  <a:pt x="1288846" y="686643"/>
                  <a:pt x="1299053" y="686643"/>
                </a:cubicBezTo>
                <a:lnTo>
                  <a:pt x="1432856" y="686643"/>
                </a:lnTo>
                <a:cubicBezTo>
                  <a:pt x="1443062" y="686643"/>
                  <a:pt x="1451413" y="678292"/>
                  <a:pt x="1451413" y="668085"/>
                </a:cubicBezTo>
                <a:cubicBezTo>
                  <a:pt x="1451413" y="657878"/>
                  <a:pt x="1443062" y="649527"/>
                  <a:pt x="1432856" y="649527"/>
                </a:cubicBezTo>
                <a:close/>
                <a:moveTo>
                  <a:pt x="1432856" y="584574"/>
                </a:moveTo>
                <a:lnTo>
                  <a:pt x="1299053" y="584574"/>
                </a:lnTo>
                <a:cubicBezTo>
                  <a:pt x="1288846" y="584574"/>
                  <a:pt x="1280495" y="592925"/>
                  <a:pt x="1280495" y="603132"/>
                </a:cubicBezTo>
                <a:cubicBezTo>
                  <a:pt x="1280495" y="613339"/>
                  <a:pt x="1288846" y="621690"/>
                  <a:pt x="1299053" y="621690"/>
                </a:cubicBezTo>
                <a:lnTo>
                  <a:pt x="1432856" y="621690"/>
                </a:lnTo>
                <a:cubicBezTo>
                  <a:pt x="1443062" y="621690"/>
                  <a:pt x="1451413" y="613339"/>
                  <a:pt x="1451413" y="603132"/>
                </a:cubicBezTo>
                <a:cubicBezTo>
                  <a:pt x="1451413" y="592925"/>
                  <a:pt x="1443062" y="584574"/>
                  <a:pt x="1432856" y="584574"/>
                </a:cubicBezTo>
                <a:close/>
                <a:moveTo>
                  <a:pt x="1646271" y="584574"/>
                </a:moveTo>
                <a:lnTo>
                  <a:pt x="1512469" y="584574"/>
                </a:lnTo>
                <a:cubicBezTo>
                  <a:pt x="1502262" y="584574"/>
                  <a:pt x="1493911" y="592925"/>
                  <a:pt x="1493911" y="603132"/>
                </a:cubicBezTo>
                <a:cubicBezTo>
                  <a:pt x="1493911" y="613339"/>
                  <a:pt x="1502262" y="621690"/>
                  <a:pt x="1512469" y="621690"/>
                </a:cubicBezTo>
                <a:lnTo>
                  <a:pt x="1646271" y="621690"/>
                </a:lnTo>
                <a:cubicBezTo>
                  <a:pt x="1656478" y="621690"/>
                  <a:pt x="1664829" y="613339"/>
                  <a:pt x="1664829" y="603132"/>
                </a:cubicBezTo>
                <a:cubicBezTo>
                  <a:pt x="1664829" y="592925"/>
                  <a:pt x="1656478" y="584574"/>
                  <a:pt x="1646271" y="584574"/>
                </a:cubicBezTo>
                <a:close/>
                <a:moveTo>
                  <a:pt x="1646271" y="649527"/>
                </a:moveTo>
                <a:lnTo>
                  <a:pt x="1512469" y="649527"/>
                </a:lnTo>
                <a:cubicBezTo>
                  <a:pt x="1502262" y="649527"/>
                  <a:pt x="1493911" y="657878"/>
                  <a:pt x="1493911" y="668085"/>
                </a:cubicBezTo>
                <a:cubicBezTo>
                  <a:pt x="1493911" y="678292"/>
                  <a:pt x="1502262" y="686643"/>
                  <a:pt x="1512469" y="686643"/>
                </a:cubicBezTo>
                <a:lnTo>
                  <a:pt x="1646271" y="686643"/>
                </a:lnTo>
                <a:cubicBezTo>
                  <a:pt x="1656478" y="686643"/>
                  <a:pt x="1664829" y="678292"/>
                  <a:pt x="1664829" y="668085"/>
                </a:cubicBezTo>
                <a:cubicBezTo>
                  <a:pt x="1664829" y="657878"/>
                  <a:pt x="1656478" y="649527"/>
                  <a:pt x="1646271" y="649527"/>
                </a:cubicBezTo>
                <a:close/>
                <a:moveTo>
                  <a:pt x="1646271" y="389716"/>
                </a:moveTo>
                <a:lnTo>
                  <a:pt x="1512469" y="389716"/>
                </a:lnTo>
                <a:cubicBezTo>
                  <a:pt x="1502262" y="389716"/>
                  <a:pt x="1493911" y="398067"/>
                  <a:pt x="1493911" y="408274"/>
                </a:cubicBezTo>
                <a:cubicBezTo>
                  <a:pt x="1493911" y="418481"/>
                  <a:pt x="1502262" y="426832"/>
                  <a:pt x="1512469" y="426832"/>
                </a:cubicBezTo>
                <a:lnTo>
                  <a:pt x="1646271" y="426832"/>
                </a:lnTo>
                <a:cubicBezTo>
                  <a:pt x="1656478" y="426832"/>
                  <a:pt x="1664829" y="418481"/>
                  <a:pt x="1664829" y="408274"/>
                </a:cubicBezTo>
                <a:cubicBezTo>
                  <a:pt x="1664829" y="398067"/>
                  <a:pt x="1656478" y="389716"/>
                  <a:pt x="1646271" y="389716"/>
                </a:cubicBezTo>
                <a:close/>
                <a:moveTo>
                  <a:pt x="1859687" y="853664"/>
                </a:moveTo>
                <a:lnTo>
                  <a:pt x="1725885" y="853664"/>
                </a:lnTo>
                <a:cubicBezTo>
                  <a:pt x="1715678" y="853664"/>
                  <a:pt x="1707327" y="862015"/>
                  <a:pt x="1707327" y="872222"/>
                </a:cubicBezTo>
                <a:cubicBezTo>
                  <a:pt x="1707327" y="882429"/>
                  <a:pt x="1715678" y="890780"/>
                  <a:pt x="1725885" y="890780"/>
                </a:cubicBezTo>
                <a:lnTo>
                  <a:pt x="1859687" y="890780"/>
                </a:lnTo>
                <a:cubicBezTo>
                  <a:pt x="1869894" y="890780"/>
                  <a:pt x="1878245" y="882429"/>
                  <a:pt x="1878245" y="872222"/>
                </a:cubicBezTo>
                <a:cubicBezTo>
                  <a:pt x="1878245" y="862015"/>
                  <a:pt x="1869894" y="853664"/>
                  <a:pt x="1859687" y="853664"/>
                </a:cubicBezTo>
                <a:close/>
                <a:moveTo>
                  <a:pt x="1646271" y="259811"/>
                </a:moveTo>
                <a:lnTo>
                  <a:pt x="1512469" y="259811"/>
                </a:lnTo>
                <a:cubicBezTo>
                  <a:pt x="1502262" y="259811"/>
                  <a:pt x="1493911" y="268162"/>
                  <a:pt x="1493911" y="278369"/>
                </a:cubicBezTo>
                <a:cubicBezTo>
                  <a:pt x="1493911" y="288575"/>
                  <a:pt x="1502262" y="296927"/>
                  <a:pt x="1512469" y="296927"/>
                </a:cubicBezTo>
                <a:lnTo>
                  <a:pt x="1646271" y="296927"/>
                </a:lnTo>
                <a:cubicBezTo>
                  <a:pt x="1656478" y="296927"/>
                  <a:pt x="1664829" y="288575"/>
                  <a:pt x="1664829" y="278369"/>
                </a:cubicBezTo>
                <a:cubicBezTo>
                  <a:pt x="1664829" y="268162"/>
                  <a:pt x="1656478" y="259811"/>
                  <a:pt x="1646271" y="259811"/>
                </a:cubicBezTo>
                <a:close/>
                <a:moveTo>
                  <a:pt x="1859687" y="918616"/>
                </a:moveTo>
                <a:lnTo>
                  <a:pt x="1725885" y="918616"/>
                </a:lnTo>
                <a:cubicBezTo>
                  <a:pt x="1715678" y="918616"/>
                  <a:pt x="1707327" y="926968"/>
                  <a:pt x="1707327" y="937174"/>
                </a:cubicBezTo>
                <a:cubicBezTo>
                  <a:pt x="1707327" y="947381"/>
                  <a:pt x="1715678" y="955732"/>
                  <a:pt x="1725885" y="955732"/>
                </a:cubicBezTo>
                <a:lnTo>
                  <a:pt x="1859687" y="955732"/>
                </a:lnTo>
                <a:cubicBezTo>
                  <a:pt x="1869894" y="955732"/>
                  <a:pt x="1878245" y="947381"/>
                  <a:pt x="1878245" y="937174"/>
                </a:cubicBezTo>
                <a:cubicBezTo>
                  <a:pt x="1878245" y="926968"/>
                  <a:pt x="1869894" y="918616"/>
                  <a:pt x="1859687" y="918616"/>
                </a:cubicBezTo>
                <a:close/>
                <a:moveTo>
                  <a:pt x="1859687" y="788711"/>
                </a:moveTo>
                <a:lnTo>
                  <a:pt x="1725885" y="788711"/>
                </a:lnTo>
                <a:cubicBezTo>
                  <a:pt x="1715678" y="788711"/>
                  <a:pt x="1707327" y="797062"/>
                  <a:pt x="1707327" y="807269"/>
                </a:cubicBezTo>
                <a:cubicBezTo>
                  <a:pt x="1707327" y="817476"/>
                  <a:pt x="1715678" y="825827"/>
                  <a:pt x="1725885" y="825827"/>
                </a:cubicBezTo>
                <a:lnTo>
                  <a:pt x="1859687" y="825827"/>
                </a:lnTo>
                <a:cubicBezTo>
                  <a:pt x="1869894" y="825827"/>
                  <a:pt x="1878245" y="817476"/>
                  <a:pt x="1878245" y="807269"/>
                </a:cubicBezTo>
                <a:cubicBezTo>
                  <a:pt x="1878245" y="797062"/>
                  <a:pt x="1869894" y="788711"/>
                  <a:pt x="1859687" y="788711"/>
                </a:cubicBezTo>
                <a:close/>
                <a:moveTo>
                  <a:pt x="1859687" y="983569"/>
                </a:moveTo>
                <a:lnTo>
                  <a:pt x="1725885" y="983569"/>
                </a:lnTo>
                <a:cubicBezTo>
                  <a:pt x="1715678" y="983569"/>
                  <a:pt x="1707327" y="991920"/>
                  <a:pt x="1707327" y="1002127"/>
                </a:cubicBezTo>
                <a:cubicBezTo>
                  <a:pt x="1707327" y="1012334"/>
                  <a:pt x="1715678" y="1020685"/>
                  <a:pt x="1725885" y="1020685"/>
                </a:cubicBezTo>
                <a:lnTo>
                  <a:pt x="1859687" y="1020685"/>
                </a:lnTo>
                <a:cubicBezTo>
                  <a:pt x="1869894" y="1020685"/>
                  <a:pt x="1878245" y="1012334"/>
                  <a:pt x="1878245" y="1002127"/>
                </a:cubicBezTo>
                <a:cubicBezTo>
                  <a:pt x="1878245" y="991920"/>
                  <a:pt x="1869894" y="983569"/>
                  <a:pt x="1859687" y="983569"/>
                </a:cubicBezTo>
                <a:close/>
                <a:moveTo>
                  <a:pt x="1646271" y="194858"/>
                </a:moveTo>
                <a:lnTo>
                  <a:pt x="1512469" y="194858"/>
                </a:lnTo>
                <a:cubicBezTo>
                  <a:pt x="1502262" y="194858"/>
                  <a:pt x="1493911" y="203209"/>
                  <a:pt x="1493911" y="213416"/>
                </a:cubicBezTo>
                <a:cubicBezTo>
                  <a:pt x="1493911" y="223623"/>
                  <a:pt x="1502262" y="231974"/>
                  <a:pt x="1512469" y="231974"/>
                </a:cubicBezTo>
                <a:lnTo>
                  <a:pt x="1646271" y="231974"/>
                </a:lnTo>
                <a:cubicBezTo>
                  <a:pt x="1656478" y="231974"/>
                  <a:pt x="1664829" y="223623"/>
                  <a:pt x="1664829" y="213416"/>
                </a:cubicBezTo>
                <a:cubicBezTo>
                  <a:pt x="1664829" y="203209"/>
                  <a:pt x="1656478" y="194858"/>
                  <a:pt x="1646271" y="194858"/>
                </a:cubicBezTo>
                <a:close/>
                <a:moveTo>
                  <a:pt x="1219440" y="983569"/>
                </a:moveTo>
                <a:lnTo>
                  <a:pt x="1085637" y="983569"/>
                </a:lnTo>
                <a:cubicBezTo>
                  <a:pt x="1075430" y="983569"/>
                  <a:pt x="1067079" y="991920"/>
                  <a:pt x="1067079" y="1002127"/>
                </a:cubicBezTo>
                <a:cubicBezTo>
                  <a:pt x="1067079" y="1012334"/>
                  <a:pt x="1075430" y="1020685"/>
                  <a:pt x="1085637" y="1020685"/>
                </a:cubicBezTo>
                <a:lnTo>
                  <a:pt x="1219440" y="1020685"/>
                </a:lnTo>
                <a:cubicBezTo>
                  <a:pt x="1229647" y="1020685"/>
                  <a:pt x="1237998" y="1012334"/>
                  <a:pt x="1237998" y="1002127"/>
                </a:cubicBezTo>
                <a:cubicBezTo>
                  <a:pt x="1237998" y="991920"/>
                  <a:pt x="1229647" y="983569"/>
                  <a:pt x="1219440" y="983569"/>
                </a:cubicBezTo>
                <a:close/>
                <a:moveTo>
                  <a:pt x="1006024" y="853664"/>
                </a:moveTo>
                <a:lnTo>
                  <a:pt x="872221" y="853664"/>
                </a:lnTo>
                <a:cubicBezTo>
                  <a:pt x="862015" y="853664"/>
                  <a:pt x="853663" y="862015"/>
                  <a:pt x="853663" y="872222"/>
                </a:cubicBezTo>
                <a:cubicBezTo>
                  <a:pt x="853663" y="882429"/>
                  <a:pt x="862015" y="890780"/>
                  <a:pt x="872221" y="890780"/>
                </a:cubicBezTo>
                <a:lnTo>
                  <a:pt x="1006024" y="890780"/>
                </a:lnTo>
                <a:cubicBezTo>
                  <a:pt x="1016231" y="890780"/>
                  <a:pt x="1024582" y="882429"/>
                  <a:pt x="1024582" y="872222"/>
                </a:cubicBezTo>
                <a:cubicBezTo>
                  <a:pt x="1024582" y="862015"/>
                  <a:pt x="1016231" y="853664"/>
                  <a:pt x="1006024" y="853664"/>
                </a:cubicBezTo>
                <a:close/>
                <a:moveTo>
                  <a:pt x="1006024" y="788711"/>
                </a:moveTo>
                <a:lnTo>
                  <a:pt x="872221" y="788711"/>
                </a:lnTo>
                <a:cubicBezTo>
                  <a:pt x="862015" y="788711"/>
                  <a:pt x="853663" y="797062"/>
                  <a:pt x="853663" y="807269"/>
                </a:cubicBezTo>
                <a:cubicBezTo>
                  <a:pt x="853663" y="817476"/>
                  <a:pt x="862015" y="825827"/>
                  <a:pt x="872221" y="825827"/>
                </a:cubicBezTo>
                <a:lnTo>
                  <a:pt x="1006024" y="825827"/>
                </a:lnTo>
                <a:cubicBezTo>
                  <a:pt x="1016231" y="825827"/>
                  <a:pt x="1024582" y="817476"/>
                  <a:pt x="1024582" y="807269"/>
                </a:cubicBezTo>
                <a:cubicBezTo>
                  <a:pt x="1024582" y="797062"/>
                  <a:pt x="1016231" y="788711"/>
                  <a:pt x="1006024" y="788711"/>
                </a:cubicBezTo>
                <a:close/>
                <a:moveTo>
                  <a:pt x="1006024" y="918616"/>
                </a:moveTo>
                <a:lnTo>
                  <a:pt x="872221" y="918616"/>
                </a:lnTo>
                <a:cubicBezTo>
                  <a:pt x="862015" y="918616"/>
                  <a:pt x="853663" y="926968"/>
                  <a:pt x="853663" y="937174"/>
                </a:cubicBezTo>
                <a:cubicBezTo>
                  <a:pt x="853663" y="947381"/>
                  <a:pt x="862015" y="955732"/>
                  <a:pt x="872221" y="955732"/>
                </a:cubicBezTo>
                <a:lnTo>
                  <a:pt x="1006024" y="955732"/>
                </a:lnTo>
                <a:cubicBezTo>
                  <a:pt x="1016231" y="955732"/>
                  <a:pt x="1024582" y="947381"/>
                  <a:pt x="1024582" y="937174"/>
                </a:cubicBezTo>
                <a:cubicBezTo>
                  <a:pt x="1024582" y="926968"/>
                  <a:pt x="1016231" y="918616"/>
                  <a:pt x="1006024" y="918616"/>
                </a:cubicBezTo>
                <a:close/>
                <a:moveTo>
                  <a:pt x="1006024" y="1113475"/>
                </a:moveTo>
                <a:lnTo>
                  <a:pt x="872221" y="1113475"/>
                </a:lnTo>
                <a:cubicBezTo>
                  <a:pt x="862015" y="1113475"/>
                  <a:pt x="853663" y="1121826"/>
                  <a:pt x="853663" y="1132032"/>
                </a:cubicBezTo>
                <a:cubicBezTo>
                  <a:pt x="853663" y="1142239"/>
                  <a:pt x="862015" y="1150590"/>
                  <a:pt x="872221" y="1150590"/>
                </a:cubicBezTo>
                <a:lnTo>
                  <a:pt x="1006024" y="1150590"/>
                </a:lnTo>
                <a:cubicBezTo>
                  <a:pt x="1016231" y="1150590"/>
                  <a:pt x="1024582" y="1142239"/>
                  <a:pt x="1024582" y="1132032"/>
                </a:cubicBezTo>
                <a:cubicBezTo>
                  <a:pt x="1024582" y="1121826"/>
                  <a:pt x="1016231" y="1113475"/>
                  <a:pt x="1006024" y="1113475"/>
                </a:cubicBezTo>
                <a:close/>
                <a:moveTo>
                  <a:pt x="1006024" y="983569"/>
                </a:moveTo>
                <a:lnTo>
                  <a:pt x="872221" y="983569"/>
                </a:lnTo>
                <a:cubicBezTo>
                  <a:pt x="862015" y="983569"/>
                  <a:pt x="853663" y="991920"/>
                  <a:pt x="853663" y="1002127"/>
                </a:cubicBezTo>
                <a:cubicBezTo>
                  <a:pt x="853663" y="1012334"/>
                  <a:pt x="862015" y="1020685"/>
                  <a:pt x="872221" y="1020685"/>
                </a:cubicBezTo>
                <a:lnTo>
                  <a:pt x="1006024" y="1020685"/>
                </a:lnTo>
                <a:cubicBezTo>
                  <a:pt x="1016231" y="1020685"/>
                  <a:pt x="1024582" y="1012334"/>
                  <a:pt x="1024582" y="1002127"/>
                </a:cubicBezTo>
                <a:cubicBezTo>
                  <a:pt x="1024582" y="991920"/>
                  <a:pt x="1016231" y="983569"/>
                  <a:pt x="1006024" y="983569"/>
                </a:cubicBezTo>
                <a:close/>
                <a:moveTo>
                  <a:pt x="1006024" y="723758"/>
                </a:moveTo>
                <a:lnTo>
                  <a:pt x="872221" y="723758"/>
                </a:lnTo>
                <a:cubicBezTo>
                  <a:pt x="862015" y="723758"/>
                  <a:pt x="853663" y="732110"/>
                  <a:pt x="853663" y="742316"/>
                </a:cubicBezTo>
                <a:cubicBezTo>
                  <a:pt x="853663" y="752523"/>
                  <a:pt x="862015" y="760874"/>
                  <a:pt x="872221" y="760874"/>
                </a:cubicBezTo>
                <a:lnTo>
                  <a:pt x="1006024" y="760874"/>
                </a:lnTo>
                <a:cubicBezTo>
                  <a:pt x="1016231" y="760874"/>
                  <a:pt x="1024582" y="752523"/>
                  <a:pt x="1024582" y="742316"/>
                </a:cubicBezTo>
                <a:cubicBezTo>
                  <a:pt x="1024582" y="732110"/>
                  <a:pt x="1016231" y="723758"/>
                  <a:pt x="1006024" y="723758"/>
                </a:cubicBezTo>
                <a:close/>
                <a:moveTo>
                  <a:pt x="1219440" y="723758"/>
                </a:moveTo>
                <a:lnTo>
                  <a:pt x="1085637" y="723758"/>
                </a:lnTo>
                <a:cubicBezTo>
                  <a:pt x="1075430" y="723758"/>
                  <a:pt x="1067079" y="732110"/>
                  <a:pt x="1067079" y="742316"/>
                </a:cubicBezTo>
                <a:cubicBezTo>
                  <a:pt x="1067079" y="752523"/>
                  <a:pt x="1075430" y="760874"/>
                  <a:pt x="1085637" y="760874"/>
                </a:cubicBezTo>
                <a:lnTo>
                  <a:pt x="1219440" y="760874"/>
                </a:lnTo>
                <a:cubicBezTo>
                  <a:pt x="1229647" y="760874"/>
                  <a:pt x="1237998" y="752523"/>
                  <a:pt x="1237998" y="742316"/>
                </a:cubicBezTo>
                <a:cubicBezTo>
                  <a:pt x="1237998" y="732110"/>
                  <a:pt x="1229647" y="723758"/>
                  <a:pt x="1219440" y="723758"/>
                </a:cubicBezTo>
                <a:close/>
                <a:moveTo>
                  <a:pt x="1006024" y="1048522"/>
                </a:moveTo>
                <a:lnTo>
                  <a:pt x="872221" y="1048522"/>
                </a:lnTo>
                <a:cubicBezTo>
                  <a:pt x="862015" y="1048522"/>
                  <a:pt x="853663" y="1056873"/>
                  <a:pt x="853663" y="1067080"/>
                </a:cubicBezTo>
                <a:cubicBezTo>
                  <a:pt x="853663" y="1077287"/>
                  <a:pt x="862015" y="1085638"/>
                  <a:pt x="872221" y="1085638"/>
                </a:cubicBezTo>
                <a:lnTo>
                  <a:pt x="1006024" y="1085638"/>
                </a:lnTo>
                <a:cubicBezTo>
                  <a:pt x="1016231" y="1085638"/>
                  <a:pt x="1024582" y="1077287"/>
                  <a:pt x="1024582" y="1067080"/>
                </a:cubicBezTo>
                <a:cubicBezTo>
                  <a:pt x="1024582" y="1056873"/>
                  <a:pt x="1016231" y="1048522"/>
                  <a:pt x="1006024" y="1048522"/>
                </a:cubicBezTo>
                <a:close/>
                <a:moveTo>
                  <a:pt x="1219440" y="918616"/>
                </a:moveTo>
                <a:lnTo>
                  <a:pt x="1085637" y="918616"/>
                </a:lnTo>
                <a:cubicBezTo>
                  <a:pt x="1075430" y="918616"/>
                  <a:pt x="1067079" y="926968"/>
                  <a:pt x="1067079" y="937174"/>
                </a:cubicBezTo>
                <a:cubicBezTo>
                  <a:pt x="1067079" y="947381"/>
                  <a:pt x="1075430" y="955732"/>
                  <a:pt x="1085637" y="955732"/>
                </a:cubicBezTo>
                <a:lnTo>
                  <a:pt x="1219440" y="955732"/>
                </a:lnTo>
                <a:cubicBezTo>
                  <a:pt x="1229647" y="955732"/>
                  <a:pt x="1237998" y="947381"/>
                  <a:pt x="1237998" y="937174"/>
                </a:cubicBezTo>
                <a:cubicBezTo>
                  <a:pt x="1237998" y="926968"/>
                  <a:pt x="1229647" y="918616"/>
                  <a:pt x="1219440" y="918616"/>
                </a:cubicBezTo>
                <a:close/>
                <a:moveTo>
                  <a:pt x="1219440" y="853664"/>
                </a:moveTo>
                <a:lnTo>
                  <a:pt x="1085637" y="853664"/>
                </a:lnTo>
                <a:cubicBezTo>
                  <a:pt x="1075430" y="853664"/>
                  <a:pt x="1067079" y="862015"/>
                  <a:pt x="1067079" y="872222"/>
                </a:cubicBezTo>
                <a:cubicBezTo>
                  <a:pt x="1067079" y="882429"/>
                  <a:pt x="1075430" y="890780"/>
                  <a:pt x="1085637" y="890780"/>
                </a:cubicBezTo>
                <a:lnTo>
                  <a:pt x="1219440" y="890780"/>
                </a:lnTo>
                <a:cubicBezTo>
                  <a:pt x="1229647" y="890780"/>
                  <a:pt x="1237998" y="882429"/>
                  <a:pt x="1237998" y="872222"/>
                </a:cubicBezTo>
                <a:cubicBezTo>
                  <a:pt x="1237998" y="862015"/>
                  <a:pt x="1229647" y="853664"/>
                  <a:pt x="1219440" y="853664"/>
                </a:cubicBezTo>
                <a:close/>
                <a:moveTo>
                  <a:pt x="1219440" y="788711"/>
                </a:moveTo>
                <a:lnTo>
                  <a:pt x="1085637" y="788711"/>
                </a:lnTo>
                <a:cubicBezTo>
                  <a:pt x="1075430" y="788711"/>
                  <a:pt x="1067079" y="797062"/>
                  <a:pt x="1067079" y="807269"/>
                </a:cubicBezTo>
                <a:cubicBezTo>
                  <a:pt x="1067079" y="817476"/>
                  <a:pt x="1075430" y="825827"/>
                  <a:pt x="1085637" y="825827"/>
                </a:cubicBezTo>
                <a:lnTo>
                  <a:pt x="1219440" y="825827"/>
                </a:lnTo>
                <a:cubicBezTo>
                  <a:pt x="1229647" y="825827"/>
                  <a:pt x="1237998" y="817476"/>
                  <a:pt x="1237998" y="807269"/>
                </a:cubicBezTo>
                <a:cubicBezTo>
                  <a:pt x="1237998" y="797062"/>
                  <a:pt x="1229647" y="788711"/>
                  <a:pt x="1219440" y="788711"/>
                </a:cubicBezTo>
                <a:close/>
                <a:moveTo>
                  <a:pt x="1006024" y="1178427"/>
                </a:moveTo>
                <a:lnTo>
                  <a:pt x="872221" y="1178427"/>
                </a:lnTo>
                <a:cubicBezTo>
                  <a:pt x="862015" y="1178427"/>
                  <a:pt x="853663" y="1186778"/>
                  <a:pt x="853663" y="1196985"/>
                </a:cubicBezTo>
                <a:cubicBezTo>
                  <a:pt x="853663" y="1207192"/>
                  <a:pt x="862015" y="1215543"/>
                  <a:pt x="872221" y="1215543"/>
                </a:cubicBezTo>
                <a:lnTo>
                  <a:pt x="1006024" y="1215543"/>
                </a:lnTo>
                <a:cubicBezTo>
                  <a:pt x="1016231" y="1215543"/>
                  <a:pt x="1024582" y="1207192"/>
                  <a:pt x="1024582" y="1196985"/>
                </a:cubicBezTo>
                <a:cubicBezTo>
                  <a:pt x="1024582" y="1186778"/>
                  <a:pt x="1016231" y="1178427"/>
                  <a:pt x="1006024" y="1178427"/>
                </a:cubicBezTo>
                <a:close/>
                <a:moveTo>
                  <a:pt x="1219440" y="1113475"/>
                </a:moveTo>
                <a:lnTo>
                  <a:pt x="1085637" y="1113475"/>
                </a:lnTo>
                <a:cubicBezTo>
                  <a:pt x="1075430" y="1113475"/>
                  <a:pt x="1067079" y="1121826"/>
                  <a:pt x="1067079" y="1132032"/>
                </a:cubicBezTo>
                <a:cubicBezTo>
                  <a:pt x="1067079" y="1142239"/>
                  <a:pt x="1075430" y="1150590"/>
                  <a:pt x="1085637" y="1150590"/>
                </a:cubicBezTo>
                <a:lnTo>
                  <a:pt x="1219440" y="1150590"/>
                </a:lnTo>
                <a:cubicBezTo>
                  <a:pt x="1229647" y="1150590"/>
                  <a:pt x="1237998" y="1142239"/>
                  <a:pt x="1237998" y="1132032"/>
                </a:cubicBezTo>
                <a:cubicBezTo>
                  <a:pt x="1237998" y="1121826"/>
                  <a:pt x="1229647" y="1113475"/>
                  <a:pt x="1219440" y="1113475"/>
                </a:cubicBezTo>
                <a:close/>
                <a:moveTo>
                  <a:pt x="1219440" y="1048522"/>
                </a:moveTo>
                <a:lnTo>
                  <a:pt x="1085637" y="1048522"/>
                </a:lnTo>
                <a:cubicBezTo>
                  <a:pt x="1075430" y="1048522"/>
                  <a:pt x="1067079" y="1056873"/>
                  <a:pt x="1067079" y="1067080"/>
                </a:cubicBezTo>
                <a:cubicBezTo>
                  <a:pt x="1067079" y="1077287"/>
                  <a:pt x="1075430" y="1085638"/>
                  <a:pt x="1085637" y="1085638"/>
                </a:cubicBezTo>
                <a:lnTo>
                  <a:pt x="1219440" y="1085638"/>
                </a:lnTo>
                <a:cubicBezTo>
                  <a:pt x="1229647" y="1085638"/>
                  <a:pt x="1237998" y="1077287"/>
                  <a:pt x="1237998" y="1067080"/>
                </a:cubicBezTo>
                <a:cubicBezTo>
                  <a:pt x="1237998" y="1056873"/>
                  <a:pt x="1229647" y="1048522"/>
                  <a:pt x="1219440" y="1048522"/>
                </a:cubicBezTo>
                <a:close/>
              </a:path>
            </a:pathLst>
          </a:custGeom>
          <a:solidFill>
            <a:srgbClr val="E6E6E6">
              <a:alpha val="3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nvGrpSpPr>
          <p:cNvPr id="466" name="Google Shape;466;gebcc1785b2_0_616"/>
          <p:cNvGrpSpPr/>
          <p:nvPr/>
        </p:nvGrpSpPr>
        <p:grpSpPr>
          <a:xfrm>
            <a:off x="10034381" y="3732663"/>
            <a:ext cx="1992449" cy="626385"/>
            <a:chOff x="2967049" y="4166166"/>
            <a:chExt cx="1647333" cy="517887"/>
          </a:xfrm>
        </p:grpSpPr>
        <p:sp>
          <p:nvSpPr>
            <p:cNvPr id="467" name="Google Shape;467;gebcc1785b2_0_616"/>
            <p:cNvSpPr/>
            <p:nvPr/>
          </p:nvSpPr>
          <p:spPr>
            <a:xfrm>
              <a:off x="2967049" y="4166166"/>
              <a:ext cx="1647333" cy="517827"/>
            </a:xfrm>
            <a:custGeom>
              <a:avLst/>
              <a:gdLst/>
              <a:ahLst/>
              <a:cxnLst/>
              <a:rect l="l" t="t" r="r" b="b"/>
              <a:pathLst>
                <a:path w="2181898" h="685864" extrusionOk="0">
                  <a:moveTo>
                    <a:pt x="2171174" y="685865"/>
                  </a:moveTo>
                  <a:cubicBezTo>
                    <a:pt x="2167520" y="685865"/>
                    <a:pt x="2163865" y="683930"/>
                    <a:pt x="2161931" y="680490"/>
                  </a:cubicBezTo>
                  <a:cubicBezTo>
                    <a:pt x="2148388" y="657059"/>
                    <a:pt x="2110554" y="613851"/>
                    <a:pt x="2072075" y="596224"/>
                  </a:cubicBezTo>
                  <a:cubicBezTo>
                    <a:pt x="2047355" y="584831"/>
                    <a:pt x="2031447" y="587626"/>
                    <a:pt x="2012960" y="591065"/>
                  </a:cubicBezTo>
                  <a:cubicBezTo>
                    <a:pt x="1995548" y="594290"/>
                    <a:pt x="1975986" y="597729"/>
                    <a:pt x="1949761" y="587411"/>
                  </a:cubicBezTo>
                  <a:cubicBezTo>
                    <a:pt x="1909347" y="571504"/>
                    <a:pt x="1890216" y="537109"/>
                    <a:pt x="1873233" y="507014"/>
                  </a:cubicBezTo>
                  <a:cubicBezTo>
                    <a:pt x="1857111" y="477994"/>
                    <a:pt x="1842924" y="452843"/>
                    <a:pt x="1814118" y="445104"/>
                  </a:cubicBezTo>
                  <a:cubicBezTo>
                    <a:pt x="1792407" y="439300"/>
                    <a:pt x="1778864" y="447469"/>
                    <a:pt x="1762957" y="456928"/>
                  </a:cubicBezTo>
                  <a:cubicBezTo>
                    <a:pt x="1745759" y="467246"/>
                    <a:pt x="1726413" y="478854"/>
                    <a:pt x="1697608" y="469395"/>
                  </a:cubicBezTo>
                  <a:cubicBezTo>
                    <a:pt x="1660849" y="457357"/>
                    <a:pt x="1644941" y="423393"/>
                    <a:pt x="1628174" y="387494"/>
                  </a:cubicBezTo>
                  <a:cubicBezTo>
                    <a:pt x="1613556" y="356109"/>
                    <a:pt x="1598294" y="323435"/>
                    <a:pt x="1567554" y="304088"/>
                  </a:cubicBezTo>
                  <a:cubicBezTo>
                    <a:pt x="1543048" y="288610"/>
                    <a:pt x="1524991" y="295274"/>
                    <a:pt x="1502205" y="303658"/>
                  </a:cubicBezTo>
                  <a:cubicBezTo>
                    <a:pt x="1479204" y="312042"/>
                    <a:pt x="1453408" y="321500"/>
                    <a:pt x="1418584" y="308172"/>
                  </a:cubicBezTo>
                  <a:cubicBezTo>
                    <a:pt x="1336682" y="276787"/>
                    <a:pt x="1297129" y="201550"/>
                    <a:pt x="1262305" y="135126"/>
                  </a:cubicBezTo>
                  <a:cubicBezTo>
                    <a:pt x="1233069" y="79450"/>
                    <a:pt x="1207919" y="31513"/>
                    <a:pt x="1165356" y="23129"/>
                  </a:cubicBezTo>
                  <a:cubicBezTo>
                    <a:pt x="1117204" y="13671"/>
                    <a:pt x="1082379" y="62468"/>
                    <a:pt x="1038097" y="124163"/>
                  </a:cubicBezTo>
                  <a:cubicBezTo>
                    <a:pt x="988440" y="193596"/>
                    <a:pt x="926530" y="280227"/>
                    <a:pt x="821628" y="299574"/>
                  </a:cubicBezTo>
                  <a:cubicBezTo>
                    <a:pt x="765737" y="309892"/>
                    <a:pt x="728118" y="296349"/>
                    <a:pt x="695013" y="284096"/>
                  </a:cubicBezTo>
                  <a:cubicBezTo>
                    <a:pt x="659329" y="270983"/>
                    <a:pt x="630954" y="260880"/>
                    <a:pt x="588821" y="286031"/>
                  </a:cubicBezTo>
                  <a:cubicBezTo>
                    <a:pt x="545183" y="312042"/>
                    <a:pt x="521537" y="354819"/>
                    <a:pt x="498751" y="396093"/>
                  </a:cubicBezTo>
                  <a:cubicBezTo>
                    <a:pt x="472525" y="443385"/>
                    <a:pt x="445655" y="492182"/>
                    <a:pt x="389334" y="508734"/>
                  </a:cubicBezTo>
                  <a:cubicBezTo>
                    <a:pt x="355585" y="518622"/>
                    <a:pt x="333443" y="510454"/>
                    <a:pt x="311732" y="502500"/>
                  </a:cubicBezTo>
                  <a:cubicBezTo>
                    <a:pt x="294320" y="496266"/>
                    <a:pt x="276478" y="489602"/>
                    <a:pt x="250037" y="490892"/>
                  </a:cubicBezTo>
                  <a:cubicBezTo>
                    <a:pt x="172220" y="494546"/>
                    <a:pt x="94618" y="558176"/>
                    <a:pt x="20025" y="680061"/>
                  </a:cubicBezTo>
                  <a:cubicBezTo>
                    <a:pt x="17016" y="685005"/>
                    <a:pt x="10352" y="686724"/>
                    <a:pt x="5193" y="683715"/>
                  </a:cubicBezTo>
                  <a:cubicBezTo>
                    <a:pt x="33" y="680705"/>
                    <a:pt x="-1471" y="674042"/>
                    <a:pt x="1538" y="668882"/>
                  </a:cubicBezTo>
                  <a:cubicBezTo>
                    <a:pt x="80215" y="540549"/>
                    <a:pt x="163621" y="473265"/>
                    <a:pt x="249392" y="469395"/>
                  </a:cubicBezTo>
                  <a:cubicBezTo>
                    <a:pt x="280132" y="468106"/>
                    <a:pt x="301199" y="475629"/>
                    <a:pt x="319471" y="482293"/>
                  </a:cubicBezTo>
                  <a:cubicBezTo>
                    <a:pt x="340322" y="489817"/>
                    <a:pt x="356659" y="495836"/>
                    <a:pt x="383530" y="488097"/>
                  </a:cubicBezTo>
                  <a:cubicBezTo>
                    <a:pt x="431252" y="473910"/>
                    <a:pt x="454038" y="433066"/>
                    <a:pt x="480264" y="385559"/>
                  </a:cubicBezTo>
                  <a:cubicBezTo>
                    <a:pt x="504555" y="341707"/>
                    <a:pt x="529706" y="296349"/>
                    <a:pt x="578288" y="267329"/>
                  </a:cubicBezTo>
                  <a:cubicBezTo>
                    <a:pt x="629449" y="236804"/>
                    <a:pt x="665133" y="249917"/>
                    <a:pt x="702967" y="263675"/>
                  </a:cubicBezTo>
                  <a:cubicBezTo>
                    <a:pt x="734997" y="275283"/>
                    <a:pt x="768316" y="287536"/>
                    <a:pt x="818403" y="278077"/>
                  </a:cubicBezTo>
                  <a:cubicBezTo>
                    <a:pt x="914707" y="260235"/>
                    <a:pt x="971458" y="181128"/>
                    <a:pt x="1021329" y="111265"/>
                  </a:cubicBezTo>
                  <a:cubicBezTo>
                    <a:pt x="1067977" y="45916"/>
                    <a:pt x="1108605" y="-10405"/>
                    <a:pt x="1170085" y="1633"/>
                  </a:cubicBezTo>
                  <a:cubicBezTo>
                    <a:pt x="1222751" y="11951"/>
                    <a:pt x="1251556" y="66767"/>
                    <a:pt x="1281866" y="124808"/>
                  </a:cubicBezTo>
                  <a:cubicBezTo>
                    <a:pt x="1314971" y="187792"/>
                    <a:pt x="1352375" y="259375"/>
                    <a:pt x="1426752" y="287751"/>
                  </a:cubicBezTo>
                  <a:cubicBezTo>
                    <a:pt x="1453838" y="298069"/>
                    <a:pt x="1474044" y="290760"/>
                    <a:pt x="1495326" y="283021"/>
                  </a:cubicBezTo>
                  <a:cubicBezTo>
                    <a:pt x="1519187" y="274423"/>
                    <a:pt x="1546058" y="264534"/>
                    <a:pt x="1579377" y="285601"/>
                  </a:cubicBezTo>
                  <a:cubicBezTo>
                    <a:pt x="1615276" y="308387"/>
                    <a:pt x="1632688" y="345361"/>
                    <a:pt x="1647951" y="378036"/>
                  </a:cubicBezTo>
                  <a:cubicBezTo>
                    <a:pt x="1663213" y="410925"/>
                    <a:pt x="1676541" y="439300"/>
                    <a:pt x="1704486" y="448544"/>
                  </a:cubicBezTo>
                  <a:cubicBezTo>
                    <a:pt x="1724048" y="454993"/>
                    <a:pt x="1736301" y="447469"/>
                    <a:pt x="1751993" y="438226"/>
                  </a:cubicBezTo>
                  <a:cubicBezTo>
                    <a:pt x="1769406" y="427692"/>
                    <a:pt x="1789397" y="415869"/>
                    <a:pt x="1819707" y="424253"/>
                  </a:cubicBezTo>
                  <a:cubicBezTo>
                    <a:pt x="1857326" y="434571"/>
                    <a:pt x="1874953" y="465956"/>
                    <a:pt x="1892150" y="496481"/>
                  </a:cubicBezTo>
                  <a:cubicBezTo>
                    <a:pt x="1908703" y="526146"/>
                    <a:pt x="1924395" y="554306"/>
                    <a:pt x="1957714" y="567419"/>
                  </a:cubicBezTo>
                  <a:cubicBezTo>
                    <a:pt x="1978136" y="575373"/>
                    <a:pt x="1992539" y="572793"/>
                    <a:pt x="2009091" y="569784"/>
                  </a:cubicBezTo>
                  <a:cubicBezTo>
                    <a:pt x="2028438" y="566344"/>
                    <a:pt x="2050149" y="562260"/>
                    <a:pt x="2081104" y="576663"/>
                  </a:cubicBezTo>
                  <a:cubicBezTo>
                    <a:pt x="2124097" y="596654"/>
                    <a:pt x="2165155" y="643087"/>
                    <a:pt x="2180418" y="669742"/>
                  </a:cubicBezTo>
                  <a:cubicBezTo>
                    <a:pt x="2183427" y="674901"/>
                    <a:pt x="2181707" y="681350"/>
                    <a:pt x="2176548" y="684360"/>
                  </a:cubicBezTo>
                  <a:cubicBezTo>
                    <a:pt x="2174829" y="685435"/>
                    <a:pt x="2173109" y="685865"/>
                    <a:pt x="2171174" y="685865"/>
                  </a:cubicBezTo>
                  <a:close/>
                </a:path>
              </a:pathLst>
            </a:custGeom>
            <a:gradFill>
              <a:gsLst>
                <a:gs pos="0">
                  <a:srgbClr val="F99D1C">
                    <a:alpha val="64705"/>
                  </a:srgbClr>
                </a:gs>
                <a:gs pos="10000">
                  <a:srgbClr val="F99D1C">
                    <a:alpha val="64705"/>
                  </a:srgbClr>
                </a:gs>
                <a:gs pos="40000">
                  <a:srgbClr val="F56A00">
                    <a:alpha val="62745"/>
                  </a:srgbClr>
                </a:gs>
                <a:gs pos="80000">
                  <a:srgbClr val="EC008C">
                    <a:alpha val="43921"/>
                  </a:srgbClr>
                </a:gs>
                <a:gs pos="100000">
                  <a:srgbClr val="EC008C">
                    <a:alpha val="43921"/>
                  </a:srgbClr>
                </a:gs>
              </a:gsLst>
              <a:lin ang="2700006" scaled="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None/>
              </a:pPr>
              <a:endParaRPr sz="1800">
                <a:solidFill>
                  <a:srgbClr val="FFFFFF"/>
                </a:solidFill>
                <a:latin typeface="Arial"/>
                <a:ea typeface="Arial"/>
                <a:cs typeface="Arial"/>
                <a:sym typeface="Arial"/>
              </a:endParaRPr>
            </a:p>
          </p:txBody>
        </p:sp>
        <p:sp>
          <p:nvSpPr>
            <p:cNvPr id="468" name="Google Shape;468;gebcc1785b2_0_616"/>
            <p:cNvSpPr/>
            <p:nvPr/>
          </p:nvSpPr>
          <p:spPr>
            <a:xfrm>
              <a:off x="2967086" y="4263533"/>
              <a:ext cx="1647020" cy="420521"/>
            </a:xfrm>
            <a:custGeom>
              <a:avLst/>
              <a:gdLst/>
              <a:ahLst/>
              <a:cxnLst/>
              <a:rect l="l" t="t" r="r" b="b"/>
              <a:pathLst>
                <a:path w="2181484" h="556981" extrusionOk="0">
                  <a:moveTo>
                    <a:pt x="2171125" y="556981"/>
                  </a:moveTo>
                  <a:cubicBezTo>
                    <a:pt x="2169405" y="556981"/>
                    <a:pt x="2167471" y="556551"/>
                    <a:pt x="2165751" y="555477"/>
                  </a:cubicBezTo>
                  <a:cubicBezTo>
                    <a:pt x="2140385" y="540859"/>
                    <a:pt x="2061278" y="516353"/>
                    <a:pt x="2012051" y="513773"/>
                  </a:cubicBezTo>
                  <a:cubicBezTo>
                    <a:pt x="1988620" y="512484"/>
                    <a:pt x="1976367" y="515493"/>
                    <a:pt x="1961964" y="518718"/>
                  </a:cubicBezTo>
                  <a:cubicBezTo>
                    <a:pt x="1949711" y="521512"/>
                    <a:pt x="1935739" y="524952"/>
                    <a:pt x="1913597" y="525811"/>
                  </a:cubicBezTo>
                  <a:cubicBezTo>
                    <a:pt x="1867165" y="527961"/>
                    <a:pt x="1838360" y="516998"/>
                    <a:pt x="1810630" y="506680"/>
                  </a:cubicBezTo>
                  <a:cubicBezTo>
                    <a:pt x="1787413" y="498081"/>
                    <a:pt x="1763337" y="489052"/>
                    <a:pt x="1727008" y="486258"/>
                  </a:cubicBezTo>
                  <a:cubicBezTo>
                    <a:pt x="1689820" y="483678"/>
                    <a:pt x="1673267" y="489697"/>
                    <a:pt x="1657145" y="495716"/>
                  </a:cubicBezTo>
                  <a:cubicBezTo>
                    <a:pt x="1642097" y="501305"/>
                    <a:pt x="1626405" y="507110"/>
                    <a:pt x="1598030" y="504530"/>
                  </a:cubicBezTo>
                  <a:cubicBezTo>
                    <a:pt x="1529456" y="498296"/>
                    <a:pt x="1492052" y="454873"/>
                    <a:pt x="1452284" y="408656"/>
                  </a:cubicBezTo>
                  <a:cubicBezTo>
                    <a:pt x="1416600" y="367168"/>
                    <a:pt x="1379626" y="324390"/>
                    <a:pt x="1315996" y="303538"/>
                  </a:cubicBezTo>
                  <a:cubicBezTo>
                    <a:pt x="1272144" y="289136"/>
                    <a:pt x="1247853" y="295585"/>
                    <a:pt x="1222057" y="302678"/>
                  </a:cubicBezTo>
                  <a:cubicBezTo>
                    <a:pt x="1195831" y="309772"/>
                    <a:pt x="1168531" y="317081"/>
                    <a:pt x="1122743" y="303753"/>
                  </a:cubicBezTo>
                  <a:cubicBezTo>
                    <a:pt x="1025364" y="275163"/>
                    <a:pt x="978502" y="190467"/>
                    <a:pt x="940883" y="122538"/>
                  </a:cubicBezTo>
                  <a:cubicBezTo>
                    <a:pt x="911863" y="70087"/>
                    <a:pt x="886927" y="24514"/>
                    <a:pt x="848234" y="21720"/>
                  </a:cubicBezTo>
                  <a:cubicBezTo>
                    <a:pt x="784604" y="17206"/>
                    <a:pt x="727424" y="127052"/>
                    <a:pt x="667234" y="243778"/>
                  </a:cubicBezTo>
                  <a:cubicBezTo>
                    <a:pt x="594576" y="384795"/>
                    <a:pt x="519983" y="530111"/>
                    <a:pt x="408202" y="529036"/>
                  </a:cubicBezTo>
                  <a:cubicBezTo>
                    <a:pt x="381761" y="528606"/>
                    <a:pt x="360695" y="519792"/>
                    <a:pt x="338338" y="510334"/>
                  </a:cubicBezTo>
                  <a:cubicBezTo>
                    <a:pt x="308458" y="497651"/>
                    <a:pt x="274494" y="483463"/>
                    <a:pt x="218173" y="486473"/>
                  </a:cubicBezTo>
                  <a:cubicBezTo>
                    <a:pt x="148740" y="490127"/>
                    <a:pt x="56735" y="529466"/>
                    <a:pt x="16536" y="554617"/>
                  </a:cubicBezTo>
                  <a:cubicBezTo>
                    <a:pt x="11592" y="557841"/>
                    <a:pt x="4928" y="556336"/>
                    <a:pt x="1704" y="551177"/>
                  </a:cubicBezTo>
                  <a:cubicBezTo>
                    <a:pt x="-1521" y="546448"/>
                    <a:pt x="-16" y="539784"/>
                    <a:pt x="4928" y="536560"/>
                  </a:cubicBezTo>
                  <a:cubicBezTo>
                    <a:pt x="39108" y="515063"/>
                    <a:pt x="135842" y="469276"/>
                    <a:pt x="217098" y="464977"/>
                  </a:cubicBezTo>
                  <a:cubicBezTo>
                    <a:pt x="278578" y="461752"/>
                    <a:pt x="314692" y="477015"/>
                    <a:pt x="346722" y="490557"/>
                  </a:cubicBezTo>
                  <a:cubicBezTo>
                    <a:pt x="368003" y="499586"/>
                    <a:pt x="386275" y="507110"/>
                    <a:pt x="408632" y="507539"/>
                  </a:cubicBezTo>
                  <a:cubicBezTo>
                    <a:pt x="506225" y="509259"/>
                    <a:pt x="581893" y="362868"/>
                    <a:pt x="648317" y="233890"/>
                  </a:cubicBezTo>
                  <a:cubicBezTo>
                    <a:pt x="711731" y="110715"/>
                    <a:pt x="771921" y="-5796"/>
                    <a:pt x="849954" y="224"/>
                  </a:cubicBezTo>
                  <a:cubicBezTo>
                    <a:pt x="900040" y="3878"/>
                    <a:pt x="927771" y="54180"/>
                    <a:pt x="959800" y="112220"/>
                  </a:cubicBezTo>
                  <a:cubicBezTo>
                    <a:pt x="997419" y="180149"/>
                    <a:pt x="1039982" y="257106"/>
                    <a:pt x="1128762" y="283332"/>
                  </a:cubicBezTo>
                  <a:cubicBezTo>
                    <a:pt x="1168531" y="294940"/>
                    <a:pt x="1191747" y="288706"/>
                    <a:pt x="1216253" y="282257"/>
                  </a:cubicBezTo>
                  <a:cubicBezTo>
                    <a:pt x="1243983" y="274733"/>
                    <a:pt x="1272574" y="267209"/>
                    <a:pt x="1322445" y="283547"/>
                  </a:cubicBezTo>
                  <a:cubicBezTo>
                    <a:pt x="1391664" y="306333"/>
                    <a:pt x="1432292" y="353625"/>
                    <a:pt x="1468191" y="395113"/>
                  </a:cubicBezTo>
                  <a:cubicBezTo>
                    <a:pt x="1506455" y="439611"/>
                    <a:pt x="1539774" y="478089"/>
                    <a:pt x="1599535" y="483463"/>
                  </a:cubicBezTo>
                  <a:cubicBezTo>
                    <a:pt x="1623181" y="485613"/>
                    <a:pt x="1635219" y="481099"/>
                    <a:pt x="1649406" y="475940"/>
                  </a:cubicBezTo>
                  <a:cubicBezTo>
                    <a:pt x="1666818" y="469491"/>
                    <a:pt x="1686810" y="462182"/>
                    <a:pt x="1728298" y="465191"/>
                  </a:cubicBezTo>
                  <a:cubicBezTo>
                    <a:pt x="1767852" y="468201"/>
                    <a:pt x="1793217" y="477659"/>
                    <a:pt x="1817938" y="486903"/>
                  </a:cubicBezTo>
                  <a:cubicBezTo>
                    <a:pt x="1846099" y="497436"/>
                    <a:pt x="1870390" y="506465"/>
                    <a:pt x="1912308" y="504745"/>
                  </a:cubicBezTo>
                  <a:cubicBezTo>
                    <a:pt x="1932299" y="503885"/>
                    <a:pt x="1944767" y="500876"/>
                    <a:pt x="1956590" y="498081"/>
                  </a:cubicBezTo>
                  <a:cubicBezTo>
                    <a:pt x="1971853" y="494427"/>
                    <a:pt x="1986255" y="491202"/>
                    <a:pt x="2012696" y="492492"/>
                  </a:cubicBezTo>
                  <a:cubicBezTo>
                    <a:pt x="2066652" y="495501"/>
                    <a:pt x="2148984" y="521512"/>
                    <a:pt x="2176069" y="537205"/>
                  </a:cubicBezTo>
                  <a:cubicBezTo>
                    <a:pt x="2181228" y="540214"/>
                    <a:pt x="2182948" y="546663"/>
                    <a:pt x="2180153" y="551822"/>
                  </a:cubicBezTo>
                  <a:cubicBezTo>
                    <a:pt x="2178434" y="555047"/>
                    <a:pt x="2174779" y="556981"/>
                    <a:pt x="2171125" y="556981"/>
                  </a:cubicBezTo>
                  <a:close/>
                </a:path>
              </a:pathLst>
            </a:custGeom>
            <a:gradFill>
              <a:gsLst>
                <a:gs pos="0">
                  <a:srgbClr val="F99D1C">
                    <a:alpha val="64705"/>
                  </a:srgbClr>
                </a:gs>
                <a:gs pos="10000">
                  <a:srgbClr val="F99D1C">
                    <a:alpha val="64705"/>
                  </a:srgbClr>
                </a:gs>
                <a:gs pos="40000">
                  <a:srgbClr val="F56A00">
                    <a:alpha val="62745"/>
                  </a:srgbClr>
                </a:gs>
                <a:gs pos="80000">
                  <a:srgbClr val="EC008C">
                    <a:alpha val="43921"/>
                  </a:srgbClr>
                </a:gs>
                <a:gs pos="100000">
                  <a:srgbClr val="EC008C">
                    <a:alpha val="43921"/>
                  </a:srgbClr>
                </a:gs>
              </a:gsLst>
              <a:lin ang="2700006" scaled="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None/>
              </a:pPr>
              <a:endParaRPr sz="1800">
                <a:solidFill>
                  <a:srgbClr val="FFFFFF"/>
                </a:solidFill>
                <a:latin typeface="Arial"/>
                <a:ea typeface="Arial"/>
                <a:cs typeface="Arial"/>
                <a:sym typeface="Arial"/>
              </a:endParaRPr>
            </a:p>
          </p:txBody>
        </p:sp>
      </p:grpSp>
      <p:grpSp>
        <p:nvGrpSpPr>
          <p:cNvPr id="469" name="Google Shape;469;gebcc1785b2_0_616"/>
          <p:cNvGrpSpPr/>
          <p:nvPr/>
        </p:nvGrpSpPr>
        <p:grpSpPr>
          <a:xfrm>
            <a:off x="6851971" y="2821396"/>
            <a:ext cx="1035367" cy="701235"/>
            <a:chOff x="7160856" y="2181763"/>
            <a:chExt cx="1432637" cy="970299"/>
          </a:xfrm>
        </p:grpSpPr>
        <p:pic>
          <p:nvPicPr>
            <p:cNvPr id="470" name="Google Shape;470;gebcc1785b2_0_616"/>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7160856" y="2181763"/>
              <a:ext cx="1432637" cy="485150"/>
            </a:xfrm>
            <a:prstGeom prst="rect">
              <a:avLst/>
            </a:prstGeom>
            <a:noFill/>
            <a:ln>
              <a:noFill/>
            </a:ln>
          </p:spPr>
        </p:pic>
        <p:pic>
          <p:nvPicPr>
            <p:cNvPr id="471" name="Google Shape;471;gebcc1785b2_0_616"/>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7160856" y="2666913"/>
              <a:ext cx="1432637" cy="485149"/>
            </a:xfrm>
            <a:prstGeom prst="rect">
              <a:avLst/>
            </a:prstGeom>
            <a:noFill/>
            <a:ln>
              <a:noFill/>
            </a:ln>
          </p:spPr>
        </p:pic>
      </p:grpSp>
      <p:sp>
        <p:nvSpPr>
          <p:cNvPr id="472" name="Google Shape;472;gebcc1785b2_0_616"/>
          <p:cNvSpPr/>
          <p:nvPr/>
        </p:nvSpPr>
        <p:spPr>
          <a:xfrm>
            <a:off x="7867852" y="0"/>
            <a:ext cx="1189500" cy="332400"/>
          </a:xfrm>
          <a:prstGeom prst="rect">
            <a:avLst/>
          </a:prstGeom>
          <a:solidFill>
            <a:srgbClr val="E6E6E6"/>
          </a:solid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endParaRPr sz="1800">
              <a:solidFill>
                <a:srgbClr val="FFFFFF"/>
              </a:solidFill>
              <a:latin typeface="Arial"/>
              <a:ea typeface="Arial"/>
              <a:cs typeface="Arial"/>
              <a:sym typeface="Arial"/>
            </a:endParaRPr>
          </a:p>
        </p:txBody>
      </p:sp>
      <p:pic>
        <p:nvPicPr>
          <p:cNvPr id="473" name="Google Shape;473;gebcc1785b2_0_616"/>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7582944" y="0"/>
            <a:ext cx="4609058" cy="2084983"/>
          </a:xfrm>
          <a:prstGeom prst="rect">
            <a:avLst/>
          </a:prstGeom>
          <a:noFill/>
          <a:ln>
            <a:noFill/>
          </a:ln>
        </p:spPr>
      </p:pic>
      <p:grpSp>
        <p:nvGrpSpPr>
          <p:cNvPr id="474" name="Google Shape;474;gebcc1785b2_0_616"/>
          <p:cNvGrpSpPr/>
          <p:nvPr/>
        </p:nvGrpSpPr>
        <p:grpSpPr>
          <a:xfrm>
            <a:off x="10062806" y="592513"/>
            <a:ext cx="1038159" cy="1037159"/>
            <a:chOff x="10106523" y="842736"/>
            <a:chExt cx="922644" cy="921755"/>
          </a:xfrm>
        </p:grpSpPr>
        <p:grpSp>
          <p:nvGrpSpPr>
            <p:cNvPr id="475" name="Google Shape;475;gebcc1785b2_0_616"/>
            <p:cNvGrpSpPr/>
            <p:nvPr/>
          </p:nvGrpSpPr>
          <p:grpSpPr>
            <a:xfrm>
              <a:off x="10106523" y="842736"/>
              <a:ext cx="922644" cy="921755"/>
              <a:chOff x="8649347" y="3864673"/>
              <a:chExt cx="1470818" cy="1469401"/>
            </a:xfrm>
          </p:grpSpPr>
          <p:sp>
            <p:nvSpPr>
              <p:cNvPr id="476" name="Google Shape;476;gebcc1785b2_0_616"/>
              <p:cNvSpPr/>
              <p:nvPr/>
            </p:nvSpPr>
            <p:spPr>
              <a:xfrm flipH="1">
                <a:off x="8649347" y="3864674"/>
                <a:ext cx="1469400" cy="14694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endParaRPr sz="1800">
                  <a:solidFill>
                    <a:srgbClr val="FFFFFF"/>
                  </a:solidFill>
                  <a:latin typeface="Arial"/>
                  <a:ea typeface="Arial"/>
                  <a:cs typeface="Arial"/>
                  <a:sym typeface="Arial"/>
                </a:endParaRPr>
              </a:p>
            </p:txBody>
          </p:sp>
          <p:pic>
            <p:nvPicPr>
              <p:cNvPr id="477" name="Google Shape;477;gebcc1785b2_0_616"/>
              <p:cNvPicPr preferRelativeResize="0"/>
              <p:nvPr/>
            </p:nvPicPr>
            <p:blipFill rotWithShape="1">
              <a:blip r:embed="rId12" cstate="screen">
                <a:alphaModFix/>
                <a:extLst>
                  <a:ext uri="{28A0092B-C50C-407E-A947-70E740481C1C}">
                    <a14:useLocalDpi xmlns:a14="http://schemas.microsoft.com/office/drawing/2010/main"/>
                  </a:ext>
                </a:extLst>
              </a:blip>
              <a:srcRect/>
              <a:stretch/>
            </p:blipFill>
            <p:spPr>
              <a:xfrm rot="5400000">
                <a:off x="8650112" y="3863963"/>
                <a:ext cx="1469344" cy="1470763"/>
              </a:xfrm>
              <a:prstGeom prst="rect">
                <a:avLst/>
              </a:prstGeom>
              <a:noFill/>
              <a:ln>
                <a:noFill/>
              </a:ln>
            </p:spPr>
          </p:pic>
        </p:grpSp>
        <p:sp>
          <p:nvSpPr>
            <p:cNvPr id="478" name="Google Shape;478;gebcc1785b2_0_616"/>
            <p:cNvSpPr/>
            <p:nvPr/>
          </p:nvSpPr>
          <p:spPr>
            <a:xfrm>
              <a:off x="10197726" y="962406"/>
              <a:ext cx="734282" cy="529593"/>
            </a:xfrm>
            <a:custGeom>
              <a:avLst/>
              <a:gdLst/>
              <a:ahLst/>
              <a:cxnLst/>
              <a:rect l="l" t="t" r="r" b="b"/>
              <a:pathLst>
                <a:path w="1170170" h="843973" extrusionOk="0">
                  <a:moveTo>
                    <a:pt x="1123529" y="214167"/>
                  </a:moveTo>
                  <a:cubicBezTo>
                    <a:pt x="1097847" y="214167"/>
                    <a:pt x="1076888" y="235126"/>
                    <a:pt x="1076888" y="260808"/>
                  </a:cubicBezTo>
                  <a:cubicBezTo>
                    <a:pt x="1076888" y="263465"/>
                    <a:pt x="1077183" y="266122"/>
                    <a:pt x="1077626" y="268631"/>
                  </a:cubicBezTo>
                  <a:lnTo>
                    <a:pt x="1003973" y="297413"/>
                  </a:lnTo>
                  <a:lnTo>
                    <a:pt x="1114821" y="69962"/>
                  </a:lnTo>
                  <a:cubicBezTo>
                    <a:pt x="1117625" y="70700"/>
                    <a:pt x="1120430" y="71143"/>
                    <a:pt x="1123382" y="71143"/>
                  </a:cubicBezTo>
                  <a:cubicBezTo>
                    <a:pt x="1143013" y="71143"/>
                    <a:pt x="1158953" y="55202"/>
                    <a:pt x="1158953" y="35571"/>
                  </a:cubicBezTo>
                  <a:cubicBezTo>
                    <a:pt x="1158953" y="15941"/>
                    <a:pt x="1143013" y="0"/>
                    <a:pt x="1123382" y="0"/>
                  </a:cubicBezTo>
                  <a:cubicBezTo>
                    <a:pt x="1103751" y="0"/>
                    <a:pt x="1087810" y="15941"/>
                    <a:pt x="1087810" y="35571"/>
                  </a:cubicBezTo>
                  <a:cubicBezTo>
                    <a:pt x="1087810" y="46937"/>
                    <a:pt x="1093271" y="56973"/>
                    <a:pt x="1101537" y="63468"/>
                  </a:cubicBezTo>
                  <a:lnTo>
                    <a:pt x="983752" y="305383"/>
                  </a:lnTo>
                  <a:lnTo>
                    <a:pt x="894454" y="340217"/>
                  </a:lnTo>
                  <a:cubicBezTo>
                    <a:pt x="886336" y="326342"/>
                    <a:pt x="871429" y="316896"/>
                    <a:pt x="854307" y="316896"/>
                  </a:cubicBezTo>
                  <a:cubicBezTo>
                    <a:pt x="828625" y="316896"/>
                    <a:pt x="807666" y="337855"/>
                    <a:pt x="807666" y="363538"/>
                  </a:cubicBezTo>
                  <a:cubicBezTo>
                    <a:pt x="807666" y="377117"/>
                    <a:pt x="813570" y="389367"/>
                    <a:pt x="823016" y="397781"/>
                  </a:cubicBezTo>
                  <a:lnTo>
                    <a:pt x="762943" y="489145"/>
                  </a:lnTo>
                  <a:lnTo>
                    <a:pt x="615343" y="346711"/>
                  </a:lnTo>
                  <a:cubicBezTo>
                    <a:pt x="618738" y="341250"/>
                    <a:pt x="620805" y="334756"/>
                    <a:pt x="620805" y="327966"/>
                  </a:cubicBezTo>
                  <a:cubicBezTo>
                    <a:pt x="620805" y="308335"/>
                    <a:pt x="604864" y="292395"/>
                    <a:pt x="585233" y="292395"/>
                  </a:cubicBezTo>
                  <a:cubicBezTo>
                    <a:pt x="565602" y="292395"/>
                    <a:pt x="549662" y="308335"/>
                    <a:pt x="549662" y="327966"/>
                  </a:cubicBezTo>
                  <a:cubicBezTo>
                    <a:pt x="549662" y="338593"/>
                    <a:pt x="554385" y="348040"/>
                    <a:pt x="561912" y="354682"/>
                  </a:cubicBezTo>
                  <a:lnTo>
                    <a:pt x="427154" y="595269"/>
                  </a:lnTo>
                  <a:lnTo>
                    <a:pt x="353059" y="517041"/>
                  </a:lnTo>
                  <a:cubicBezTo>
                    <a:pt x="359110" y="509218"/>
                    <a:pt x="362800" y="499477"/>
                    <a:pt x="362800" y="488849"/>
                  </a:cubicBezTo>
                  <a:cubicBezTo>
                    <a:pt x="362800" y="463167"/>
                    <a:pt x="341841" y="442208"/>
                    <a:pt x="316159" y="442208"/>
                  </a:cubicBezTo>
                  <a:cubicBezTo>
                    <a:pt x="290476" y="442208"/>
                    <a:pt x="269517" y="463167"/>
                    <a:pt x="269517" y="488849"/>
                  </a:cubicBezTo>
                  <a:cubicBezTo>
                    <a:pt x="269517" y="492982"/>
                    <a:pt x="270255" y="496820"/>
                    <a:pt x="271141" y="500510"/>
                  </a:cubicBezTo>
                  <a:lnTo>
                    <a:pt x="86051" y="581690"/>
                  </a:lnTo>
                  <a:cubicBezTo>
                    <a:pt x="77785" y="568848"/>
                    <a:pt x="63320" y="560288"/>
                    <a:pt x="46937" y="560288"/>
                  </a:cubicBezTo>
                  <a:cubicBezTo>
                    <a:pt x="20959" y="559992"/>
                    <a:pt x="0" y="580952"/>
                    <a:pt x="0" y="606781"/>
                  </a:cubicBezTo>
                  <a:cubicBezTo>
                    <a:pt x="0" y="632464"/>
                    <a:pt x="20959" y="653423"/>
                    <a:pt x="46642" y="653423"/>
                  </a:cubicBezTo>
                  <a:cubicBezTo>
                    <a:pt x="72324" y="653423"/>
                    <a:pt x="93283" y="632464"/>
                    <a:pt x="93283" y="606781"/>
                  </a:cubicBezTo>
                  <a:cubicBezTo>
                    <a:pt x="93283" y="602796"/>
                    <a:pt x="92545" y="598811"/>
                    <a:pt x="91659" y="595121"/>
                  </a:cubicBezTo>
                  <a:lnTo>
                    <a:pt x="276750" y="513941"/>
                  </a:lnTo>
                  <a:cubicBezTo>
                    <a:pt x="285015" y="526783"/>
                    <a:pt x="299480" y="535343"/>
                    <a:pt x="315863" y="535343"/>
                  </a:cubicBezTo>
                  <a:cubicBezTo>
                    <a:pt x="325605" y="535343"/>
                    <a:pt x="334756" y="532244"/>
                    <a:pt x="342136" y="527225"/>
                  </a:cubicBezTo>
                  <a:lnTo>
                    <a:pt x="419331" y="608700"/>
                  </a:lnTo>
                  <a:lnTo>
                    <a:pt x="326343" y="774602"/>
                  </a:lnTo>
                  <a:cubicBezTo>
                    <a:pt x="322948" y="773569"/>
                    <a:pt x="319553" y="772831"/>
                    <a:pt x="315863" y="772831"/>
                  </a:cubicBezTo>
                  <a:cubicBezTo>
                    <a:pt x="300956" y="772831"/>
                    <a:pt x="288115" y="782130"/>
                    <a:pt x="282949" y="795118"/>
                  </a:cubicBezTo>
                  <a:lnTo>
                    <a:pt x="82213" y="759695"/>
                  </a:lnTo>
                  <a:cubicBezTo>
                    <a:pt x="81475" y="740654"/>
                    <a:pt x="65977" y="725304"/>
                    <a:pt x="46789" y="725304"/>
                  </a:cubicBezTo>
                  <a:cubicBezTo>
                    <a:pt x="27158" y="725304"/>
                    <a:pt x="11218" y="741245"/>
                    <a:pt x="11218" y="760875"/>
                  </a:cubicBezTo>
                  <a:cubicBezTo>
                    <a:pt x="11218" y="780506"/>
                    <a:pt x="27158" y="796447"/>
                    <a:pt x="46789" y="796447"/>
                  </a:cubicBezTo>
                  <a:cubicBezTo>
                    <a:pt x="61697" y="796447"/>
                    <a:pt x="74538" y="787148"/>
                    <a:pt x="79704" y="774159"/>
                  </a:cubicBezTo>
                  <a:lnTo>
                    <a:pt x="280440" y="809583"/>
                  </a:lnTo>
                  <a:cubicBezTo>
                    <a:pt x="281178" y="828623"/>
                    <a:pt x="296676" y="843974"/>
                    <a:pt x="315863" y="843974"/>
                  </a:cubicBezTo>
                  <a:cubicBezTo>
                    <a:pt x="335494" y="843974"/>
                    <a:pt x="351435" y="828033"/>
                    <a:pt x="351435" y="808402"/>
                  </a:cubicBezTo>
                  <a:cubicBezTo>
                    <a:pt x="351435" y="797775"/>
                    <a:pt x="346712" y="788329"/>
                    <a:pt x="339184" y="781687"/>
                  </a:cubicBezTo>
                  <a:lnTo>
                    <a:pt x="429958" y="619770"/>
                  </a:lnTo>
                  <a:lnTo>
                    <a:pt x="548185" y="744492"/>
                  </a:lnTo>
                  <a:cubicBezTo>
                    <a:pt x="542134" y="752315"/>
                    <a:pt x="538444" y="762056"/>
                    <a:pt x="538444" y="772683"/>
                  </a:cubicBezTo>
                  <a:cubicBezTo>
                    <a:pt x="538444" y="798366"/>
                    <a:pt x="559403" y="819325"/>
                    <a:pt x="585085" y="819325"/>
                  </a:cubicBezTo>
                  <a:cubicBezTo>
                    <a:pt x="610768" y="819325"/>
                    <a:pt x="631727" y="798366"/>
                    <a:pt x="631727" y="772683"/>
                  </a:cubicBezTo>
                  <a:cubicBezTo>
                    <a:pt x="631727" y="759104"/>
                    <a:pt x="625823" y="746853"/>
                    <a:pt x="616377" y="738440"/>
                  </a:cubicBezTo>
                  <a:lnTo>
                    <a:pt x="765305" y="512170"/>
                  </a:lnTo>
                  <a:lnTo>
                    <a:pt x="824197" y="568996"/>
                  </a:lnTo>
                  <a:cubicBezTo>
                    <a:pt x="820802" y="574457"/>
                    <a:pt x="818736" y="580952"/>
                    <a:pt x="818736" y="587889"/>
                  </a:cubicBezTo>
                  <a:cubicBezTo>
                    <a:pt x="818736" y="607519"/>
                    <a:pt x="834677" y="623460"/>
                    <a:pt x="854307" y="623460"/>
                  </a:cubicBezTo>
                  <a:cubicBezTo>
                    <a:pt x="873938" y="623460"/>
                    <a:pt x="889879" y="607519"/>
                    <a:pt x="889879" y="587889"/>
                  </a:cubicBezTo>
                  <a:cubicBezTo>
                    <a:pt x="889879" y="576524"/>
                    <a:pt x="884418" y="566487"/>
                    <a:pt x="876152" y="559992"/>
                  </a:cubicBezTo>
                  <a:lnTo>
                    <a:pt x="994527" y="317191"/>
                  </a:lnTo>
                  <a:lnTo>
                    <a:pt x="1082497" y="282801"/>
                  </a:lnTo>
                  <a:cubicBezTo>
                    <a:pt x="1090319" y="297561"/>
                    <a:pt x="1105670" y="307745"/>
                    <a:pt x="1123529" y="307745"/>
                  </a:cubicBezTo>
                  <a:cubicBezTo>
                    <a:pt x="1149212" y="307745"/>
                    <a:pt x="1170171" y="286786"/>
                    <a:pt x="1170171" y="261103"/>
                  </a:cubicBezTo>
                  <a:cubicBezTo>
                    <a:pt x="1170171" y="235126"/>
                    <a:pt x="1149359" y="214167"/>
                    <a:pt x="1123529" y="214167"/>
                  </a:cubicBezTo>
                  <a:close/>
                  <a:moveTo>
                    <a:pt x="46642" y="631283"/>
                  </a:moveTo>
                  <a:cubicBezTo>
                    <a:pt x="33062" y="631283"/>
                    <a:pt x="22140" y="620213"/>
                    <a:pt x="22140" y="606781"/>
                  </a:cubicBezTo>
                  <a:cubicBezTo>
                    <a:pt x="22140" y="593202"/>
                    <a:pt x="33210" y="582280"/>
                    <a:pt x="46642" y="582280"/>
                  </a:cubicBezTo>
                  <a:cubicBezTo>
                    <a:pt x="60073" y="582280"/>
                    <a:pt x="71143" y="593350"/>
                    <a:pt x="71143" y="606781"/>
                  </a:cubicBezTo>
                  <a:cubicBezTo>
                    <a:pt x="71291" y="620213"/>
                    <a:pt x="60221" y="631283"/>
                    <a:pt x="46642" y="631283"/>
                  </a:cubicBezTo>
                  <a:close/>
                  <a:moveTo>
                    <a:pt x="315863" y="513203"/>
                  </a:moveTo>
                  <a:cubicBezTo>
                    <a:pt x="302284" y="513203"/>
                    <a:pt x="291362" y="502133"/>
                    <a:pt x="291362" y="488702"/>
                  </a:cubicBezTo>
                  <a:cubicBezTo>
                    <a:pt x="291362" y="475270"/>
                    <a:pt x="302432" y="464200"/>
                    <a:pt x="315863" y="464200"/>
                  </a:cubicBezTo>
                  <a:cubicBezTo>
                    <a:pt x="329443" y="464200"/>
                    <a:pt x="340365" y="475270"/>
                    <a:pt x="340365" y="488702"/>
                  </a:cubicBezTo>
                  <a:cubicBezTo>
                    <a:pt x="340365" y="502133"/>
                    <a:pt x="329443" y="513203"/>
                    <a:pt x="315863" y="513203"/>
                  </a:cubicBezTo>
                  <a:close/>
                  <a:moveTo>
                    <a:pt x="585085" y="797185"/>
                  </a:moveTo>
                  <a:cubicBezTo>
                    <a:pt x="571506" y="797185"/>
                    <a:pt x="560584" y="786115"/>
                    <a:pt x="560584" y="772683"/>
                  </a:cubicBezTo>
                  <a:cubicBezTo>
                    <a:pt x="560584" y="759104"/>
                    <a:pt x="571654" y="748182"/>
                    <a:pt x="585085" y="748182"/>
                  </a:cubicBezTo>
                  <a:cubicBezTo>
                    <a:pt x="598665" y="748182"/>
                    <a:pt x="609587" y="759252"/>
                    <a:pt x="609587" y="772683"/>
                  </a:cubicBezTo>
                  <a:cubicBezTo>
                    <a:pt x="609587" y="786262"/>
                    <a:pt x="598665" y="797185"/>
                    <a:pt x="585085" y="797185"/>
                  </a:cubicBezTo>
                  <a:close/>
                  <a:moveTo>
                    <a:pt x="604273" y="730175"/>
                  </a:moveTo>
                  <a:cubicBezTo>
                    <a:pt x="598369" y="727518"/>
                    <a:pt x="592023" y="726042"/>
                    <a:pt x="585233" y="726042"/>
                  </a:cubicBezTo>
                  <a:cubicBezTo>
                    <a:pt x="575491" y="726042"/>
                    <a:pt x="566340" y="729141"/>
                    <a:pt x="558960" y="734160"/>
                  </a:cubicBezTo>
                  <a:lnTo>
                    <a:pt x="437781" y="606191"/>
                  </a:lnTo>
                  <a:lnTo>
                    <a:pt x="574901" y="361619"/>
                  </a:lnTo>
                  <a:cubicBezTo>
                    <a:pt x="578296" y="362652"/>
                    <a:pt x="581691" y="363390"/>
                    <a:pt x="585381" y="363390"/>
                  </a:cubicBezTo>
                  <a:cubicBezTo>
                    <a:pt x="592761" y="363390"/>
                    <a:pt x="599698" y="361176"/>
                    <a:pt x="605307" y="357338"/>
                  </a:cubicBezTo>
                  <a:lnTo>
                    <a:pt x="754530" y="501691"/>
                  </a:lnTo>
                  <a:lnTo>
                    <a:pt x="604273" y="730175"/>
                  </a:lnTo>
                  <a:close/>
                  <a:moveTo>
                    <a:pt x="854307" y="338888"/>
                  </a:moveTo>
                  <a:cubicBezTo>
                    <a:pt x="867887" y="338888"/>
                    <a:pt x="878809" y="349958"/>
                    <a:pt x="878809" y="363390"/>
                  </a:cubicBezTo>
                  <a:cubicBezTo>
                    <a:pt x="878809" y="376969"/>
                    <a:pt x="867739" y="387891"/>
                    <a:pt x="854307" y="387891"/>
                  </a:cubicBezTo>
                  <a:cubicBezTo>
                    <a:pt x="840876" y="387891"/>
                    <a:pt x="829806" y="376821"/>
                    <a:pt x="829806" y="363390"/>
                  </a:cubicBezTo>
                  <a:cubicBezTo>
                    <a:pt x="829806" y="349958"/>
                    <a:pt x="840728" y="338888"/>
                    <a:pt x="854307" y="338888"/>
                  </a:cubicBezTo>
                  <a:close/>
                  <a:moveTo>
                    <a:pt x="862868" y="553203"/>
                  </a:moveTo>
                  <a:cubicBezTo>
                    <a:pt x="860064" y="552465"/>
                    <a:pt x="857259" y="552022"/>
                    <a:pt x="854307" y="552022"/>
                  </a:cubicBezTo>
                  <a:cubicBezTo>
                    <a:pt x="846927" y="552022"/>
                    <a:pt x="839990" y="554236"/>
                    <a:pt x="834381" y="558074"/>
                  </a:cubicBezTo>
                  <a:lnTo>
                    <a:pt x="773570" y="499477"/>
                  </a:lnTo>
                  <a:lnTo>
                    <a:pt x="835119" y="405899"/>
                  </a:lnTo>
                  <a:cubicBezTo>
                    <a:pt x="841023" y="408555"/>
                    <a:pt x="847370" y="410031"/>
                    <a:pt x="854160" y="410031"/>
                  </a:cubicBezTo>
                  <a:cubicBezTo>
                    <a:pt x="879842" y="410031"/>
                    <a:pt x="900801" y="389072"/>
                    <a:pt x="900801" y="363390"/>
                  </a:cubicBezTo>
                  <a:cubicBezTo>
                    <a:pt x="900801" y="360143"/>
                    <a:pt x="900506" y="356896"/>
                    <a:pt x="899768" y="353796"/>
                  </a:cubicBezTo>
                  <a:lnTo>
                    <a:pt x="974011" y="324866"/>
                  </a:lnTo>
                  <a:lnTo>
                    <a:pt x="862868" y="553203"/>
                  </a:lnTo>
                  <a:close/>
                  <a:moveTo>
                    <a:pt x="1123529" y="285457"/>
                  </a:moveTo>
                  <a:cubicBezTo>
                    <a:pt x="1109950" y="285457"/>
                    <a:pt x="1099028" y="274387"/>
                    <a:pt x="1099028" y="260956"/>
                  </a:cubicBezTo>
                  <a:cubicBezTo>
                    <a:pt x="1099028" y="247377"/>
                    <a:pt x="1110098" y="236454"/>
                    <a:pt x="1123529" y="236454"/>
                  </a:cubicBezTo>
                  <a:cubicBezTo>
                    <a:pt x="1137109" y="236454"/>
                    <a:pt x="1148031" y="247524"/>
                    <a:pt x="1148031" y="260956"/>
                  </a:cubicBezTo>
                  <a:cubicBezTo>
                    <a:pt x="1148031" y="274387"/>
                    <a:pt x="1137109" y="285457"/>
                    <a:pt x="1123529" y="285457"/>
                  </a:cubicBezTo>
                  <a:close/>
                </a:path>
              </a:pathLst>
            </a:custGeom>
            <a:gradFill>
              <a:gsLst>
                <a:gs pos="0">
                  <a:srgbClr val="F99D1C"/>
                </a:gs>
                <a:gs pos="10000">
                  <a:srgbClr val="F99D1C"/>
                </a:gs>
                <a:gs pos="40000">
                  <a:srgbClr val="F56A00"/>
                </a:gs>
                <a:gs pos="80000">
                  <a:srgbClr val="FD008F"/>
                </a:gs>
                <a:gs pos="100000">
                  <a:srgbClr val="FD008F"/>
                </a:gs>
              </a:gsLst>
              <a:lin ang="2700006" scaled="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None/>
              </a:pPr>
              <a:endParaRPr sz="1800">
                <a:solidFill>
                  <a:srgbClr val="FFFFFF"/>
                </a:solidFill>
                <a:latin typeface="Arial"/>
                <a:ea typeface="Arial"/>
                <a:cs typeface="Arial"/>
                <a:sym typeface="Arial"/>
              </a:endParaRPr>
            </a:p>
          </p:txBody>
        </p:sp>
      </p:grpSp>
      <p:sp>
        <p:nvSpPr>
          <p:cNvPr id="479" name="Google Shape;479;gebcc1785b2_0_616"/>
          <p:cNvSpPr/>
          <p:nvPr/>
        </p:nvSpPr>
        <p:spPr>
          <a:xfrm>
            <a:off x="7327813" y="3858475"/>
            <a:ext cx="2313600" cy="2313600"/>
          </a:xfrm>
          <a:prstGeom prst="ellipse">
            <a:avLst/>
          </a:prstGeom>
          <a:blipFill rotWithShape="1">
            <a:blip r:embed="rId13" cstate="screen">
              <a:alphaModFix amt="99000"/>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endParaRPr sz="1800">
              <a:solidFill>
                <a:srgbClr val="FFFFFF"/>
              </a:solidFill>
              <a:latin typeface="Arial"/>
              <a:ea typeface="Arial"/>
              <a:cs typeface="Arial"/>
              <a:sym typeface="Arial"/>
            </a:endParaRPr>
          </a:p>
        </p:txBody>
      </p:sp>
      <p:pic>
        <p:nvPicPr>
          <p:cNvPr id="480" name="Google Shape;480;gebcc1785b2_0_616"/>
          <p:cNvPicPr preferRelativeResize="0"/>
          <p:nvPr/>
        </p:nvPicPr>
        <p:blipFill rotWithShape="1">
          <a:blip r:embed="rId14" cstate="screen">
            <a:alphaModFix/>
            <a:extLst>
              <a:ext uri="{28A0092B-C50C-407E-A947-70E740481C1C}">
                <a14:useLocalDpi xmlns:a14="http://schemas.microsoft.com/office/drawing/2010/main"/>
              </a:ext>
            </a:extLst>
          </a:blip>
          <a:srcRect/>
          <a:stretch/>
        </p:blipFill>
        <p:spPr>
          <a:xfrm>
            <a:off x="5362831" y="4439513"/>
            <a:ext cx="3694669" cy="2418487"/>
          </a:xfrm>
          <a:prstGeom prst="rect">
            <a:avLst/>
          </a:prstGeom>
          <a:noFill/>
          <a:ln>
            <a:noFill/>
          </a:ln>
        </p:spPr>
      </p:pic>
      <p:grpSp>
        <p:nvGrpSpPr>
          <p:cNvPr id="481" name="Google Shape;481;gebcc1785b2_0_616"/>
          <p:cNvGrpSpPr/>
          <p:nvPr/>
        </p:nvGrpSpPr>
        <p:grpSpPr>
          <a:xfrm>
            <a:off x="6331060" y="5483055"/>
            <a:ext cx="887700" cy="887700"/>
            <a:chOff x="17797186" y="3239218"/>
            <a:chExt cx="887700" cy="887700"/>
          </a:xfrm>
        </p:grpSpPr>
        <p:sp>
          <p:nvSpPr>
            <p:cNvPr id="482" name="Google Shape;482;gebcc1785b2_0_616"/>
            <p:cNvSpPr/>
            <p:nvPr/>
          </p:nvSpPr>
          <p:spPr>
            <a:xfrm>
              <a:off x="17797186" y="3239218"/>
              <a:ext cx="887700" cy="887700"/>
            </a:xfrm>
            <a:prstGeom prst="rect">
              <a:avLst/>
            </a:prstGeom>
            <a:gradFill>
              <a:gsLst>
                <a:gs pos="0">
                  <a:srgbClr val="7F7F7F">
                    <a:alpha val="84705"/>
                  </a:srgbClr>
                </a:gs>
                <a:gs pos="100000">
                  <a:srgbClr val="171717">
                    <a:alpha val="84705"/>
                  </a:srgbClr>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endParaRPr sz="1800">
                <a:solidFill>
                  <a:srgbClr val="FFFFFF"/>
                </a:solidFill>
                <a:latin typeface="Arial"/>
                <a:ea typeface="Arial"/>
                <a:cs typeface="Arial"/>
                <a:sym typeface="Arial"/>
              </a:endParaRPr>
            </a:p>
          </p:txBody>
        </p:sp>
        <p:grpSp>
          <p:nvGrpSpPr>
            <p:cNvPr id="483" name="Google Shape;483;gebcc1785b2_0_616"/>
            <p:cNvGrpSpPr/>
            <p:nvPr/>
          </p:nvGrpSpPr>
          <p:grpSpPr>
            <a:xfrm>
              <a:off x="18009021" y="3450510"/>
              <a:ext cx="465056" cy="465668"/>
              <a:chOff x="11261195" y="6420791"/>
              <a:chExt cx="659467" cy="660335"/>
            </a:xfrm>
          </p:grpSpPr>
          <p:sp>
            <p:nvSpPr>
              <p:cNvPr id="484" name="Google Shape;484;gebcc1785b2_0_616"/>
              <p:cNvSpPr/>
              <p:nvPr/>
            </p:nvSpPr>
            <p:spPr>
              <a:xfrm>
                <a:off x="11398086" y="6801804"/>
                <a:ext cx="134718" cy="145582"/>
              </a:xfrm>
              <a:custGeom>
                <a:avLst/>
                <a:gdLst/>
                <a:ahLst/>
                <a:cxnLst/>
                <a:rect l="l" t="t" r="r" b="b"/>
                <a:pathLst>
                  <a:path w="134718" h="145582" extrusionOk="0">
                    <a:moveTo>
                      <a:pt x="90228" y="145311"/>
                    </a:moveTo>
                    <a:lnTo>
                      <a:pt x="14395" y="145311"/>
                    </a:lnTo>
                    <a:cubicBezTo>
                      <a:pt x="6898" y="145311"/>
                      <a:pt x="815" y="139227"/>
                      <a:pt x="815" y="131731"/>
                    </a:cubicBezTo>
                    <a:cubicBezTo>
                      <a:pt x="815" y="124234"/>
                      <a:pt x="6898" y="118150"/>
                      <a:pt x="14395" y="118150"/>
                    </a:cubicBezTo>
                    <a:lnTo>
                      <a:pt x="90228" y="118150"/>
                    </a:lnTo>
                    <a:cubicBezTo>
                      <a:pt x="99681" y="118150"/>
                      <a:pt x="107286" y="110545"/>
                      <a:pt x="107286" y="101093"/>
                    </a:cubicBezTo>
                    <a:lnTo>
                      <a:pt x="107286" y="14395"/>
                    </a:lnTo>
                    <a:cubicBezTo>
                      <a:pt x="107286" y="6899"/>
                      <a:pt x="113369" y="815"/>
                      <a:pt x="120866" y="815"/>
                    </a:cubicBezTo>
                    <a:cubicBezTo>
                      <a:pt x="128363" y="815"/>
                      <a:pt x="134447" y="6899"/>
                      <a:pt x="134447" y="14395"/>
                    </a:cubicBezTo>
                    <a:lnTo>
                      <a:pt x="134447" y="101093"/>
                    </a:lnTo>
                    <a:cubicBezTo>
                      <a:pt x="134447" y="125538"/>
                      <a:pt x="114565" y="145311"/>
                      <a:pt x="90228" y="14531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700">
                  <a:solidFill>
                    <a:srgbClr val="000000"/>
                  </a:solidFill>
                  <a:latin typeface="Arial"/>
                  <a:ea typeface="Arial"/>
                  <a:cs typeface="Arial"/>
                  <a:sym typeface="Arial"/>
                </a:endParaRPr>
              </a:p>
            </p:txBody>
          </p:sp>
          <p:sp>
            <p:nvSpPr>
              <p:cNvPr id="485" name="Google Shape;485;gebcc1785b2_0_616"/>
              <p:cNvSpPr/>
              <p:nvPr/>
            </p:nvSpPr>
            <p:spPr>
              <a:xfrm>
                <a:off x="11649053" y="6801804"/>
                <a:ext cx="134718" cy="145582"/>
              </a:xfrm>
              <a:custGeom>
                <a:avLst/>
                <a:gdLst/>
                <a:ahLst/>
                <a:cxnLst/>
                <a:rect l="l" t="t" r="r" b="b"/>
                <a:pathLst>
                  <a:path w="134718" h="145582" extrusionOk="0">
                    <a:moveTo>
                      <a:pt x="120866" y="145311"/>
                    </a:moveTo>
                    <a:lnTo>
                      <a:pt x="45033" y="145311"/>
                    </a:lnTo>
                    <a:cubicBezTo>
                      <a:pt x="20696" y="145311"/>
                      <a:pt x="815" y="125429"/>
                      <a:pt x="815" y="101093"/>
                    </a:cubicBezTo>
                    <a:lnTo>
                      <a:pt x="815" y="14395"/>
                    </a:lnTo>
                    <a:cubicBezTo>
                      <a:pt x="815" y="6899"/>
                      <a:pt x="6898" y="815"/>
                      <a:pt x="14395" y="815"/>
                    </a:cubicBezTo>
                    <a:cubicBezTo>
                      <a:pt x="21892" y="815"/>
                      <a:pt x="27976" y="6899"/>
                      <a:pt x="27976" y="14395"/>
                    </a:cubicBezTo>
                    <a:lnTo>
                      <a:pt x="27976" y="101093"/>
                    </a:lnTo>
                    <a:cubicBezTo>
                      <a:pt x="27976" y="110545"/>
                      <a:pt x="35581" y="118150"/>
                      <a:pt x="45033" y="118150"/>
                    </a:cubicBezTo>
                    <a:lnTo>
                      <a:pt x="120866" y="118150"/>
                    </a:lnTo>
                    <a:cubicBezTo>
                      <a:pt x="128363" y="118150"/>
                      <a:pt x="134447" y="124234"/>
                      <a:pt x="134447" y="131731"/>
                    </a:cubicBezTo>
                    <a:cubicBezTo>
                      <a:pt x="134447" y="139227"/>
                      <a:pt x="128363" y="145311"/>
                      <a:pt x="120866" y="14531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700">
                  <a:solidFill>
                    <a:srgbClr val="000000"/>
                  </a:solidFill>
                  <a:latin typeface="Arial"/>
                  <a:ea typeface="Arial"/>
                  <a:cs typeface="Arial"/>
                  <a:sym typeface="Arial"/>
                </a:endParaRPr>
              </a:p>
            </p:txBody>
          </p:sp>
          <p:sp>
            <p:nvSpPr>
              <p:cNvPr id="486" name="Google Shape;486;gebcc1785b2_0_616"/>
              <p:cNvSpPr/>
              <p:nvPr/>
            </p:nvSpPr>
            <p:spPr>
              <a:xfrm>
                <a:off x="11576262" y="6801804"/>
                <a:ext cx="28247" cy="200990"/>
              </a:xfrm>
              <a:custGeom>
                <a:avLst/>
                <a:gdLst/>
                <a:ahLst/>
                <a:cxnLst/>
                <a:rect l="l" t="t" r="r" b="b"/>
                <a:pathLst>
                  <a:path w="28247" h="200990" extrusionOk="0">
                    <a:moveTo>
                      <a:pt x="14395" y="200719"/>
                    </a:moveTo>
                    <a:cubicBezTo>
                      <a:pt x="6898" y="200719"/>
                      <a:pt x="815" y="194635"/>
                      <a:pt x="815" y="187139"/>
                    </a:cubicBezTo>
                    <a:lnTo>
                      <a:pt x="815" y="14395"/>
                    </a:lnTo>
                    <a:cubicBezTo>
                      <a:pt x="815" y="6899"/>
                      <a:pt x="6898" y="815"/>
                      <a:pt x="14395" y="815"/>
                    </a:cubicBezTo>
                    <a:cubicBezTo>
                      <a:pt x="21892" y="815"/>
                      <a:pt x="27976" y="6899"/>
                      <a:pt x="27976" y="14395"/>
                    </a:cubicBezTo>
                    <a:lnTo>
                      <a:pt x="27976" y="187139"/>
                    </a:lnTo>
                    <a:cubicBezTo>
                      <a:pt x="27976" y="194635"/>
                      <a:pt x="21892" y="200719"/>
                      <a:pt x="14395" y="20071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700">
                  <a:solidFill>
                    <a:srgbClr val="000000"/>
                  </a:solidFill>
                  <a:latin typeface="Arial"/>
                  <a:ea typeface="Arial"/>
                  <a:cs typeface="Arial"/>
                  <a:sym typeface="Arial"/>
                </a:endParaRPr>
              </a:p>
            </p:txBody>
          </p:sp>
          <p:sp>
            <p:nvSpPr>
              <p:cNvPr id="487" name="Google Shape;487;gebcc1785b2_0_616"/>
              <p:cNvSpPr/>
              <p:nvPr/>
            </p:nvSpPr>
            <p:spPr>
              <a:xfrm>
                <a:off x="11321600" y="6881331"/>
                <a:ext cx="104297" cy="104297"/>
              </a:xfrm>
              <a:custGeom>
                <a:avLst/>
                <a:gdLst/>
                <a:ahLst/>
                <a:cxnLst/>
                <a:rect l="l" t="t" r="r" b="b"/>
                <a:pathLst>
                  <a:path w="104297" h="104297" extrusionOk="0">
                    <a:moveTo>
                      <a:pt x="52638" y="104461"/>
                    </a:moveTo>
                    <a:cubicBezTo>
                      <a:pt x="24065" y="104461"/>
                      <a:pt x="815" y="81211"/>
                      <a:pt x="815" y="52638"/>
                    </a:cubicBezTo>
                    <a:cubicBezTo>
                      <a:pt x="815" y="47749"/>
                      <a:pt x="1467" y="42968"/>
                      <a:pt x="2771" y="38406"/>
                    </a:cubicBezTo>
                    <a:cubicBezTo>
                      <a:pt x="7008" y="23521"/>
                      <a:pt x="17546" y="11462"/>
                      <a:pt x="31778" y="5161"/>
                    </a:cubicBezTo>
                    <a:cubicBezTo>
                      <a:pt x="38406" y="2227"/>
                      <a:pt x="45359" y="815"/>
                      <a:pt x="52638" y="815"/>
                    </a:cubicBezTo>
                    <a:cubicBezTo>
                      <a:pt x="81211" y="815"/>
                      <a:pt x="104461" y="24064"/>
                      <a:pt x="104461" y="52638"/>
                    </a:cubicBezTo>
                    <a:cubicBezTo>
                      <a:pt x="104461" y="56549"/>
                      <a:pt x="104026" y="60569"/>
                      <a:pt x="103157" y="64371"/>
                    </a:cubicBezTo>
                    <a:cubicBezTo>
                      <a:pt x="99681" y="79582"/>
                      <a:pt x="89577" y="92293"/>
                      <a:pt x="75563" y="99137"/>
                    </a:cubicBezTo>
                    <a:cubicBezTo>
                      <a:pt x="68501" y="102614"/>
                      <a:pt x="60786" y="104461"/>
                      <a:pt x="52638" y="104461"/>
                    </a:cubicBezTo>
                    <a:close/>
                    <a:moveTo>
                      <a:pt x="52638" y="27867"/>
                    </a:moveTo>
                    <a:cubicBezTo>
                      <a:pt x="49161" y="27867"/>
                      <a:pt x="45794" y="28519"/>
                      <a:pt x="42752" y="29931"/>
                    </a:cubicBezTo>
                    <a:cubicBezTo>
                      <a:pt x="36016" y="32865"/>
                      <a:pt x="30909" y="38623"/>
                      <a:pt x="28954" y="45793"/>
                    </a:cubicBezTo>
                    <a:cubicBezTo>
                      <a:pt x="28303" y="47966"/>
                      <a:pt x="27976" y="50248"/>
                      <a:pt x="27976" y="52638"/>
                    </a:cubicBezTo>
                    <a:cubicBezTo>
                      <a:pt x="27976" y="66218"/>
                      <a:pt x="39058" y="77300"/>
                      <a:pt x="52638" y="77300"/>
                    </a:cubicBezTo>
                    <a:cubicBezTo>
                      <a:pt x="56441" y="77300"/>
                      <a:pt x="60135" y="76431"/>
                      <a:pt x="63612" y="74801"/>
                    </a:cubicBezTo>
                    <a:cubicBezTo>
                      <a:pt x="70239" y="71542"/>
                      <a:pt x="75128" y="65349"/>
                      <a:pt x="76757" y="58287"/>
                    </a:cubicBezTo>
                    <a:cubicBezTo>
                      <a:pt x="77192" y="56440"/>
                      <a:pt x="77409" y="54593"/>
                      <a:pt x="77409" y="52638"/>
                    </a:cubicBezTo>
                    <a:cubicBezTo>
                      <a:pt x="77409" y="38949"/>
                      <a:pt x="66328" y="27867"/>
                      <a:pt x="52638" y="2786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700">
                  <a:solidFill>
                    <a:srgbClr val="000000"/>
                  </a:solidFill>
                  <a:latin typeface="Arial"/>
                  <a:ea typeface="Arial"/>
                  <a:cs typeface="Arial"/>
                  <a:sym typeface="Arial"/>
                </a:endParaRPr>
              </a:p>
            </p:txBody>
          </p:sp>
          <p:sp>
            <p:nvSpPr>
              <p:cNvPr id="488" name="Google Shape;488;gebcc1785b2_0_616"/>
              <p:cNvSpPr/>
              <p:nvPr/>
            </p:nvSpPr>
            <p:spPr>
              <a:xfrm>
                <a:off x="11755524" y="6881331"/>
                <a:ext cx="104297" cy="104297"/>
              </a:xfrm>
              <a:custGeom>
                <a:avLst/>
                <a:gdLst/>
                <a:ahLst/>
                <a:cxnLst/>
                <a:rect l="l" t="t" r="r" b="b"/>
                <a:pathLst>
                  <a:path w="104297" h="104297" extrusionOk="0">
                    <a:moveTo>
                      <a:pt x="52638" y="104461"/>
                    </a:moveTo>
                    <a:cubicBezTo>
                      <a:pt x="24065" y="104461"/>
                      <a:pt x="815" y="81211"/>
                      <a:pt x="815" y="52638"/>
                    </a:cubicBezTo>
                    <a:cubicBezTo>
                      <a:pt x="815" y="47749"/>
                      <a:pt x="1466" y="42968"/>
                      <a:pt x="2770" y="38406"/>
                    </a:cubicBezTo>
                    <a:cubicBezTo>
                      <a:pt x="7008" y="23521"/>
                      <a:pt x="17546" y="11462"/>
                      <a:pt x="31778" y="5161"/>
                    </a:cubicBezTo>
                    <a:cubicBezTo>
                      <a:pt x="38405" y="2227"/>
                      <a:pt x="45359" y="815"/>
                      <a:pt x="52638" y="815"/>
                    </a:cubicBezTo>
                    <a:cubicBezTo>
                      <a:pt x="81211" y="815"/>
                      <a:pt x="104461" y="24064"/>
                      <a:pt x="104461" y="52638"/>
                    </a:cubicBezTo>
                    <a:cubicBezTo>
                      <a:pt x="104461" y="56549"/>
                      <a:pt x="104026" y="60569"/>
                      <a:pt x="103157" y="64371"/>
                    </a:cubicBezTo>
                    <a:cubicBezTo>
                      <a:pt x="99681" y="79582"/>
                      <a:pt x="89577" y="92293"/>
                      <a:pt x="75562" y="99137"/>
                    </a:cubicBezTo>
                    <a:cubicBezTo>
                      <a:pt x="68391" y="102614"/>
                      <a:pt x="60677" y="104461"/>
                      <a:pt x="52638" y="104461"/>
                    </a:cubicBezTo>
                    <a:close/>
                    <a:moveTo>
                      <a:pt x="52638" y="27867"/>
                    </a:moveTo>
                    <a:cubicBezTo>
                      <a:pt x="49161" y="27867"/>
                      <a:pt x="45794" y="28519"/>
                      <a:pt x="42751" y="29931"/>
                    </a:cubicBezTo>
                    <a:cubicBezTo>
                      <a:pt x="36016" y="32865"/>
                      <a:pt x="30909" y="38623"/>
                      <a:pt x="28954" y="45793"/>
                    </a:cubicBezTo>
                    <a:cubicBezTo>
                      <a:pt x="28301" y="47966"/>
                      <a:pt x="27976" y="50248"/>
                      <a:pt x="27976" y="52638"/>
                    </a:cubicBezTo>
                    <a:cubicBezTo>
                      <a:pt x="27976" y="66218"/>
                      <a:pt x="39058" y="77300"/>
                      <a:pt x="52638" y="77300"/>
                    </a:cubicBezTo>
                    <a:cubicBezTo>
                      <a:pt x="56441" y="77300"/>
                      <a:pt x="60134" y="76431"/>
                      <a:pt x="63611" y="74801"/>
                    </a:cubicBezTo>
                    <a:cubicBezTo>
                      <a:pt x="70239" y="71542"/>
                      <a:pt x="75128" y="65349"/>
                      <a:pt x="76757" y="58287"/>
                    </a:cubicBezTo>
                    <a:cubicBezTo>
                      <a:pt x="77191" y="56440"/>
                      <a:pt x="77409" y="54593"/>
                      <a:pt x="77409" y="52638"/>
                    </a:cubicBezTo>
                    <a:cubicBezTo>
                      <a:pt x="77300" y="38949"/>
                      <a:pt x="66219" y="27867"/>
                      <a:pt x="52638" y="2786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700">
                  <a:solidFill>
                    <a:srgbClr val="000000"/>
                  </a:solidFill>
                  <a:latin typeface="Arial"/>
                  <a:ea typeface="Arial"/>
                  <a:cs typeface="Arial"/>
                  <a:sym typeface="Arial"/>
                </a:endParaRPr>
              </a:p>
            </p:txBody>
          </p:sp>
          <p:sp>
            <p:nvSpPr>
              <p:cNvPr id="489" name="Google Shape;489;gebcc1785b2_0_616"/>
              <p:cNvSpPr/>
              <p:nvPr/>
            </p:nvSpPr>
            <p:spPr>
              <a:xfrm>
                <a:off x="11538344" y="6976829"/>
                <a:ext cx="104297" cy="104297"/>
              </a:xfrm>
              <a:custGeom>
                <a:avLst/>
                <a:gdLst/>
                <a:ahLst/>
                <a:cxnLst/>
                <a:rect l="l" t="t" r="r" b="b"/>
                <a:pathLst>
                  <a:path w="104297" h="104297" extrusionOk="0">
                    <a:moveTo>
                      <a:pt x="52638" y="104461"/>
                    </a:moveTo>
                    <a:cubicBezTo>
                      <a:pt x="24065" y="104461"/>
                      <a:pt x="815" y="81211"/>
                      <a:pt x="815" y="52638"/>
                    </a:cubicBezTo>
                    <a:cubicBezTo>
                      <a:pt x="815" y="47749"/>
                      <a:pt x="1467" y="42968"/>
                      <a:pt x="2771" y="38406"/>
                    </a:cubicBezTo>
                    <a:cubicBezTo>
                      <a:pt x="7008" y="23521"/>
                      <a:pt x="17546" y="11462"/>
                      <a:pt x="31778" y="5161"/>
                    </a:cubicBezTo>
                    <a:cubicBezTo>
                      <a:pt x="38406" y="2227"/>
                      <a:pt x="45359" y="815"/>
                      <a:pt x="52638" y="815"/>
                    </a:cubicBezTo>
                    <a:cubicBezTo>
                      <a:pt x="81211" y="815"/>
                      <a:pt x="104461" y="24064"/>
                      <a:pt x="104461" y="52638"/>
                    </a:cubicBezTo>
                    <a:cubicBezTo>
                      <a:pt x="104461" y="56549"/>
                      <a:pt x="104026" y="60569"/>
                      <a:pt x="103157" y="64371"/>
                    </a:cubicBezTo>
                    <a:cubicBezTo>
                      <a:pt x="99681" y="79582"/>
                      <a:pt x="89577" y="92293"/>
                      <a:pt x="75563" y="99137"/>
                    </a:cubicBezTo>
                    <a:cubicBezTo>
                      <a:pt x="68391" y="102722"/>
                      <a:pt x="60678" y="104461"/>
                      <a:pt x="52638" y="104461"/>
                    </a:cubicBezTo>
                    <a:close/>
                    <a:moveTo>
                      <a:pt x="52638" y="27976"/>
                    </a:moveTo>
                    <a:cubicBezTo>
                      <a:pt x="49161" y="27976"/>
                      <a:pt x="45794" y="28628"/>
                      <a:pt x="42752" y="30040"/>
                    </a:cubicBezTo>
                    <a:cubicBezTo>
                      <a:pt x="36016" y="32973"/>
                      <a:pt x="30909" y="38731"/>
                      <a:pt x="28954" y="45902"/>
                    </a:cubicBezTo>
                    <a:cubicBezTo>
                      <a:pt x="28303" y="48075"/>
                      <a:pt x="27976" y="50356"/>
                      <a:pt x="27976" y="52746"/>
                    </a:cubicBezTo>
                    <a:cubicBezTo>
                      <a:pt x="27976" y="66327"/>
                      <a:pt x="39058" y="77409"/>
                      <a:pt x="52638" y="77409"/>
                    </a:cubicBezTo>
                    <a:cubicBezTo>
                      <a:pt x="56441" y="77409"/>
                      <a:pt x="60135" y="76540"/>
                      <a:pt x="63612" y="74910"/>
                    </a:cubicBezTo>
                    <a:cubicBezTo>
                      <a:pt x="70239" y="71651"/>
                      <a:pt x="75128" y="65458"/>
                      <a:pt x="76757" y="58396"/>
                    </a:cubicBezTo>
                    <a:cubicBezTo>
                      <a:pt x="77192" y="56549"/>
                      <a:pt x="77409" y="54702"/>
                      <a:pt x="77409" y="52746"/>
                    </a:cubicBezTo>
                    <a:cubicBezTo>
                      <a:pt x="77300" y="39058"/>
                      <a:pt x="66219" y="27976"/>
                      <a:pt x="52638" y="2797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700">
                  <a:solidFill>
                    <a:srgbClr val="000000"/>
                  </a:solidFill>
                  <a:latin typeface="Arial"/>
                  <a:ea typeface="Arial"/>
                  <a:cs typeface="Arial"/>
                  <a:sym typeface="Arial"/>
                </a:endParaRPr>
              </a:p>
            </p:txBody>
          </p:sp>
          <p:sp>
            <p:nvSpPr>
              <p:cNvPr id="490" name="Google Shape;490;gebcc1785b2_0_616"/>
              <p:cNvSpPr/>
              <p:nvPr/>
            </p:nvSpPr>
            <p:spPr>
              <a:xfrm>
                <a:off x="11261195" y="6420791"/>
                <a:ext cx="659467" cy="394376"/>
              </a:xfrm>
              <a:custGeom>
                <a:avLst/>
                <a:gdLst/>
                <a:ahLst/>
                <a:cxnLst/>
                <a:rect l="l" t="t" r="r" b="b"/>
                <a:pathLst>
                  <a:path w="659467" h="394376" extrusionOk="0">
                    <a:moveTo>
                      <a:pt x="548597" y="393779"/>
                    </a:moveTo>
                    <a:lnTo>
                      <a:pt x="408229" y="393779"/>
                    </a:lnTo>
                    <a:lnTo>
                      <a:pt x="136076" y="393019"/>
                    </a:lnTo>
                    <a:cubicBezTo>
                      <a:pt x="135751" y="393019"/>
                      <a:pt x="135316" y="393019"/>
                      <a:pt x="134990" y="393019"/>
                    </a:cubicBezTo>
                    <a:cubicBezTo>
                      <a:pt x="98377" y="389868"/>
                      <a:pt x="64480" y="373354"/>
                      <a:pt x="39601" y="346410"/>
                    </a:cubicBezTo>
                    <a:cubicBezTo>
                      <a:pt x="14613" y="319358"/>
                      <a:pt x="815" y="284049"/>
                      <a:pt x="815" y="247001"/>
                    </a:cubicBezTo>
                    <a:cubicBezTo>
                      <a:pt x="815" y="207238"/>
                      <a:pt x="16676" y="169973"/>
                      <a:pt x="45576" y="142160"/>
                    </a:cubicBezTo>
                    <a:cubicBezTo>
                      <a:pt x="73714" y="114999"/>
                      <a:pt x="110002" y="100658"/>
                      <a:pt x="150635" y="100441"/>
                    </a:cubicBezTo>
                    <a:lnTo>
                      <a:pt x="156719" y="100441"/>
                    </a:lnTo>
                    <a:lnTo>
                      <a:pt x="159870" y="95226"/>
                    </a:lnTo>
                    <a:cubicBezTo>
                      <a:pt x="196265" y="36124"/>
                      <a:pt x="259279" y="815"/>
                      <a:pt x="328376" y="815"/>
                    </a:cubicBezTo>
                    <a:cubicBezTo>
                      <a:pt x="342934" y="815"/>
                      <a:pt x="357601" y="2336"/>
                      <a:pt x="372159" y="5378"/>
                    </a:cubicBezTo>
                    <a:cubicBezTo>
                      <a:pt x="455271" y="22869"/>
                      <a:pt x="514700" y="84905"/>
                      <a:pt x="527302" y="167148"/>
                    </a:cubicBezTo>
                    <a:lnTo>
                      <a:pt x="528823" y="177361"/>
                    </a:lnTo>
                    <a:lnTo>
                      <a:pt x="539145" y="176383"/>
                    </a:lnTo>
                    <a:cubicBezTo>
                      <a:pt x="542404" y="176057"/>
                      <a:pt x="545555" y="175948"/>
                      <a:pt x="548487" y="175948"/>
                    </a:cubicBezTo>
                    <a:cubicBezTo>
                      <a:pt x="609437" y="175948"/>
                      <a:pt x="659088" y="224838"/>
                      <a:pt x="659088" y="284918"/>
                    </a:cubicBezTo>
                    <a:cubicBezTo>
                      <a:pt x="659196" y="344998"/>
                      <a:pt x="609545" y="393779"/>
                      <a:pt x="548597" y="393779"/>
                    </a:cubicBezTo>
                    <a:close/>
                    <a:moveTo>
                      <a:pt x="136728" y="365858"/>
                    </a:moveTo>
                    <a:lnTo>
                      <a:pt x="408229" y="366618"/>
                    </a:lnTo>
                    <a:lnTo>
                      <a:pt x="548597" y="366618"/>
                    </a:lnTo>
                    <a:cubicBezTo>
                      <a:pt x="594553" y="366618"/>
                      <a:pt x="632035" y="329897"/>
                      <a:pt x="632035" y="284918"/>
                    </a:cubicBezTo>
                    <a:cubicBezTo>
                      <a:pt x="632035" y="239831"/>
                      <a:pt x="594661" y="203109"/>
                      <a:pt x="548597" y="203109"/>
                    </a:cubicBezTo>
                    <a:cubicBezTo>
                      <a:pt x="546532" y="203109"/>
                      <a:pt x="544251" y="203218"/>
                      <a:pt x="541861" y="203435"/>
                    </a:cubicBezTo>
                    <a:lnTo>
                      <a:pt x="518828" y="205608"/>
                    </a:lnTo>
                    <a:cubicBezTo>
                      <a:pt x="511658" y="206260"/>
                      <a:pt x="505247" y="201263"/>
                      <a:pt x="504161" y="194092"/>
                    </a:cubicBezTo>
                    <a:lnTo>
                      <a:pt x="500684" y="171168"/>
                    </a:lnTo>
                    <a:cubicBezTo>
                      <a:pt x="489820" y="100441"/>
                      <a:pt x="438541" y="47097"/>
                      <a:pt x="366727" y="31887"/>
                    </a:cubicBezTo>
                    <a:cubicBezTo>
                      <a:pt x="354124" y="29170"/>
                      <a:pt x="341195" y="27867"/>
                      <a:pt x="328593" y="27867"/>
                    </a:cubicBezTo>
                    <a:cubicBezTo>
                      <a:pt x="268947" y="27867"/>
                      <a:pt x="214517" y="58287"/>
                      <a:pt x="183119" y="109350"/>
                    </a:cubicBezTo>
                    <a:lnTo>
                      <a:pt x="175949" y="120974"/>
                    </a:lnTo>
                    <a:cubicBezTo>
                      <a:pt x="173450" y="124994"/>
                      <a:pt x="169104" y="127385"/>
                      <a:pt x="164432" y="127385"/>
                    </a:cubicBezTo>
                    <a:lnTo>
                      <a:pt x="150851" y="127493"/>
                    </a:lnTo>
                    <a:cubicBezTo>
                      <a:pt x="117281" y="127602"/>
                      <a:pt x="87512" y="139444"/>
                      <a:pt x="64480" y="161608"/>
                    </a:cubicBezTo>
                    <a:cubicBezTo>
                      <a:pt x="41013" y="184314"/>
                      <a:pt x="28084" y="214625"/>
                      <a:pt x="28084" y="246893"/>
                    </a:cubicBezTo>
                    <a:cubicBezTo>
                      <a:pt x="27976" y="309363"/>
                      <a:pt x="74693" y="360426"/>
                      <a:pt x="136728" y="36585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700">
                  <a:solidFill>
                    <a:srgbClr val="000000"/>
                  </a:solidFill>
                  <a:latin typeface="Arial"/>
                  <a:ea typeface="Arial"/>
                  <a:cs typeface="Arial"/>
                  <a:sym typeface="Arial"/>
                </a:endParaRPr>
              </a:p>
            </p:txBody>
          </p:sp>
        </p:grpSp>
      </p:grpSp>
      <p:sp>
        <p:nvSpPr>
          <p:cNvPr id="491" name="Google Shape;491;gebcc1785b2_0_616"/>
          <p:cNvSpPr/>
          <p:nvPr/>
        </p:nvSpPr>
        <p:spPr>
          <a:xfrm>
            <a:off x="9484829" y="2433704"/>
            <a:ext cx="2033100" cy="2033100"/>
          </a:xfrm>
          <a:prstGeom prst="ellipse">
            <a:avLst/>
          </a:prstGeom>
          <a:blipFill rotWithShape="1">
            <a:blip r:embed="rId15" cstate="screen">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endParaRPr sz="1800">
              <a:solidFill>
                <a:srgbClr val="FFFFFF"/>
              </a:solidFill>
              <a:latin typeface="Arial"/>
              <a:ea typeface="Arial"/>
              <a:cs typeface="Arial"/>
              <a:sym typeface="Arial"/>
            </a:endParaRPr>
          </a:p>
        </p:txBody>
      </p:sp>
      <p:grpSp>
        <p:nvGrpSpPr>
          <p:cNvPr id="492" name="Google Shape;492;gebcc1785b2_0_616"/>
          <p:cNvGrpSpPr/>
          <p:nvPr/>
        </p:nvGrpSpPr>
        <p:grpSpPr>
          <a:xfrm rot="-5636025">
            <a:off x="9596068" y="2528501"/>
            <a:ext cx="1814240" cy="1839569"/>
            <a:chOff x="9596635" y="2528111"/>
            <a:chExt cx="1814320" cy="1839650"/>
          </a:xfrm>
        </p:grpSpPr>
        <p:sp>
          <p:nvSpPr>
            <p:cNvPr id="493" name="Google Shape;493;gebcc1785b2_0_616"/>
            <p:cNvSpPr/>
            <p:nvPr/>
          </p:nvSpPr>
          <p:spPr>
            <a:xfrm>
              <a:off x="9596635" y="2528111"/>
              <a:ext cx="1814320" cy="1839650"/>
            </a:xfrm>
            <a:custGeom>
              <a:avLst/>
              <a:gdLst/>
              <a:ahLst/>
              <a:cxnLst/>
              <a:rect l="l" t="t" r="r" b="b"/>
              <a:pathLst>
                <a:path w="1814320" h="1839650" extrusionOk="0">
                  <a:moveTo>
                    <a:pt x="919999" y="1839651"/>
                  </a:moveTo>
                  <a:cubicBezTo>
                    <a:pt x="412677" y="1839651"/>
                    <a:pt x="0" y="1426973"/>
                    <a:pt x="0" y="919999"/>
                  </a:cubicBezTo>
                  <a:cubicBezTo>
                    <a:pt x="0" y="413025"/>
                    <a:pt x="412677" y="0"/>
                    <a:pt x="919999" y="0"/>
                  </a:cubicBezTo>
                  <a:cubicBezTo>
                    <a:pt x="934265" y="0"/>
                    <a:pt x="946096" y="11831"/>
                    <a:pt x="946096" y="26097"/>
                  </a:cubicBezTo>
                  <a:cubicBezTo>
                    <a:pt x="946096" y="40363"/>
                    <a:pt x="934265" y="52194"/>
                    <a:pt x="919999" y="52194"/>
                  </a:cubicBezTo>
                  <a:cubicBezTo>
                    <a:pt x="441558" y="52194"/>
                    <a:pt x="52194" y="441558"/>
                    <a:pt x="52194" y="919999"/>
                  </a:cubicBezTo>
                  <a:cubicBezTo>
                    <a:pt x="52194" y="1398441"/>
                    <a:pt x="441558" y="1787805"/>
                    <a:pt x="919999" y="1787805"/>
                  </a:cubicBezTo>
                  <a:cubicBezTo>
                    <a:pt x="1320846" y="1787805"/>
                    <a:pt x="1667411" y="1516050"/>
                    <a:pt x="1762752" y="1126686"/>
                  </a:cubicBezTo>
                  <a:cubicBezTo>
                    <a:pt x="1766231" y="1112768"/>
                    <a:pt x="1780150" y="1104069"/>
                    <a:pt x="1794416" y="1107548"/>
                  </a:cubicBezTo>
                  <a:cubicBezTo>
                    <a:pt x="1808334" y="1111028"/>
                    <a:pt x="1817033" y="1124946"/>
                    <a:pt x="1813554" y="1139213"/>
                  </a:cubicBezTo>
                  <a:cubicBezTo>
                    <a:pt x="1712298" y="1551542"/>
                    <a:pt x="1344855" y="1839651"/>
                    <a:pt x="919999" y="1839651"/>
                  </a:cubicBezTo>
                  <a:close/>
                </a:path>
              </a:pathLst>
            </a:custGeom>
            <a:solidFill>
              <a:srgbClr val="FFFFFF">
                <a:alpha val="3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94" name="Google Shape;494;gebcc1785b2_0_616"/>
            <p:cNvSpPr/>
            <p:nvPr/>
          </p:nvSpPr>
          <p:spPr>
            <a:xfrm>
              <a:off x="9722943" y="2654071"/>
              <a:ext cx="1461313" cy="1587381"/>
            </a:xfrm>
            <a:custGeom>
              <a:avLst/>
              <a:gdLst/>
              <a:ahLst/>
              <a:cxnLst/>
              <a:rect l="l" t="t" r="r" b="b"/>
              <a:pathLst>
                <a:path w="1461313" h="1587381" extrusionOk="0">
                  <a:moveTo>
                    <a:pt x="793691" y="1587382"/>
                  </a:moveTo>
                  <a:cubicBezTo>
                    <a:pt x="355960" y="1587382"/>
                    <a:pt x="0" y="1231421"/>
                    <a:pt x="0" y="793691"/>
                  </a:cubicBezTo>
                  <a:cubicBezTo>
                    <a:pt x="0" y="355960"/>
                    <a:pt x="355960" y="0"/>
                    <a:pt x="793691" y="0"/>
                  </a:cubicBezTo>
                  <a:cubicBezTo>
                    <a:pt x="807957" y="0"/>
                    <a:pt x="819787" y="11831"/>
                    <a:pt x="819787" y="26097"/>
                  </a:cubicBezTo>
                  <a:cubicBezTo>
                    <a:pt x="819787" y="40363"/>
                    <a:pt x="807957" y="52194"/>
                    <a:pt x="793691" y="52194"/>
                  </a:cubicBezTo>
                  <a:cubicBezTo>
                    <a:pt x="384841" y="52194"/>
                    <a:pt x="52194" y="384841"/>
                    <a:pt x="52194" y="793691"/>
                  </a:cubicBezTo>
                  <a:cubicBezTo>
                    <a:pt x="52194" y="1202541"/>
                    <a:pt x="384841" y="1535188"/>
                    <a:pt x="793691" y="1535188"/>
                  </a:cubicBezTo>
                  <a:cubicBezTo>
                    <a:pt x="1043524" y="1535188"/>
                    <a:pt x="1275264" y="1409923"/>
                    <a:pt x="1413403" y="1200453"/>
                  </a:cubicBezTo>
                  <a:cubicBezTo>
                    <a:pt x="1421406" y="1188274"/>
                    <a:pt x="1437412" y="1185143"/>
                    <a:pt x="1449590" y="1193146"/>
                  </a:cubicBezTo>
                  <a:cubicBezTo>
                    <a:pt x="1461769" y="1201149"/>
                    <a:pt x="1464900" y="1217155"/>
                    <a:pt x="1456897" y="1229333"/>
                  </a:cubicBezTo>
                  <a:cubicBezTo>
                    <a:pt x="1309015" y="1453766"/>
                    <a:pt x="1060922" y="1587382"/>
                    <a:pt x="793691" y="1587382"/>
                  </a:cubicBezTo>
                  <a:close/>
                </a:path>
              </a:pathLst>
            </a:custGeom>
            <a:solidFill>
              <a:srgbClr val="FFFFFF">
                <a:alpha val="3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95" name="Google Shape;495;gebcc1785b2_0_616"/>
            <p:cNvSpPr/>
            <p:nvPr/>
          </p:nvSpPr>
          <p:spPr>
            <a:xfrm>
              <a:off x="9849252" y="2780728"/>
              <a:ext cx="1334764" cy="1334764"/>
            </a:xfrm>
            <a:custGeom>
              <a:avLst/>
              <a:gdLst/>
              <a:ahLst/>
              <a:cxnLst/>
              <a:rect l="l" t="t" r="r" b="b"/>
              <a:pathLst>
                <a:path w="1334764" h="1334764" extrusionOk="0">
                  <a:moveTo>
                    <a:pt x="667382" y="1334764"/>
                  </a:moveTo>
                  <a:cubicBezTo>
                    <a:pt x="299243" y="1334764"/>
                    <a:pt x="0" y="1035173"/>
                    <a:pt x="0" y="667382"/>
                  </a:cubicBezTo>
                  <a:cubicBezTo>
                    <a:pt x="0" y="299243"/>
                    <a:pt x="299591" y="0"/>
                    <a:pt x="667382" y="0"/>
                  </a:cubicBezTo>
                  <a:cubicBezTo>
                    <a:pt x="681648" y="0"/>
                    <a:pt x="693479" y="11831"/>
                    <a:pt x="693479" y="26097"/>
                  </a:cubicBezTo>
                  <a:cubicBezTo>
                    <a:pt x="693479" y="40363"/>
                    <a:pt x="681648" y="52194"/>
                    <a:pt x="667382" y="52194"/>
                  </a:cubicBezTo>
                  <a:cubicBezTo>
                    <a:pt x="328124" y="52194"/>
                    <a:pt x="52194" y="328124"/>
                    <a:pt x="52194" y="667382"/>
                  </a:cubicBezTo>
                  <a:cubicBezTo>
                    <a:pt x="52194" y="1006641"/>
                    <a:pt x="328124" y="1282571"/>
                    <a:pt x="667382" y="1282571"/>
                  </a:cubicBezTo>
                  <a:cubicBezTo>
                    <a:pt x="1006640" y="1282571"/>
                    <a:pt x="1282571" y="1006641"/>
                    <a:pt x="1282571" y="667382"/>
                  </a:cubicBezTo>
                  <a:cubicBezTo>
                    <a:pt x="1282571" y="653116"/>
                    <a:pt x="1294401" y="641285"/>
                    <a:pt x="1308667" y="641285"/>
                  </a:cubicBezTo>
                  <a:cubicBezTo>
                    <a:pt x="1322934" y="641285"/>
                    <a:pt x="1334764" y="653116"/>
                    <a:pt x="1334764" y="667382"/>
                  </a:cubicBezTo>
                  <a:cubicBezTo>
                    <a:pt x="1334764" y="1035173"/>
                    <a:pt x="1035173" y="1334764"/>
                    <a:pt x="667382" y="1334764"/>
                  </a:cubicBezTo>
                  <a:close/>
                </a:path>
              </a:pathLst>
            </a:custGeom>
            <a:solidFill>
              <a:srgbClr val="FFFFFF">
                <a:alpha val="3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96" name="Google Shape;496;gebcc1785b2_0_616"/>
            <p:cNvSpPr/>
            <p:nvPr/>
          </p:nvSpPr>
          <p:spPr>
            <a:xfrm>
              <a:off x="9975212" y="2906340"/>
              <a:ext cx="639123" cy="1082843"/>
            </a:xfrm>
            <a:custGeom>
              <a:avLst/>
              <a:gdLst/>
              <a:ahLst/>
              <a:cxnLst/>
              <a:rect l="l" t="t" r="r" b="b"/>
              <a:pathLst>
                <a:path w="639123" h="1082843" extrusionOk="0">
                  <a:moveTo>
                    <a:pt x="541422" y="1082843"/>
                  </a:moveTo>
                  <a:cubicBezTo>
                    <a:pt x="242874" y="1082843"/>
                    <a:pt x="0" y="839969"/>
                    <a:pt x="0" y="541422"/>
                  </a:cubicBezTo>
                  <a:cubicBezTo>
                    <a:pt x="0" y="242874"/>
                    <a:pt x="242874" y="0"/>
                    <a:pt x="541422" y="0"/>
                  </a:cubicBezTo>
                  <a:cubicBezTo>
                    <a:pt x="555688" y="0"/>
                    <a:pt x="567518" y="11831"/>
                    <a:pt x="567518" y="26097"/>
                  </a:cubicBezTo>
                  <a:cubicBezTo>
                    <a:pt x="567518" y="40363"/>
                    <a:pt x="555688" y="52194"/>
                    <a:pt x="541422" y="52194"/>
                  </a:cubicBezTo>
                  <a:cubicBezTo>
                    <a:pt x="271755" y="52194"/>
                    <a:pt x="52194" y="271755"/>
                    <a:pt x="52194" y="541422"/>
                  </a:cubicBezTo>
                  <a:cubicBezTo>
                    <a:pt x="52194" y="811089"/>
                    <a:pt x="271755" y="1030650"/>
                    <a:pt x="541422" y="1030650"/>
                  </a:cubicBezTo>
                  <a:cubicBezTo>
                    <a:pt x="564039" y="1030650"/>
                    <a:pt x="587004" y="1028910"/>
                    <a:pt x="609273" y="1026126"/>
                  </a:cubicBezTo>
                  <a:cubicBezTo>
                    <a:pt x="623539" y="1024039"/>
                    <a:pt x="636762" y="1034129"/>
                    <a:pt x="638850" y="1048396"/>
                  </a:cubicBezTo>
                  <a:cubicBezTo>
                    <a:pt x="640937" y="1062662"/>
                    <a:pt x="630847" y="1075884"/>
                    <a:pt x="616580" y="1077972"/>
                  </a:cubicBezTo>
                  <a:cubicBezTo>
                    <a:pt x="591527" y="1081104"/>
                    <a:pt x="566475" y="1082843"/>
                    <a:pt x="541422" y="1082843"/>
                  </a:cubicBezTo>
                  <a:close/>
                </a:path>
              </a:pathLst>
            </a:custGeom>
            <a:solidFill>
              <a:srgbClr val="FFFFFF">
                <a:alpha val="3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97" name="Google Shape;497;gebcc1785b2_0_616"/>
            <p:cNvSpPr/>
            <p:nvPr/>
          </p:nvSpPr>
          <p:spPr>
            <a:xfrm>
              <a:off x="10101521" y="3032997"/>
              <a:ext cx="817237" cy="830226"/>
            </a:xfrm>
            <a:custGeom>
              <a:avLst/>
              <a:gdLst/>
              <a:ahLst/>
              <a:cxnLst/>
              <a:rect l="l" t="t" r="r" b="b"/>
              <a:pathLst>
                <a:path w="817237" h="830226" extrusionOk="0">
                  <a:moveTo>
                    <a:pt x="415113" y="830226"/>
                  </a:moveTo>
                  <a:cubicBezTo>
                    <a:pt x="186157" y="830226"/>
                    <a:pt x="0" y="644069"/>
                    <a:pt x="0" y="415113"/>
                  </a:cubicBezTo>
                  <a:cubicBezTo>
                    <a:pt x="0" y="186157"/>
                    <a:pt x="186157" y="0"/>
                    <a:pt x="415113" y="0"/>
                  </a:cubicBezTo>
                  <a:cubicBezTo>
                    <a:pt x="429379" y="0"/>
                    <a:pt x="441210" y="11831"/>
                    <a:pt x="441210" y="26097"/>
                  </a:cubicBezTo>
                  <a:cubicBezTo>
                    <a:pt x="441210" y="40363"/>
                    <a:pt x="429379" y="52194"/>
                    <a:pt x="415113" y="52194"/>
                  </a:cubicBezTo>
                  <a:cubicBezTo>
                    <a:pt x="214690" y="51846"/>
                    <a:pt x="51846" y="214690"/>
                    <a:pt x="51846" y="415113"/>
                  </a:cubicBezTo>
                  <a:cubicBezTo>
                    <a:pt x="51846" y="615537"/>
                    <a:pt x="214690" y="778033"/>
                    <a:pt x="414765" y="778033"/>
                  </a:cubicBezTo>
                  <a:cubicBezTo>
                    <a:pt x="579349" y="778033"/>
                    <a:pt x="723751" y="667034"/>
                    <a:pt x="765854" y="507670"/>
                  </a:cubicBezTo>
                  <a:cubicBezTo>
                    <a:pt x="769682" y="493752"/>
                    <a:pt x="783948" y="485400"/>
                    <a:pt x="797866" y="489228"/>
                  </a:cubicBezTo>
                  <a:cubicBezTo>
                    <a:pt x="811784" y="493056"/>
                    <a:pt x="820135" y="507322"/>
                    <a:pt x="816308" y="521240"/>
                  </a:cubicBezTo>
                  <a:cubicBezTo>
                    <a:pt x="768290" y="702874"/>
                    <a:pt x="603358" y="830226"/>
                    <a:pt x="415113" y="830226"/>
                  </a:cubicBezTo>
                  <a:close/>
                </a:path>
              </a:pathLst>
            </a:custGeom>
            <a:solidFill>
              <a:srgbClr val="FFFFFF">
                <a:alpha val="3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98" name="Google Shape;498;gebcc1785b2_0_616"/>
            <p:cNvSpPr/>
            <p:nvPr/>
          </p:nvSpPr>
          <p:spPr>
            <a:xfrm>
              <a:off x="10227829" y="3159305"/>
              <a:ext cx="516331" cy="577609"/>
            </a:xfrm>
            <a:custGeom>
              <a:avLst/>
              <a:gdLst/>
              <a:ahLst/>
              <a:cxnLst/>
              <a:rect l="l" t="t" r="r" b="b"/>
              <a:pathLst>
                <a:path w="516331" h="577609" extrusionOk="0">
                  <a:moveTo>
                    <a:pt x="288805" y="577609"/>
                  </a:moveTo>
                  <a:cubicBezTo>
                    <a:pt x="129440" y="577609"/>
                    <a:pt x="0" y="447821"/>
                    <a:pt x="0" y="288805"/>
                  </a:cubicBezTo>
                  <a:cubicBezTo>
                    <a:pt x="0" y="129788"/>
                    <a:pt x="129788" y="0"/>
                    <a:pt x="288805" y="0"/>
                  </a:cubicBezTo>
                  <a:cubicBezTo>
                    <a:pt x="303071" y="0"/>
                    <a:pt x="314901" y="11831"/>
                    <a:pt x="314901" y="26097"/>
                  </a:cubicBezTo>
                  <a:cubicBezTo>
                    <a:pt x="314901" y="40363"/>
                    <a:pt x="303071" y="52194"/>
                    <a:pt x="288805" y="52194"/>
                  </a:cubicBezTo>
                  <a:cubicBezTo>
                    <a:pt x="158321" y="52194"/>
                    <a:pt x="52194" y="158321"/>
                    <a:pt x="52194" y="288805"/>
                  </a:cubicBezTo>
                  <a:cubicBezTo>
                    <a:pt x="52194" y="419289"/>
                    <a:pt x="158321" y="525416"/>
                    <a:pt x="288805" y="525416"/>
                  </a:cubicBezTo>
                  <a:cubicBezTo>
                    <a:pt x="358744" y="525416"/>
                    <a:pt x="424856" y="494795"/>
                    <a:pt x="470090" y="440862"/>
                  </a:cubicBezTo>
                  <a:cubicBezTo>
                    <a:pt x="479485" y="429727"/>
                    <a:pt x="495839" y="428336"/>
                    <a:pt x="506974" y="437730"/>
                  </a:cubicBezTo>
                  <a:cubicBezTo>
                    <a:pt x="518108" y="447125"/>
                    <a:pt x="519500" y="463479"/>
                    <a:pt x="510105" y="474614"/>
                  </a:cubicBezTo>
                  <a:cubicBezTo>
                    <a:pt x="454780" y="540030"/>
                    <a:pt x="374054" y="577609"/>
                    <a:pt x="288805" y="577609"/>
                  </a:cubicBezTo>
                  <a:close/>
                </a:path>
              </a:pathLst>
            </a:custGeom>
            <a:solidFill>
              <a:srgbClr val="FFFFFF">
                <a:alpha val="3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
        <p:nvSpPr>
          <p:cNvPr id="499" name="Google Shape;499;gebcc1785b2_0_616"/>
          <p:cNvSpPr/>
          <p:nvPr/>
        </p:nvSpPr>
        <p:spPr>
          <a:xfrm>
            <a:off x="7807084" y="998635"/>
            <a:ext cx="1834500" cy="1834500"/>
          </a:xfrm>
          <a:prstGeom prst="ellipse">
            <a:avLst/>
          </a:prstGeom>
          <a:blipFill rotWithShape="1">
            <a:blip r:embed="rId16" cstate="screen">
              <a:alphaModFix amt="97000"/>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endParaRPr sz="1800">
              <a:solidFill>
                <a:srgbClr val="FFFFFF"/>
              </a:solidFill>
              <a:latin typeface="Arial"/>
              <a:ea typeface="Arial"/>
              <a:cs typeface="Arial"/>
              <a:sym typeface="Arial"/>
            </a:endParaRPr>
          </a:p>
        </p:txBody>
      </p:sp>
      <p:sp>
        <p:nvSpPr>
          <p:cNvPr id="500" name="Google Shape;500;gebcc1785b2_0_616"/>
          <p:cNvSpPr/>
          <p:nvPr/>
        </p:nvSpPr>
        <p:spPr>
          <a:xfrm rot="1778303">
            <a:off x="7730879" y="829907"/>
            <a:ext cx="2122235" cy="2252301"/>
          </a:xfrm>
          <a:custGeom>
            <a:avLst/>
            <a:gdLst/>
            <a:ahLst/>
            <a:cxnLst/>
            <a:rect l="l" t="t" r="r" b="b"/>
            <a:pathLst>
              <a:path w="2120195" h="2250136" extrusionOk="0">
                <a:moveTo>
                  <a:pt x="1383764" y="679980"/>
                </a:moveTo>
                <a:lnTo>
                  <a:pt x="1590753" y="434850"/>
                </a:lnTo>
                <a:lnTo>
                  <a:pt x="1567418" y="415577"/>
                </a:lnTo>
                <a:lnTo>
                  <a:pt x="1360429" y="660706"/>
                </a:lnTo>
                <a:lnTo>
                  <a:pt x="1383764" y="679980"/>
                </a:lnTo>
                <a:close/>
                <a:moveTo>
                  <a:pt x="1503169" y="367695"/>
                </a:moveTo>
                <a:lnTo>
                  <a:pt x="1318304" y="629990"/>
                </a:lnTo>
                <a:lnTo>
                  <a:pt x="1343154" y="647155"/>
                </a:lnTo>
                <a:lnTo>
                  <a:pt x="1528020" y="384860"/>
                </a:lnTo>
                <a:lnTo>
                  <a:pt x="1503169" y="367695"/>
                </a:lnTo>
                <a:close/>
                <a:moveTo>
                  <a:pt x="1455589" y="754964"/>
                </a:moveTo>
                <a:lnTo>
                  <a:pt x="1702278" y="549284"/>
                </a:lnTo>
                <a:lnTo>
                  <a:pt x="1682883" y="526096"/>
                </a:lnTo>
                <a:lnTo>
                  <a:pt x="1436193" y="731776"/>
                </a:lnTo>
                <a:lnTo>
                  <a:pt x="1455589" y="754964"/>
                </a:lnTo>
                <a:close/>
                <a:moveTo>
                  <a:pt x="1503169" y="1882140"/>
                </a:moveTo>
                <a:lnTo>
                  <a:pt x="1528020" y="1864975"/>
                </a:lnTo>
                <a:lnTo>
                  <a:pt x="1343154" y="1602680"/>
                </a:lnTo>
                <a:lnTo>
                  <a:pt x="1318304" y="1620146"/>
                </a:lnTo>
                <a:lnTo>
                  <a:pt x="1503169" y="1882140"/>
                </a:lnTo>
                <a:close/>
                <a:moveTo>
                  <a:pt x="1421343" y="715816"/>
                </a:moveTo>
                <a:lnTo>
                  <a:pt x="1649243" y="489356"/>
                </a:lnTo>
                <a:lnTo>
                  <a:pt x="1627726" y="467975"/>
                </a:lnTo>
                <a:lnTo>
                  <a:pt x="1399826" y="694434"/>
                </a:lnTo>
                <a:lnTo>
                  <a:pt x="1421343" y="715816"/>
                </a:lnTo>
                <a:close/>
                <a:moveTo>
                  <a:pt x="1157380" y="555307"/>
                </a:moveTo>
                <a:lnTo>
                  <a:pt x="1240721" y="246033"/>
                </a:lnTo>
                <a:lnTo>
                  <a:pt x="1211324" y="238204"/>
                </a:lnTo>
                <a:lnTo>
                  <a:pt x="1127983" y="547477"/>
                </a:lnTo>
                <a:lnTo>
                  <a:pt x="1157380" y="555307"/>
                </a:lnTo>
                <a:close/>
                <a:moveTo>
                  <a:pt x="1106769" y="542960"/>
                </a:moveTo>
                <a:lnTo>
                  <a:pt x="1162835" y="227664"/>
                </a:lnTo>
                <a:lnTo>
                  <a:pt x="1133135" y="222544"/>
                </a:lnTo>
                <a:lnTo>
                  <a:pt x="1077069" y="537840"/>
                </a:lnTo>
                <a:lnTo>
                  <a:pt x="1106769" y="542960"/>
                </a:lnTo>
                <a:close/>
                <a:moveTo>
                  <a:pt x="1486198" y="796823"/>
                </a:moveTo>
                <a:lnTo>
                  <a:pt x="1750162" y="613126"/>
                </a:lnTo>
                <a:lnTo>
                  <a:pt x="1732887" y="588432"/>
                </a:lnTo>
                <a:lnTo>
                  <a:pt x="1468924" y="772129"/>
                </a:lnTo>
                <a:lnTo>
                  <a:pt x="1486198" y="796823"/>
                </a:lnTo>
                <a:close/>
                <a:moveTo>
                  <a:pt x="1083433" y="215919"/>
                </a:moveTo>
                <a:lnTo>
                  <a:pt x="1053128" y="213209"/>
                </a:lnTo>
                <a:lnTo>
                  <a:pt x="1024943" y="532119"/>
                </a:lnTo>
                <a:lnTo>
                  <a:pt x="1055249" y="534829"/>
                </a:lnTo>
                <a:lnTo>
                  <a:pt x="1083433" y="215919"/>
                </a:lnTo>
                <a:close/>
                <a:moveTo>
                  <a:pt x="1206778" y="572171"/>
                </a:moveTo>
                <a:lnTo>
                  <a:pt x="1316788" y="271329"/>
                </a:lnTo>
                <a:lnTo>
                  <a:pt x="1288301" y="261090"/>
                </a:lnTo>
                <a:lnTo>
                  <a:pt x="1178291" y="561932"/>
                </a:lnTo>
                <a:lnTo>
                  <a:pt x="1206778" y="572171"/>
                </a:lnTo>
                <a:close/>
                <a:moveTo>
                  <a:pt x="1299817" y="618245"/>
                </a:moveTo>
                <a:lnTo>
                  <a:pt x="1460741" y="340893"/>
                </a:lnTo>
                <a:lnTo>
                  <a:pt x="1460741" y="340893"/>
                </a:lnTo>
                <a:lnTo>
                  <a:pt x="1567114" y="158100"/>
                </a:lnTo>
                <a:lnTo>
                  <a:pt x="1540748" y="143043"/>
                </a:lnTo>
                <a:lnTo>
                  <a:pt x="1273451" y="603188"/>
                </a:lnTo>
                <a:lnTo>
                  <a:pt x="1299817" y="618245"/>
                </a:lnTo>
                <a:close/>
                <a:moveTo>
                  <a:pt x="1254358" y="593251"/>
                </a:moveTo>
                <a:lnTo>
                  <a:pt x="1390432" y="303250"/>
                </a:lnTo>
                <a:lnTo>
                  <a:pt x="1362853" y="290602"/>
                </a:lnTo>
                <a:lnTo>
                  <a:pt x="1226780" y="580603"/>
                </a:lnTo>
                <a:lnTo>
                  <a:pt x="1254358" y="593251"/>
                </a:lnTo>
                <a:close/>
                <a:moveTo>
                  <a:pt x="1513170" y="841091"/>
                </a:moveTo>
                <a:lnTo>
                  <a:pt x="1791984" y="681184"/>
                </a:lnTo>
                <a:lnTo>
                  <a:pt x="1791984" y="681184"/>
                </a:lnTo>
                <a:lnTo>
                  <a:pt x="1975940" y="575483"/>
                </a:lnTo>
                <a:lnTo>
                  <a:pt x="1960787" y="549284"/>
                </a:lnTo>
                <a:lnTo>
                  <a:pt x="1497714" y="814891"/>
                </a:lnTo>
                <a:lnTo>
                  <a:pt x="1513170" y="841091"/>
                </a:lnTo>
                <a:close/>
                <a:moveTo>
                  <a:pt x="1896539" y="981122"/>
                </a:moveTo>
                <a:lnTo>
                  <a:pt x="1891084" y="951610"/>
                </a:lnTo>
                <a:lnTo>
                  <a:pt x="1573782" y="1007321"/>
                </a:lnTo>
                <a:lnTo>
                  <a:pt x="1578934" y="1036833"/>
                </a:lnTo>
                <a:lnTo>
                  <a:pt x="1896539" y="981122"/>
                </a:lnTo>
                <a:close/>
                <a:moveTo>
                  <a:pt x="1544385" y="907944"/>
                </a:moveTo>
                <a:lnTo>
                  <a:pt x="1554689" y="936252"/>
                </a:lnTo>
                <a:lnTo>
                  <a:pt x="1857444" y="826636"/>
                </a:lnTo>
                <a:lnTo>
                  <a:pt x="1847140" y="798329"/>
                </a:lnTo>
                <a:lnTo>
                  <a:pt x="1544385" y="907944"/>
                </a:lnTo>
                <a:close/>
                <a:moveTo>
                  <a:pt x="1902903" y="1030509"/>
                </a:moveTo>
                <a:lnTo>
                  <a:pt x="1581964" y="1058214"/>
                </a:lnTo>
                <a:lnTo>
                  <a:pt x="1584692" y="1088329"/>
                </a:lnTo>
                <a:lnTo>
                  <a:pt x="1905631" y="1060322"/>
                </a:lnTo>
                <a:lnTo>
                  <a:pt x="1902903" y="1030509"/>
                </a:lnTo>
                <a:close/>
                <a:moveTo>
                  <a:pt x="1561356" y="956729"/>
                </a:moveTo>
                <a:lnTo>
                  <a:pt x="1569236" y="985940"/>
                </a:lnTo>
                <a:lnTo>
                  <a:pt x="1880477" y="903126"/>
                </a:lnTo>
                <a:lnTo>
                  <a:pt x="1872597" y="873915"/>
                </a:lnTo>
                <a:lnTo>
                  <a:pt x="1561356" y="956729"/>
                </a:lnTo>
                <a:close/>
                <a:moveTo>
                  <a:pt x="473074" y="1882140"/>
                </a:moveTo>
                <a:lnTo>
                  <a:pt x="657940" y="1619845"/>
                </a:lnTo>
                <a:lnTo>
                  <a:pt x="633089" y="1602680"/>
                </a:lnTo>
                <a:lnTo>
                  <a:pt x="448223" y="1864975"/>
                </a:lnTo>
                <a:lnTo>
                  <a:pt x="473074" y="1882140"/>
                </a:lnTo>
                <a:close/>
                <a:moveTo>
                  <a:pt x="1523171" y="860364"/>
                </a:moveTo>
                <a:lnTo>
                  <a:pt x="1535899" y="887768"/>
                </a:lnTo>
                <a:lnTo>
                  <a:pt x="1827745" y="752555"/>
                </a:lnTo>
                <a:lnTo>
                  <a:pt x="1815016" y="725151"/>
                </a:lnTo>
                <a:lnTo>
                  <a:pt x="1523171" y="860364"/>
                </a:lnTo>
                <a:close/>
                <a:moveTo>
                  <a:pt x="1896539" y="1269014"/>
                </a:moveTo>
                <a:lnTo>
                  <a:pt x="1579237" y="1213303"/>
                </a:lnTo>
                <a:lnTo>
                  <a:pt x="1574085" y="1242815"/>
                </a:lnTo>
                <a:lnTo>
                  <a:pt x="1891387" y="1298526"/>
                </a:lnTo>
                <a:lnTo>
                  <a:pt x="1896539" y="1269014"/>
                </a:lnTo>
                <a:close/>
                <a:moveTo>
                  <a:pt x="1815319" y="1524985"/>
                </a:moveTo>
                <a:lnTo>
                  <a:pt x="1828048" y="1497581"/>
                </a:lnTo>
                <a:lnTo>
                  <a:pt x="1536202" y="1362368"/>
                </a:lnTo>
                <a:lnTo>
                  <a:pt x="1523474" y="1389772"/>
                </a:lnTo>
                <a:lnTo>
                  <a:pt x="1815319" y="1524985"/>
                </a:lnTo>
                <a:close/>
                <a:moveTo>
                  <a:pt x="1905631" y="1189814"/>
                </a:moveTo>
                <a:lnTo>
                  <a:pt x="1584692" y="1161807"/>
                </a:lnTo>
                <a:lnTo>
                  <a:pt x="1581964" y="1191922"/>
                </a:lnTo>
                <a:lnTo>
                  <a:pt x="1902903" y="1219928"/>
                </a:lnTo>
                <a:lnTo>
                  <a:pt x="1905631" y="1189814"/>
                </a:lnTo>
                <a:close/>
                <a:moveTo>
                  <a:pt x="1857444" y="1423500"/>
                </a:moveTo>
                <a:lnTo>
                  <a:pt x="1554689" y="1313884"/>
                </a:lnTo>
                <a:lnTo>
                  <a:pt x="1544385" y="1342192"/>
                </a:lnTo>
                <a:lnTo>
                  <a:pt x="1847140" y="1451808"/>
                </a:lnTo>
                <a:lnTo>
                  <a:pt x="1857444" y="1423500"/>
                </a:lnTo>
                <a:close/>
                <a:moveTo>
                  <a:pt x="1880477" y="1347010"/>
                </a:moveTo>
                <a:lnTo>
                  <a:pt x="1569236" y="1264196"/>
                </a:lnTo>
                <a:lnTo>
                  <a:pt x="1561356" y="1293407"/>
                </a:lnTo>
                <a:lnTo>
                  <a:pt x="1872597" y="1376221"/>
                </a:lnTo>
                <a:lnTo>
                  <a:pt x="1880477" y="1347010"/>
                </a:lnTo>
                <a:close/>
                <a:moveTo>
                  <a:pt x="1024943" y="1718017"/>
                </a:moveTo>
                <a:lnTo>
                  <a:pt x="1053128" y="2036927"/>
                </a:lnTo>
                <a:lnTo>
                  <a:pt x="1083433" y="2034217"/>
                </a:lnTo>
                <a:lnTo>
                  <a:pt x="1055249" y="1715307"/>
                </a:lnTo>
                <a:lnTo>
                  <a:pt x="1024943" y="1718017"/>
                </a:lnTo>
                <a:close/>
                <a:moveTo>
                  <a:pt x="463073" y="1409045"/>
                </a:moveTo>
                <a:lnTo>
                  <a:pt x="183956" y="1568952"/>
                </a:lnTo>
                <a:lnTo>
                  <a:pt x="183956" y="1568952"/>
                </a:lnTo>
                <a:lnTo>
                  <a:pt x="0" y="1674653"/>
                </a:lnTo>
                <a:lnTo>
                  <a:pt x="15153" y="1700852"/>
                </a:lnTo>
                <a:lnTo>
                  <a:pt x="478226" y="1435245"/>
                </a:lnTo>
                <a:lnTo>
                  <a:pt x="463073" y="1409045"/>
                </a:lnTo>
                <a:close/>
                <a:moveTo>
                  <a:pt x="1273754" y="1646647"/>
                </a:moveTo>
                <a:lnTo>
                  <a:pt x="1434678" y="1923999"/>
                </a:lnTo>
                <a:lnTo>
                  <a:pt x="1434678" y="1923999"/>
                </a:lnTo>
                <a:lnTo>
                  <a:pt x="1541051" y="2106792"/>
                </a:lnTo>
                <a:lnTo>
                  <a:pt x="1567418" y="2091735"/>
                </a:lnTo>
                <a:lnTo>
                  <a:pt x="1300120" y="1631590"/>
                </a:lnTo>
                <a:lnTo>
                  <a:pt x="1273754" y="1646647"/>
                </a:lnTo>
                <a:close/>
                <a:moveTo>
                  <a:pt x="972817" y="531215"/>
                </a:moveTo>
                <a:lnTo>
                  <a:pt x="1003123" y="531215"/>
                </a:lnTo>
                <a:lnTo>
                  <a:pt x="1003123" y="0"/>
                </a:lnTo>
                <a:lnTo>
                  <a:pt x="972817" y="0"/>
                </a:lnTo>
                <a:lnTo>
                  <a:pt x="972817" y="531215"/>
                </a:lnTo>
                <a:close/>
                <a:moveTo>
                  <a:pt x="1226780" y="1669533"/>
                </a:moveTo>
                <a:lnTo>
                  <a:pt x="1362853" y="1959534"/>
                </a:lnTo>
                <a:lnTo>
                  <a:pt x="1390432" y="1946886"/>
                </a:lnTo>
                <a:lnTo>
                  <a:pt x="1254358" y="1656886"/>
                </a:lnTo>
                <a:lnTo>
                  <a:pt x="1226780" y="1669533"/>
                </a:lnTo>
                <a:close/>
                <a:moveTo>
                  <a:pt x="1127983" y="1702358"/>
                </a:moveTo>
                <a:lnTo>
                  <a:pt x="1211324" y="2011631"/>
                </a:lnTo>
                <a:lnTo>
                  <a:pt x="1240721" y="2003802"/>
                </a:lnTo>
                <a:lnTo>
                  <a:pt x="1157380" y="1694528"/>
                </a:lnTo>
                <a:lnTo>
                  <a:pt x="1127983" y="1702358"/>
                </a:lnTo>
                <a:close/>
                <a:moveTo>
                  <a:pt x="1077069" y="1712296"/>
                </a:moveTo>
                <a:lnTo>
                  <a:pt x="1133135" y="2027592"/>
                </a:lnTo>
                <a:lnTo>
                  <a:pt x="1162835" y="2022473"/>
                </a:lnTo>
                <a:lnTo>
                  <a:pt x="1106769" y="1707176"/>
                </a:lnTo>
                <a:lnTo>
                  <a:pt x="1077069" y="1712296"/>
                </a:lnTo>
                <a:close/>
                <a:moveTo>
                  <a:pt x="1178291" y="1688204"/>
                </a:moveTo>
                <a:lnTo>
                  <a:pt x="1288301" y="1989046"/>
                </a:lnTo>
                <a:lnTo>
                  <a:pt x="1316788" y="1978807"/>
                </a:lnTo>
                <a:lnTo>
                  <a:pt x="1206778" y="1677966"/>
                </a:lnTo>
                <a:lnTo>
                  <a:pt x="1178291" y="1688204"/>
                </a:lnTo>
                <a:close/>
                <a:moveTo>
                  <a:pt x="1791984" y="1568952"/>
                </a:moveTo>
                <a:lnTo>
                  <a:pt x="1513170" y="1409045"/>
                </a:lnTo>
                <a:lnTo>
                  <a:pt x="1498017" y="1435245"/>
                </a:lnTo>
                <a:lnTo>
                  <a:pt x="1776831" y="1595151"/>
                </a:lnTo>
                <a:lnTo>
                  <a:pt x="1776831" y="1595151"/>
                </a:lnTo>
                <a:lnTo>
                  <a:pt x="1960787" y="1700852"/>
                </a:lnTo>
                <a:lnTo>
                  <a:pt x="1975940" y="1674653"/>
                </a:lnTo>
                <a:lnTo>
                  <a:pt x="1791984" y="1568952"/>
                </a:lnTo>
                <a:lnTo>
                  <a:pt x="1791984" y="1568952"/>
                </a:lnTo>
                <a:close/>
                <a:moveTo>
                  <a:pt x="1585601" y="1110011"/>
                </a:moveTo>
                <a:lnTo>
                  <a:pt x="1585601" y="1140125"/>
                </a:lnTo>
                <a:lnTo>
                  <a:pt x="2120196" y="1140125"/>
                </a:lnTo>
                <a:lnTo>
                  <a:pt x="2120196" y="1110011"/>
                </a:lnTo>
                <a:lnTo>
                  <a:pt x="1585601" y="1110011"/>
                </a:lnTo>
                <a:close/>
                <a:moveTo>
                  <a:pt x="1436193" y="1518360"/>
                </a:moveTo>
                <a:lnTo>
                  <a:pt x="1682883" y="1724040"/>
                </a:lnTo>
                <a:lnTo>
                  <a:pt x="1702278" y="1700852"/>
                </a:lnTo>
                <a:lnTo>
                  <a:pt x="1455589" y="1495172"/>
                </a:lnTo>
                <a:lnTo>
                  <a:pt x="1436193" y="1518360"/>
                </a:lnTo>
                <a:close/>
                <a:moveTo>
                  <a:pt x="1468924" y="1478007"/>
                </a:moveTo>
                <a:lnTo>
                  <a:pt x="1732887" y="1661704"/>
                </a:lnTo>
                <a:lnTo>
                  <a:pt x="1750162" y="1637010"/>
                </a:lnTo>
                <a:lnTo>
                  <a:pt x="1486198" y="1453313"/>
                </a:lnTo>
                <a:lnTo>
                  <a:pt x="1468924" y="1478007"/>
                </a:lnTo>
                <a:close/>
                <a:moveTo>
                  <a:pt x="1399826" y="1555401"/>
                </a:moveTo>
                <a:lnTo>
                  <a:pt x="1627726" y="1781860"/>
                </a:lnTo>
                <a:lnTo>
                  <a:pt x="1649243" y="1760479"/>
                </a:lnTo>
                <a:lnTo>
                  <a:pt x="1421343" y="1534019"/>
                </a:lnTo>
                <a:lnTo>
                  <a:pt x="1399826" y="1555401"/>
                </a:lnTo>
                <a:close/>
                <a:moveTo>
                  <a:pt x="1360429" y="1589430"/>
                </a:moveTo>
                <a:lnTo>
                  <a:pt x="1567418" y="1834560"/>
                </a:lnTo>
                <a:lnTo>
                  <a:pt x="1590753" y="1815286"/>
                </a:lnTo>
                <a:lnTo>
                  <a:pt x="1383764" y="1570157"/>
                </a:lnTo>
                <a:lnTo>
                  <a:pt x="1360429" y="1589430"/>
                </a:lnTo>
                <a:close/>
                <a:moveTo>
                  <a:pt x="554900" y="1534321"/>
                </a:moveTo>
                <a:lnTo>
                  <a:pt x="327000" y="1760780"/>
                </a:lnTo>
                <a:lnTo>
                  <a:pt x="348517" y="1782161"/>
                </a:lnTo>
                <a:lnTo>
                  <a:pt x="576417" y="1555702"/>
                </a:lnTo>
                <a:lnTo>
                  <a:pt x="554900" y="1534321"/>
                </a:lnTo>
                <a:close/>
                <a:moveTo>
                  <a:pt x="592479" y="1570157"/>
                </a:moveTo>
                <a:lnTo>
                  <a:pt x="385490" y="1815286"/>
                </a:lnTo>
                <a:lnTo>
                  <a:pt x="408826" y="1834560"/>
                </a:lnTo>
                <a:lnTo>
                  <a:pt x="615814" y="1589430"/>
                </a:lnTo>
                <a:lnTo>
                  <a:pt x="592479" y="1570157"/>
                </a:lnTo>
                <a:close/>
                <a:moveTo>
                  <a:pt x="676123" y="1631590"/>
                </a:moveTo>
                <a:lnTo>
                  <a:pt x="515199" y="1908942"/>
                </a:lnTo>
                <a:lnTo>
                  <a:pt x="515199" y="1908942"/>
                </a:lnTo>
                <a:lnTo>
                  <a:pt x="408826" y="2091735"/>
                </a:lnTo>
                <a:lnTo>
                  <a:pt x="435192" y="2106792"/>
                </a:lnTo>
                <a:lnTo>
                  <a:pt x="702489" y="1646647"/>
                </a:lnTo>
                <a:lnTo>
                  <a:pt x="676123" y="1631590"/>
                </a:lnTo>
                <a:close/>
                <a:moveTo>
                  <a:pt x="490045" y="1453313"/>
                </a:moveTo>
                <a:lnTo>
                  <a:pt x="226081" y="1637010"/>
                </a:lnTo>
                <a:lnTo>
                  <a:pt x="243356" y="1661704"/>
                </a:lnTo>
                <a:lnTo>
                  <a:pt x="507320" y="1478007"/>
                </a:lnTo>
                <a:lnTo>
                  <a:pt x="490045" y="1453313"/>
                </a:lnTo>
                <a:close/>
                <a:moveTo>
                  <a:pt x="520654" y="1495172"/>
                </a:moveTo>
                <a:lnTo>
                  <a:pt x="273965" y="1700852"/>
                </a:lnTo>
                <a:lnTo>
                  <a:pt x="293360" y="1724040"/>
                </a:lnTo>
                <a:lnTo>
                  <a:pt x="540050" y="1518360"/>
                </a:lnTo>
                <a:lnTo>
                  <a:pt x="520654" y="1495172"/>
                </a:lnTo>
                <a:close/>
                <a:moveTo>
                  <a:pt x="721885" y="1656886"/>
                </a:moveTo>
                <a:lnTo>
                  <a:pt x="585812" y="1946886"/>
                </a:lnTo>
                <a:lnTo>
                  <a:pt x="613390" y="1959534"/>
                </a:lnTo>
                <a:lnTo>
                  <a:pt x="749463" y="1669533"/>
                </a:lnTo>
                <a:lnTo>
                  <a:pt x="721885" y="1656886"/>
                </a:lnTo>
                <a:close/>
                <a:moveTo>
                  <a:pt x="869474" y="1707176"/>
                </a:moveTo>
                <a:lnTo>
                  <a:pt x="813408" y="2022473"/>
                </a:lnTo>
                <a:lnTo>
                  <a:pt x="843108" y="2027592"/>
                </a:lnTo>
                <a:lnTo>
                  <a:pt x="899174" y="1712296"/>
                </a:lnTo>
                <a:lnTo>
                  <a:pt x="869474" y="1707176"/>
                </a:lnTo>
                <a:close/>
                <a:moveTo>
                  <a:pt x="972817" y="2250136"/>
                </a:moveTo>
                <a:lnTo>
                  <a:pt x="1003123" y="2250136"/>
                </a:lnTo>
                <a:lnTo>
                  <a:pt x="1003123" y="1718921"/>
                </a:lnTo>
                <a:lnTo>
                  <a:pt x="972817" y="1718921"/>
                </a:lnTo>
                <a:lnTo>
                  <a:pt x="972817" y="2250136"/>
                </a:lnTo>
                <a:close/>
                <a:moveTo>
                  <a:pt x="892810" y="2034217"/>
                </a:moveTo>
                <a:lnTo>
                  <a:pt x="923116" y="2036927"/>
                </a:lnTo>
                <a:lnTo>
                  <a:pt x="951300" y="1718017"/>
                </a:lnTo>
                <a:lnTo>
                  <a:pt x="920994" y="1715307"/>
                </a:lnTo>
                <a:lnTo>
                  <a:pt x="892810" y="2034217"/>
                </a:lnTo>
                <a:close/>
                <a:moveTo>
                  <a:pt x="818864" y="1694528"/>
                </a:moveTo>
                <a:lnTo>
                  <a:pt x="735523" y="2003802"/>
                </a:lnTo>
                <a:lnTo>
                  <a:pt x="764919" y="2011631"/>
                </a:lnTo>
                <a:lnTo>
                  <a:pt x="848260" y="1702358"/>
                </a:lnTo>
                <a:lnTo>
                  <a:pt x="818864" y="1694528"/>
                </a:lnTo>
                <a:close/>
                <a:moveTo>
                  <a:pt x="769465" y="1677966"/>
                </a:moveTo>
                <a:lnTo>
                  <a:pt x="659455" y="1978807"/>
                </a:lnTo>
                <a:lnTo>
                  <a:pt x="687942" y="1989046"/>
                </a:lnTo>
                <a:lnTo>
                  <a:pt x="797952" y="1688204"/>
                </a:lnTo>
                <a:lnTo>
                  <a:pt x="769465" y="1677966"/>
                </a:lnTo>
                <a:close/>
              </a:path>
            </a:pathLst>
          </a:custGeom>
          <a:gradFill>
            <a:gsLst>
              <a:gs pos="0">
                <a:srgbClr val="FFFFFF">
                  <a:alpha val="46666"/>
                </a:srgbClr>
              </a:gs>
              <a:gs pos="100000">
                <a:srgbClr val="FFFFFF">
                  <a:alpha val="34901"/>
                </a:srgbClr>
              </a:gs>
            </a:gsLst>
            <a:lin ang="8100019"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nvGrpSpPr>
          <p:cNvPr id="501" name="Google Shape;501;gebcc1785b2_0_616"/>
          <p:cNvGrpSpPr/>
          <p:nvPr/>
        </p:nvGrpSpPr>
        <p:grpSpPr>
          <a:xfrm>
            <a:off x="7411510" y="870197"/>
            <a:ext cx="832766" cy="832766"/>
            <a:chOff x="7425538" y="828942"/>
            <a:chExt cx="881700" cy="881700"/>
          </a:xfrm>
        </p:grpSpPr>
        <p:sp>
          <p:nvSpPr>
            <p:cNvPr id="502" name="Google Shape;502;gebcc1785b2_0_616"/>
            <p:cNvSpPr/>
            <p:nvPr/>
          </p:nvSpPr>
          <p:spPr>
            <a:xfrm>
              <a:off x="7425538" y="828942"/>
              <a:ext cx="881700" cy="881700"/>
            </a:xfrm>
            <a:prstGeom prst="ellipse">
              <a:avLst/>
            </a:prstGeom>
            <a:gradFill>
              <a:gsLst>
                <a:gs pos="0">
                  <a:srgbClr val="7F7F7F">
                    <a:alpha val="84705"/>
                  </a:srgbClr>
                </a:gs>
                <a:gs pos="100000">
                  <a:srgbClr val="171717">
                    <a:alpha val="84705"/>
                  </a:srgbClr>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endParaRPr sz="1800">
                <a:solidFill>
                  <a:srgbClr val="FFFFFF"/>
                </a:solidFill>
                <a:latin typeface="Arial"/>
                <a:ea typeface="Arial"/>
                <a:cs typeface="Arial"/>
                <a:sym typeface="Arial"/>
              </a:endParaRPr>
            </a:p>
          </p:txBody>
        </p:sp>
        <p:sp>
          <p:nvSpPr>
            <p:cNvPr id="503" name="Google Shape;503;gebcc1785b2_0_616"/>
            <p:cNvSpPr/>
            <p:nvPr/>
          </p:nvSpPr>
          <p:spPr>
            <a:xfrm>
              <a:off x="7651032" y="1101996"/>
              <a:ext cx="443403" cy="414611"/>
            </a:xfrm>
            <a:custGeom>
              <a:avLst/>
              <a:gdLst/>
              <a:ahLst/>
              <a:cxnLst/>
              <a:rect l="l" t="t" r="r" b="b"/>
              <a:pathLst>
                <a:path w="443403" h="414611" extrusionOk="0">
                  <a:moveTo>
                    <a:pt x="158626" y="270790"/>
                  </a:moveTo>
                  <a:cubicBezTo>
                    <a:pt x="127992" y="270790"/>
                    <a:pt x="103022" y="294533"/>
                    <a:pt x="103022" y="323666"/>
                  </a:cubicBezTo>
                  <a:cubicBezTo>
                    <a:pt x="103022" y="352798"/>
                    <a:pt x="127992" y="376541"/>
                    <a:pt x="158626" y="376541"/>
                  </a:cubicBezTo>
                  <a:cubicBezTo>
                    <a:pt x="189259" y="376541"/>
                    <a:pt x="214230" y="352798"/>
                    <a:pt x="214230" y="323666"/>
                  </a:cubicBezTo>
                  <a:cubicBezTo>
                    <a:pt x="214230" y="294533"/>
                    <a:pt x="189259" y="270790"/>
                    <a:pt x="158626" y="270790"/>
                  </a:cubicBezTo>
                  <a:close/>
                  <a:moveTo>
                    <a:pt x="158626" y="253734"/>
                  </a:moveTo>
                  <a:cubicBezTo>
                    <a:pt x="198675" y="253734"/>
                    <a:pt x="231287" y="285118"/>
                    <a:pt x="231287" y="323666"/>
                  </a:cubicBezTo>
                  <a:cubicBezTo>
                    <a:pt x="231287" y="333303"/>
                    <a:pt x="229249" y="342492"/>
                    <a:pt x="225566" y="350855"/>
                  </a:cubicBezTo>
                  <a:lnTo>
                    <a:pt x="215060" y="365835"/>
                  </a:lnTo>
                  <a:lnTo>
                    <a:pt x="250594" y="399874"/>
                  </a:lnTo>
                  <a:cubicBezTo>
                    <a:pt x="254005" y="403149"/>
                    <a:pt x="254142" y="408539"/>
                    <a:pt x="250867" y="411950"/>
                  </a:cubicBezTo>
                  <a:cubicBezTo>
                    <a:pt x="249162" y="413793"/>
                    <a:pt x="246910" y="414611"/>
                    <a:pt x="244659" y="414611"/>
                  </a:cubicBezTo>
                  <a:cubicBezTo>
                    <a:pt x="242544" y="414611"/>
                    <a:pt x="240429" y="413793"/>
                    <a:pt x="238791" y="412223"/>
                  </a:cubicBezTo>
                  <a:lnTo>
                    <a:pt x="202801" y="377747"/>
                  </a:lnTo>
                  <a:lnTo>
                    <a:pt x="186875" y="388091"/>
                  </a:lnTo>
                  <a:cubicBezTo>
                    <a:pt x="178185" y="391636"/>
                    <a:pt x="168638" y="393597"/>
                    <a:pt x="158626" y="393597"/>
                  </a:cubicBezTo>
                  <a:cubicBezTo>
                    <a:pt x="118577" y="393597"/>
                    <a:pt x="85965" y="362213"/>
                    <a:pt x="85965" y="323666"/>
                  </a:cubicBezTo>
                  <a:cubicBezTo>
                    <a:pt x="85965" y="314029"/>
                    <a:pt x="88004" y="304840"/>
                    <a:pt x="91687" y="296477"/>
                  </a:cubicBezTo>
                  <a:lnTo>
                    <a:pt x="103001" y="280343"/>
                  </a:lnTo>
                  <a:lnTo>
                    <a:pt x="51511" y="280343"/>
                  </a:lnTo>
                  <a:cubicBezTo>
                    <a:pt x="46804" y="280343"/>
                    <a:pt x="42983" y="276522"/>
                    <a:pt x="42983" y="271814"/>
                  </a:cubicBezTo>
                  <a:cubicBezTo>
                    <a:pt x="42983" y="267106"/>
                    <a:pt x="46804" y="263286"/>
                    <a:pt x="51511" y="263286"/>
                  </a:cubicBezTo>
                  <a:lnTo>
                    <a:pt x="123832" y="263286"/>
                  </a:lnTo>
                  <a:lnTo>
                    <a:pt x="123957" y="263410"/>
                  </a:lnTo>
                  <a:lnTo>
                    <a:pt x="130377" y="259240"/>
                  </a:lnTo>
                  <a:cubicBezTo>
                    <a:pt x="139066" y="255695"/>
                    <a:pt x="148614" y="253734"/>
                    <a:pt x="158626" y="253734"/>
                  </a:cubicBezTo>
                  <a:close/>
                  <a:moveTo>
                    <a:pt x="51511" y="205293"/>
                  </a:moveTo>
                  <a:lnTo>
                    <a:pt x="177729" y="205293"/>
                  </a:lnTo>
                  <a:cubicBezTo>
                    <a:pt x="182437" y="205293"/>
                    <a:pt x="186258" y="209113"/>
                    <a:pt x="186258" y="213821"/>
                  </a:cubicBezTo>
                  <a:cubicBezTo>
                    <a:pt x="186258" y="218528"/>
                    <a:pt x="182437" y="222350"/>
                    <a:pt x="177729" y="222350"/>
                  </a:cubicBezTo>
                  <a:lnTo>
                    <a:pt x="51511" y="222350"/>
                  </a:lnTo>
                  <a:cubicBezTo>
                    <a:pt x="46804" y="222350"/>
                    <a:pt x="42983" y="218528"/>
                    <a:pt x="42983" y="213821"/>
                  </a:cubicBezTo>
                  <a:cubicBezTo>
                    <a:pt x="42983" y="209113"/>
                    <a:pt x="46804" y="205293"/>
                    <a:pt x="51511" y="205293"/>
                  </a:cubicBezTo>
                  <a:close/>
                  <a:moveTo>
                    <a:pt x="51511" y="146619"/>
                  </a:moveTo>
                  <a:lnTo>
                    <a:pt x="177729" y="146619"/>
                  </a:lnTo>
                  <a:cubicBezTo>
                    <a:pt x="182437" y="146619"/>
                    <a:pt x="186258" y="150439"/>
                    <a:pt x="186258" y="155147"/>
                  </a:cubicBezTo>
                  <a:cubicBezTo>
                    <a:pt x="186258" y="159854"/>
                    <a:pt x="182437" y="163676"/>
                    <a:pt x="177729" y="163676"/>
                  </a:cubicBezTo>
                  <a:lnTo>
                    <a:pt x="51511" y="163676"/>
                  </a:lnTo>
                  <a:cubicBezTo>
                    <a:pt x="46804" y="163676"/>
                    <a:pt x="42983" y="159854"/>
                    <a:pt x="42983" y="155147"/>
                  </a:cubicBezTo>
                  <a:cubicBezTo>
                    <a:pt x="42983" y="150439"/>
                    <a:pt x="46804" y="146619"/>
                    <a:pt x="51511" y="146619"/>
                  </a:cubicBezTo>
                  <a:close/>
                  <a:moveTo>
                    <a:pt x="296784" y="145002"/>
                  </a:moveTo>
                  <a:lnTo>
                    <a:pt x="279384" y="148523"/>
                  </a:lnTo>
                  <a:cubicBezTo>
                    <a:pt x="255149" y="158788"/>
                    <a:pt x="238110" y="182812"/>
                    <a:pt x="238110" y="210751"/>
                  </a:cubicBezTo>
                  <a:cubicBezTo>
                    <a:pt x="238110" y="248003"/>
                    <a:pt x="268402" y="278295"/>
                    <a:pt x="305654" y="278295"/>
                  </a:cubicBezTo>
                  <a:cubicBezTo>
                    <a:pt x="342905" y="278295"/>
                    <a:pt x="373197" y="248003"/>
                    <a:pt x="373197" y="210751"/>
                  </a:cubicBezTo>
                  <a:lnTo>
                    <a:pt x="359610" y="177994"/>
                  </a:lnTo>
                  <a:lnTo>
                    <a:pt x="310770" y="217642"/>
                  </a:lnTo>
                  <a:cubicBezTo>
                    <a:pt x="309133" y="218870"/>
                    <a:pt x="307222" y="219552"/>
                    <a:pt x="305312" y="219552"/>
                  </a:cubicBezTo>
                  <a:cubicBezTo>
                    <a:pt x="304084" y="219552"/>
                    <a:pt x="302788" y="219279"/>
                    <a:pt x="301628" y="218733"/>
                  </a:cubicBezTo>
                  <a:cubicBezTo>
                    <a:pt x="298626" y="217301"/>
                    <a:pt x="296784" y="214298"/>
                    <a:pt x="296784" y="211024"/>
                  </a:cubicBezTo>
                  <a:close/>
                  <a:moveTo>
                    <a:pt x="313841" y="144864"/>
                  </a:moveTo>
                  <a:lnTo>
                    <a:pt x="313841" y="193148"/>
                  </a:lnTo>
                  <a:lnTo>
                    <a:pt x="352077" y="162121"/>
                  </a:lnTo>
                  <a:lnTo>
                    <a:pt x="331923" y="148523"/>
                  </a:lnTo>
                  <a:close/>
                  <a:moveTo>
                    <a:pt x="305654" y="126151"/>
                  </a:moveTo>
                  <a:cubicBezTo>
                    <a:pt x="328987" y="126151"/>
                    <a:pt x="350137" y="135634"/>
                    <a:pt x="365454" y="150951"/>
                  </a:cubicBezTo>
                  <a:lnTo>
                    <a:pt x="369906" y="157550"/>
                  </a:lnTo>
                  <a:lnTo>
                    <a:pt x="371082" y="157671"/>
                  </a:lnTo>
                  <a:lnTo>
                    <a:pt x="370938" y="159080"/>
                  </a:lnTo>
                  <a:lnTo>
                    <a:pt x="383598" y="177845"/>
                  </a:lnTo>
                  <a:cubicBezTo>
                    <a:pt x="387883" y="187964"/>
                    <a:pt x="390254" y="199085"/>
                    <a:pt x="390254" y="210751"/>
                  </a:cubicBezTo>
                  <a:cubicBezTo>
                    <a:pt x="390254" y="257418"/>
                    <a:pt x="352320" y="295352"/>
                    <a:pt x="305654" y="295352"/>
                  </a:cubicBezTo>
                  <a:cubicBezTo>
                    <a:pt x="258987" y="295352"/>
                    <a:pt x="221053" y="257418"/>
                    <a:pt x="221053" y="210751"/>
                  </a:cubicBezTo>
                  <a:cubicBezTo>
                    <a:pt x="221053" y="175751"/>
                    <a:pt x="242391" y="145663"/>
                    <a:pt x="272747" y="132807"/>
                  </a:cubicBezTo>
                  <a:lnTo>
                    <a:pt x="305310" y="126220"/>
                  </a:lnTo>
                  <a:lnTo>
                    <a:pt x="305312" y="126219"/>
                  </a:lnTo>
                  <a:lnTo>
                    <a:pt x="305313" y="126220"/>
                  </a:lnTo>
                  <a:close/>
                  <a:moveTo>
                    <a:pt x="198879" y="43597"/>
                  </a:moveTo>
                  <a:lnTo>
                    <a:pt x="357165" y="43597"/>
                  </a:lnTo>
                  <a:cubicBezTo>
                    <a:pt x="361872" y="43597"/>
                    <a:pt x="365693" y="47417"/>
                    <a:pt x="365693" y="52125"/>
                  </a:cubicBezTo>
                  <a:cubicBezTo>
                    <a:pt x="365693" y="56832"/>
                    <a:pt x="361872" y="60654"/>
                    <a:pt x="357165" y="60654"/>
                  </a:cubicBezTo>
                  <a:lnTo>
                    <a:pt x="198879" y="60654"/>
                  </a:lnTo>
                  <a:cubicBezTo>
                    <a:pt x="194172" y="60654"/>
                    <a:pt x="190351" y="56832"/>
                    <a:pt x="190351" y="52125"/>
                  </a:cubicBezTo>
                  <a:cubicBezTo>
                    <a:pt x="190351" y="47417"/>
                    <a:pt x="194172" y="43597"/>
                    <a:pt x="198879" y="43597"/>
                  </a:cubicBezTo>
                  <a:close/>
                  <a:moveTo>
                    <a:pt x="84941" y="43597"/>
                  </a:moveTo>
                  <a:lnTo>
                    <a:pt x="89035" y="43597"/>
                  </a:lnTo>
                  <a:cubicBezTo>
                    <a:pt x="93742" y="43597"/>
                    <a:pt x="97563" y="47417"/>
                    <a:pt x="97563" y="52125"/>
                  </a:cubicBezTo>
                  <a:cubicBezTo>
                    <a:pt x="97563" y="56832"/>
                    <a:pt x="93742" y="60654"/>
                    <a:pt x="89035" y="60654"/>
                  </a:cubicBezTo>
                  <a:lnTo>
                    <a:pt x="84941" y="60654"/>
                  </a:lnTo>
                  <a:cubicBezTo>
                    <a:pt x="80234" y="60654"/>
                    <a:pt x="76413" y="56832"/>
                    <a:pt x="76413" y="52125"/>
                  </a:cubicBezTo>
                  <a:cubicBezTo>
                    <a:pt x="76413" y="47417"/>
                    <a:pt x="80234" y="43597"/>
                    <a:pt x="84941" y="43597"/>
                  </a:cubicBezTo>
                  <a:close/>
                  <a:moveTo>
                    <a:pt x="50146" y="43597"/>
                  </a:moveTo>
                  <a:lnTo>
                    <a:pt x="54240" y="43597"/>
                  </a:lnTo>
                  <a:cubicBezTo>
                    <a:pt x="58947" y="43597"/>
                    <a:pt x="62768" y="47417"/>
                    <a:pt x="62768" y="52125"/>
                  </a:cubicBezTo>
                  <a:cubicBezTo>
                    <a:pt x="62768" y="56832"/>
                    <a:pt x="58947" y="60654"/>
                    <a:pt x="54240" y="60654"/>
                  </a:cubicBezTo>
                  <a:lnTo>
                    <a:pt x="50146" y="60654"/>
                  </a:lnTo>
                  <a:cubicBezTo>
                    <a:pt x="45439" y="60654"/>
                    <a:pt x="41618" y="56832"/>
                    <a:pt x="41618" y="52125"/>
                  </a:cubicBezTo>
                  <a:cubicBezTo>
                    <a:pt x="41618" y="47417"/>
                    <a:pt x="45439" y="43597"/>
                    <a:pt x="50146" y="43597"/>
                  </a:cubicBezTo>
                  <a:close/>
                  <a:moveTo>
                    <a:pt x="39503" y="17056"/>
                  </a:moveTo>
                  <a:cubicBezTo>
                    <a:pt x="27154" y="17056"/>
                    <a:pt x="17125" y="27086"/>
                    <a:pt x="17125" y="39435"/>
                  </a:cubicBezTo>
                  <a:lnTo>
                    <a:pt x="17125" y="88626"/>
                  </a:lnTo>
                  <a:lnTo>
                    <a:pt x="426414" y="88626"/>
                  </a:lnTo>
                  <a:lnTo>
                    <a:pt x="426414" y="39435"/>
                  </a:lnTo>
                  <a:cubicBezTo>
                    <a:pt x="426414" y="27086"/>
                    <a:pt x="416386" y="17056"/>
                    <a:pt x="404036" y="17056"/>
                  </a:cubicBezTo>
                  <a:close/>
                  <a:moveTo>
                    <a:pt x="39435" y="0"/>
                  </a:moveTo>
                  <a:lnTo>
                    <a:pt x="403968" y="0"/>
                  </a:lnTo>
                  <a:cubicBezTo>
                    <a:pt x="425732" y="0"/>
                    <a:pt x="443403" y="17671"/>
                    <a:pt x="443403" y="39435"/>
                  </a:cubicBezTo>
                  <a:lnTo>
                    <a:pt x="443403" y="292759"/>
                  </a:lnTo>
                  <a:cubicBezTo>
                    <a:pt x="443471" y="314523"/>
                    <a:pt x="425801" y="332194"/>
                    <a:pt x="404036" y="332194"/>
                  </a:cubicBezTo>
                  <a:lnTo>
                    <a:pt x="264377" y="332194"/>
                  </a:lnTo>
                  <a:cubicBezTo>
                    <a:pt x="259669" y="332194"/>
                    <a:pt x="255849" y="328373"/>
                    <a:pt x="255849" y="323665"/>
                  </a:cubicBezTo>
                  <a:cubicBezTo>
                    <a:pt x="255849" y="318957"/>
                    <a:pt x="259669" y="315137"/>
                    <a:pt x="264377" y="315137"/>
                  </a:cubicBezTo>
                  <a:lnTo>
                    <a:pt x="404036" y="315137"/>
                  </a:lnTo>
                  <a:cubicBezTo>
                    <a:pt x="416386" y="315137"/>
                    <a:pt x="426414" y="305108"/>
                    <a:pt x="426414" y="292759"/>
                  </a:cubicBezTo>
                  <a:lnTo>
                    <a:pt x="426414" y="105683"/>
                  </a:lnTo>
                  <a:lnTo>
                    <a:pt x="17125" y="105683"/>
                  </a:lnTo>
                  <a:lnTo>
                    <a:pt x="17125" y="292827"/>
                  </a:lnTo>
                  <a:cubicBezTo>
                    <a:pt x="17125" y="305244"/>
                    <a:pt x="27222" y="315205"/>
                    <a:pt x="35546" y="315205"/>
                  </a:cubicBezTo>
                  <a:lnTo>
                    <a:pt x="54991" y="315205"/>
                  </a:lnTo>
                  <a:cubicBezTo>
                    <a:pt x="59698" y="315205"/>
                    <a:pt x="63519" y="319026"/>
                    <a:pt x="63519" y="323733"/>
                  </a:cubicBezTo>
                  <a:cubicBezTo>
                    <a:pt x="63519" y="328441"/>
                    <a:pt x="59698" y="332262"/>
                    <a:pt x="54991" y="332262"/>
                  </a:cubicBezTo>
                  <a:lnTo>
                    <a:pt x="35478" y="332262"/>
                  </a:lnTo>
                  <a:cubicBezTo>
                    <a:pt x="26608" y="332262"/>
                    <a:pt x="17602" y="327963"/>
                    <a:pt x="10780" y="320459"/>
                  </a:cubicBezTo>
                  <a:cubicBezTo>
                    <a:pt x="3821" y="312817"/>
                    <a:pt x="0" y="302992"/>
                    <a:pt x="0" y="292827"/>
                  </a:cubicBezTo>
                  <a:lnTo>
                    <a:pt x="0" y="39435"/>
                  </a:lnTo>
                  <a:cubicBezTo>
                    <a:pt x="0" y="17671"/>
                    <a:pt x="17670" y="0"/>
                    <a:pt x="39435"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None/>
              </a:pPr>
              <a:endParaRPr sz="1800">
                <a:solidFill>
                  <a:srgbClr val="FFFFFF"/>
                </a:solidFill>
                <a:latin typeface="Arial"/>
                <a:ea typeface="Arial"/>
                <a:cs typeface="Arial"/>
                <a:sym typeface="Arial"/>
              </a:endParaRPr>
            </a:p>
          </p:txBody>
        </p:sp>
      </p:grpSp>
      <p:grpSp>
        <p:nvGrpSpPr>
          <p:cNvPr id="504" name="Google Shape;504;gebcc1785b2_0_616"/>
          <p:cNvGrpSpPr/>
          <p:nvPr/>
        </p:nvGrpSpPr>
        <p:grpSpPr>
          <a:xfrm>
            <a:off x="7029351" y="341078"/>
            <a:ext cx="449100" cy="449100"/>
            <a:chOff x="8205209" y="326409"/>
            <a:chExt cx="449100" cy="449100"/>
          </a:xfrm>
        </p:grpSpPr>
        <p:sp>
          <p:nvSpPr>
            <p:cNvPr id="505" name="Google Shape;505;gebcc1785b2_0_616"/>
            <p:cNvSpPr/>
            <p:nvPr/>
          </p:nvSpPr>
          <p:spPr>
            <a:xfrm>
              <a:off x="8205209" y="326409"/>
              <a:ext cx="449100" cy="449100"/>
            </a:xfrm>
            <a:prstGeom prst="rect">
              <a:avLst/>
            </a:prstGeom>
            <a:gradFill>
              <a:gsLst>
                <a:gs pos="0">
                  <a:srgbClr val="F99D1C"/>
                </a:gs>
                <a:gs pos="10000">
                  <a:srgbClr val="F99D1C"/>
                </a:gs>
                <a:gs pos="40000">
                  <a:srgbClr val="F56A00"/>
                </a:gs>
                <a:gs pos="80000">
                  <a:srgbClr val="FD008F"/>
                </a:gs>
                <a:gs pos="100000">
                  <a:srgbClr val="FD008F"/>
                </a:gs>
              </a:gsLst>
              <a:lin ang="2700006" scaled="0"/>
            </a:grad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endParaRPr sz="1800">
                <a:solidFill>
                  <a:srgbClr val="FFFFFF"/>
                </a:solidFill>
                <a:latin typeface="Arial"/>
                <a:ea typeface="Arial"/>
                <a:cs typeface="Arial"/>
                <a:sym typeface="Arial"/>
              </a:endParaRPr>
            </a:p>
          </p:txBody>
        </p:sp>
        <p:grpSp>
          <p:nvGrpSpPr>
            <p:cNvPr id="506" name="Google Shape;506;gebcc1785b2_0_616"/>
            <p:cNvGrpSpPr/>
            <p:nvPr/>
          </p:nvGrpSpPr>
          <p:grpSpPr>
            <a:xfrm>
              <a:off x="8308446" y="435260"/>
              <a:ext cx="242179" cy="230657"/>
              <a:chOff x="5126952" y="10068287"/>
              <a:chExt cx="726175" cy="691625"/>
            </a:xfrm>
          </p:grpSpPr>
          <p:sp>
            <p:nvSpPr>
              <p:cNvPr id="507" name="Google Shape;507;gebcc1785b2_0_616"/>
              <p:cNvSpPr/>
              <p:nvPr/>
            </p:nvSpPr>
            <p:spPr>
              <a:xfrm>
                <a:off x="5201808" y="10068287"/>
                <a:ext cx="127113" cy="185780"/>
              </a:xfrm>
              <a:custGeom>
                <a:avLst/>
                <a:gdLst/>
                <a:ahLst/>
                <a:cxnLst/>
                <a:rect l="l" t="t" r="r" b="b"/>
                <a:pathLst>
                  <a:path w="127113" h="185780" extrusionOk="0">
                    <a:moveTo>
                      <a:pt x="126950" y="94248"/>
                    </a:moveTo>
                    <a:cubicBezTo>
                      <a:pt x="126950" y="107721"/>
                      <a:pt x="126081" y="119237"/>
                      <a:pt x="124451" y="128906"/>
                    </a:cubicBezTo>
                    <a:cubicBezTo>
                      <a:pt x="122822" y="138575"/>
                      <a:pt x="119780" y="147376"/>
                      <a:pt x="115325" y="155197"/>
                    </a:cubicBezTo>
                    <a:cubicBezTo>
                      <a:pt x="109784" y="164867"/>
                      <a:pt x="102505" y="172364"/>
                      <a:pt x="93705" y="177578"/>
                    </a:cubicBezTo>
                    <a:cubicBezTo>
                      <a:pt x="84905" y="182793"/>
                      <a:pt x="75018" y="185509"/>
                      <a:pt x="64154" y="185509"/>
                    </a:cubicBezTo>
                    <a:cubicBezTo>
                      <a:pt x="51660" y="185509"/>
                      <a:pt x="40470" y="182032"/>
                      <a:pt x="30583" y="174971"/>
                    </a:cubicBezTo>
                    <a:cubicBezTo>
                      <a:pt x="20696" y="167909"/>
                      <a:pt x="13200" y="158131"/>
                      <a:pt x="8202" y="145637"/>
                    </a:cubicBezTo>
                    <a:cubicBezTo>
                      <a:pt x="5704" y="138792"/>
                      <a:pt x="3748" y="131296"/>
                      <a:pt x="2553" y="123039"/>
                    </a:cubicBezTo>
                    <a:cubicBezTo>
                      <a:pt x="1358" y="114783"/>
                      <a:pt x="815" y="105874"/>
                      <a:pt x="815" y="96313"/>
                    </a:cubicBezTo>
                    <a:cubicBezTo>
                      <a:pt x="815" y="83927"/>
                      <a:pt x="1466" y="72737"/>
                      <a:pt x="2770" y="62850"/>
                    </a:cubicBezTo>
                    <a:cubicBezTo>
                      <a:pt x="4074" y="52964"/>
                      <a:pt x="6138" y="44381"/>
                      <a:pt x="8963" y="37210"/>
                    </a:cubicBezTo>
                    <a:cubicBezTo>
                      <a:pt x="13852" y="25368"/>
                      <a:pt x="20805" y="16351"/>
                      <a:pt x="30040" y="10158"/>
                    </a:cubicBezTo>
                    <a:cubicBezTo>
                      <a:pt x="39275" y="3966"/>
                      <a:pt x="50248" y="815"/>
                      <a:pt x="63067" y="815"/>
                    </a:cubicBezTo>
                    <a:cubicBezTo>
                      <a:pt x="71541" y="815"/>
                      <a:pt x="79147" y="2227"/>
                      <a:pt x="86100" y="4943"/>
                    </a:cubicBezTo>
                    <a:cubicBezTo>
                      <a:pt x="92945" y="7659"/>
                      <a:pt x="99029" y="11679"/>
                      <a:pt x="104243" y="17003"/>
                    </a:cubicBezTo>
                    <a:cubicBezTo>
                      <a:pt x="109459" y="22326"/>
                      <a:pt x="113913" y="28845"/>
                      <a:pt x="117498" y="36667"/>
                    </a:cubicBezTo>
                    <a:cubicBezTo>
                      <a:pt x="123799" y="50356"/>
                      <a:pt x="126950" y="69478"/>
                      <a:pt x="126950" y="94248"/>
                    </a:cubicBezTo>
                    <a:close/>
                    <a:moveTo>
                      <a:pt x="93162" y="91858"/>
                    </a:moveTo>
                    <a:cubicBezTo>
                      <a:pt x="93162" y="76865"/>
                      <a:pt x="92293" y="64589"/>
                      <a:pt x="90446" y="55028"/>
                    </a:cubicBezTo>
                    <a:cubicBezTo>
                      <a:pt x="88599" y="45467"/>
                      <a:pt x="85557" y="38297"/>
                      <a:pt x="81319" y="33408"/>
                    </a:cubicBezTo>
                    <a:cubicBezTo>
                      <a:pt x="77082" y="28519"/>
                      <a:pt x="71107" y="26129"/>
                      <a:pt x="63611" y="26129"/>
                    </a:cubicBezTo>
                    <a:cubicBezTo>
                      <a:pt x="52746" y="26129"/>
                      <a:pt x="45250" y="31561"/>
                      <a:pt x="41013" y="42534"/>
                    </a:cubicBezTo>
                    <a:cubicBezTo>
                      <a:pt x="36775" y="53399"/>
                      <a:pt x="34711" y="70239"/>
                      <a:pt x="34711" y="92945"/>
                    </a:cubicBezTo>
                    <a:cubicBezTo>
                      <a:pt x="34711" y="108372"/>
                      <a:pt x="35581" y="120974"/>
                      <a:pt x="37427" y="130862"/>
                    </a:cubicBezTo>
                    <a:cubicBezTo>
                      <a:pt x="39275" y="140748"/>
                      <a:pt x="42316" y="148135"/>
                      <a:pt x="46553" y="153242"/>
                    </a:cubicBezTo>
                    <a:cubicBezTo>
                      <a:pt x="50791" y="158240"/>
                      <a:pt x="56658" y="160847"/>
                      <a:pt x="63936" y="160847"/>
                    </a:cubicBezTo>
                    <a:cubicBezTo>
                      <a:pt x="71433" y="160847"/>
                      <a:pt x="77409" y="158240"/>
                      <a:pt x="81646" y="152916"/>
                    </a:cubicBezTo>
                    <a:cubicBezTo>
                      <a:pt x="85883" y="147701"/>
                      <a:pt x="88924" y="140205"/>
                      <a:pt x="90663" y="130427"/>
                    </a:cubicBezTo>
                    <a:cubicBezTo>
                      <a:pt x="92401" y="120431"/>
                      <a:pt x="93162" y="107611"/>
                      <a:pt x="93162" y="9185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700">
                  <a:solidFill>
                    <a:srgbClr val="000000"/>
                  </a:solidFill>
                  <a:latin typeface="Arial"/>
                  <a:ea typeface="Arial"/>
                  <a:cs typeface="Arial"/>
                  <a:sym typeface="Arial"/>
                </a:endParaRPr>
              </a:p>
            </p:txBody>
          </p:sp>
          <p:sp>
            <p:nvSpPr>
              <p:cNvPr id="508" name="Google Shape;508;gebcc1785b2_0_616"/>
              <p:cNvSpPr/>
              <p:nvPr/>
            </p:nvSpPr>
            <p:spPr>
              <a:xfrm>
                <a:off x="5351628" y="10068287"/>
                <a:ext cx="127113" cy="185780"/>
              </a:xfrm>
              <a:custGeom>
                <a:avLst/>
                <a:gdLst/>
                <a:ahLst/>
                <a:cxnLst/>
                <a:rect l="l" t="t" r="r" b="b"/>
                <a:pathLst>
                  <a:path w="127113" h="185780" extrusionOk="0">
                    <a:moveTo>
                      <a:pt x="126950" y="94248"/>
                    </a:moveTo>
                    <a:cubicBezTo>
                      <a:pt x="126950" y="107721"/>
                      <a:pt x="126081" y="119237"/>
                      <a:pt x="124451" y="128906"/>
                    </a:cubicBezTo>
                    <a:cubicBezTo>
                      <a:pt x="122822" y="138575"/>
                      <a:pt x="119780" y="147376"/>
                      <a:pt x="115325" y="155197"/>
                    </a:cubicBezTo>
                    <a:cubicBezTo>
                      <a:pt x="109784" y="164867"/>
                      <a:pt x="102505" y="172364"/>
                      <a:pt x="93705" y="177578"/>
                    </a:cubicBezTo>
                    <a:cubicBezTo>
                      <a:pt x="84905" y="182793"/>
                      <a:pt x="75018" y="185509"/>
                      <a:pt x="64154" y="185509"/>
                    </a:cubicBezTo>
                    <a:cubicBezTo>
                      <a:pt x="51660" y="185509"/>
                      <a:pt x="40470" y="182032"/>
                      <a:pt x="30583" y="174971"/>
                    </a:cubicBezTo>
                    <a:cubicBezTo>
                      <a:pt x="20696" y="167909"/>
                      <a:pt x="13200" y="158131"/>
                      <a:pt x="8202" y="145637"/>
                    </a:cubicBezTo>
                    <a:cubicBezTo>
                      <a:pt x="5704" y="138792"/>
                      <a:pt x="3748" y="131296"/>
                      <a:pt x="2553" y="123039"/>
                    </a:cubicBezTo>
                    <a:cubicBezTo>
                      <a:pt x="1358" y="114783"/>
                      <a:pt x="815" y="105874"/>
                      <a:pt x="815" y="96313"/>
                    </a:cubicBezTo>
                    <a:cubicBezTo>
                      <a:pt x="815" y="83927"/>
                      <a:pt x="1467" y="72737"/>
                      <a:pt x="2770" y="62850"/>
                    </a:cubicBezTo>
                    <a:cubicBezTo>
                      <a:pt x="4074" y="52964"/>
                      <a:pt x="6138" y="44381"/>
                      <a:pt x="8963" y="37210"/>
                    </a:cubicBezTo>
                    <a:cubicBezTo>
                      <a:pt x="13852" y="25368"/>
                      <a:pt x="20805" y="16351"/>
                      <a:pt x="30040" y="10158"/>
                    </a:cubicBezTo>
                    <a:cubicBezTo>
                      <a:pt x="39275" y="3966"/>
                      <a:pt x="50248" y="815"/>
                      <a:pt x="63067" y="815"/>
                    </a:cubicBezTo>
                    <a:cubicBezTo>
                      <a:pt x="71542" y="815"/>
                      <a:pt x="79147" y="2227"/>
                      <a:pt x="86100" y="4943"/>
                    </a:cubicBezTo>
                    <a:cubicBezTo>
                      <a:pt x="92945" y="7659"/>
                      <a:pt x="99029" y="11679"/>
                      <a:pt x="104243" y="17003"/>
                    </a:cubicBezTo>
                    <a:cubicBezTo>
                      <a:pt x="109459" y="22326"/>
                      <a:pt x="113913" y="28845"/>
                      <a:pt x="117498" y="36667"/>
                    </a:cubicBezTo>
                    <a:cubicBezTo>
                      <a:pt x="123799" y="50356"/>
                      <a:pt x="126950" y="69478"/>
                      <a:pt x="126950" y="94248"/>
                    </a:cubicBezTo>
                    <a:close/>
                    <a:moveTo>
                      <a:pt x="93162" y="91858"/>
                    </a:moveTo>
                    <a:cubicBezTo>
                      <a:pt x="93162" y="76865"/>
                      <a:pt x="92293" y="64589"/>
                      <a:pt x="90446" y="55028"/>
                    </a:cubicBezTo>
                    <a:cubicBezTo>
                      <a:pt x="88599" y="45467"/>
                      <a:pt x="85557" y="38297"/>
                      <a:pt x="81320" y="33408"/>
                    </a:cubicBezTo>
                    <a:cubicBezTo>
                      <a:pt x="77082" y="28519"/>
                      <a:pt x="71107" y="26129"/>
                      <a:pt x="63611" y="26129"/>
                    </a:cubicBezTo>
                    <a:cubicBezTo>
                      <a:pt x="52746" y="26129"/>
                      <a:pt x="45250" y="31561"/>
                      <a:pt x="41013" y="42534"/>
                    </a:cubicBezTo>
                    <a:cubicBezTo>
                      <a:pt x="36776" y="53399"/>
                      <a:pt x="34711" y="70239"/>
                      <a:pt x="34711" y="92945"/>
                    </a:cubicBezTo>
                    <a:cubicBezTo>
                      <a:pt x="34711" y="108372"/>
                      <a:pt x="35581" y="120974"/>
                      <a:pt x="37427" y="130862"/>
                    </a:cubicBezTo>
                    <a:cubicBezTo>
                      <a:pt x="39275" y="140748"/>
                      <a:pt x="42316" y="148135"/>
                      <a:pt x="46554" y="153242"/>
                    </a:cubicBezTo>
                    <a:cubicBezTo>
                      <a:pt x="50791" y="158240"/>
                      <a:pt x="56658" y="160847"/>
                      <a:pt x="63937" y="160847"/>
                    </a:cubicBezTo>
                    <a:cubicBezTo>
                      <a:pt x="71433" y="160847"/>
                      <a:pt x="77409" y="158240"/>
                      <a:pt x="81646" y="152916"/>
                    </a:cubicBezTo>
                    <a:cubicBezTo>
                      <a:pt x="85883" y="147701"/>
                      <a:pt x="88925" y="140205"/>
                      <a:pt x="90663" y="130427"/>
                    </a:cubicBezTo>
                    <a:cubicBezTo>
                      <a:pt x="92293" y="120431"/>
                      <a:pt x="93162" y="107611"/>
                      <a:pt x="93162" y="9185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700">
                  <a:solidFill>
                    <a:srgbClr val="000000"/>
                  </a:solidFill>
                  <a:latin typeface="Arial"/>
                  <a:ea typeface="Arial"/>
                  <a:cs typeface="Arial"/>
                  <a:sym typeface="Arial"/>
                </a:endParaRPr>
              </a:p>
            </p:txBody>
          </p:sp>
          <p:sp>
            <p:nvSpPr>
              <p:cNvPr id="509" name="Google Shape;509;gebcc1785b2_0_616"/>
              <p:cNvSpPr/>
              <p:nvPr/>
            </p:nvSpPr>
            <p:spPr>
              <a:xfrm>
                <a:off x="5505575" y="10068612"/>
                <a:ext cx="90174" cy="185780"/>
              </a:xfrm>
              <a:custGeom>
                <a:avLst/>
                <a:gdLst/>
                <a:ahLst/>
                <a:cxnLst/>
                <a:rect l="l" t="t" r="r" b="b"/>
                <a:pathLst>
                  <a:path w="90174" h="185780" extrusionOk="0">
                    <a:moveTo>
                      <a:pt x="56006" y="165519"/>
                    </a:moveTo>
                    <a:lnTo>
                      <a:pt x="56006" y="53507"/>
                    </a:lnTo>
                    <a:cubicBezTo>
                      <a:pt x="35146" y="69478"/>
                      <a:pt x="21131" y="77518"/>
                      <a:pt x="13961" y="77518"/>
                    </a:cubicBezTo>
                    <a:cubicBezTo>
                      <a:pt x="10485" y="77518"/>
                      <a:pt x="7442" y="76105"/>
                      <a:pt x="4835" y="73389"/>
                    </a:cubicBezTo>
                    <a:cubicBezTo>
                      <a:pt x="2119" y="70673"/>
                      <a:pt x="815" y="67413"/>
                      <a:pt x="815" y="63828"/>
                    </a:cubicBezTo>
                    <a:cubicBezTo>
                      <a:pt x="815" y="59592"/>
                      <a:pt x="2119" y="56549"/>
                      <a:pt x="4726" y="54593"/>
                    </a:cubicBezTo>
                    <a:cubicBezTo>
                      <a:pt x="7333" y="52638"/>
                      <a:pt x="12005" y="50030"/>
                      <a:pt x="18633" y="46988"/>
                    </a:cubicBezTo>
                    <a:cubicBezTo>
                      <a:pt x="28519" y="42317"/>
                      <a:pt x="36450" y="37428"/>
                      <a:pt x="42426" y="32213"/>
                    </a:cubicBezTo>
                    <a:cubicBezTo>
                      <a:pt x="48401" y="26999"/>
                      <a:pt x="53616" y="21240"/>
                      <a:pt x="58288" y="14830"/>
                    </a:cubicBezTo>
                    <a:cubicBezTo>
                      <a:pt x="62851" y="8420"/>
                      <a:pt x="65893" y="4509"/>
                      <a:pt x="67305" y="2988"/>
                    </a:cubicBezTo>
                    <a:cubicBezTo>
                      <a:pt x="68717" y="1467"/>
                      <a:pt x="71325" y="815"/>
                      <a:pt x="75236" y="815"/>
                    </a:cubicBezTo>
                    <a:cubicBezTo>
                      <a:pt x="79582" y="815"/>
                      <a:pt x="83058" y="2444"/>
                      <a:pt x="85666" y="5813"/>
                    </a:cubicBezTo>
                    <a:cubicBezTo>
                      <a:pt x="88273" y="9181"/>
                      <a:pt x="89577" y="13852"/>
                      <a:pt x="89577" y="19719"/>
                    </a:cubicBezTo>
                    <a:lnTo>
                      <a:pt x="89577" y="160630"/>
                    </a:lnTo>
                    <a:cubicBezTo>
                      <a:pt x="89577" y="177143"/>
                      <a:pt x="83927" y="185401"/>
                      <a:pt x="72737" y="185401"/>
                    </a:cubicBezTo>
                    <a:cubicBezTo>
                      <a:pt x="67739" y="185401"/>
                      <a:pt x="63720" y="183771"/>
                      <a:pt x="60678" y="180403"/>
                    </a:cubicBezTo>
                    <a:cubicBezTo>
                      <a:pt x="57527" y="177143"/>
                      <a:pt x="56006" y="172146"/>
                      <a:pt x="56006" y="16551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700">
                  <a:solidFill>
                    <a:srgbClr val="000000"/>
                  </a:solidFill>
                  <a:latin typeface="Arial"/>
                  <a:ea typeface="Arial"/>
                  <a:cs typeface="Arial"/>
                  <a:sym typeface="Arial"/>
                </a:endParaRPr>
              </a:p>
            </p:txBody>
          </p:sp>
          <p:sp>
            <p:nvSpPr>
              <p:cNvPr id="510" name="Google Shape;510;gebcc1785b2_0_616"/>
              <p:cNvSpPr/>
              <p:nvPr/>
            </p:nvSpPr>
            <p:spPr>
              <a:xfrm>
                <a:off x="5651158" y="10068287"/>
                <a:ext cx="127113" cy="185780"/>
              </a:xfrm>
              <a:custGeom>
                <a:avLst/>
                <a:gdLst/>
                <a:ahLst/>
                <a:cxnLst/>
                <a:rect l="l" t="t" r="r" b="b"/>
                <a:pathLst>
                  <a:path w="127113" h="185780" extrusionOk="0">
                    <a:moveTo>
                      <a:pt x="126950" y="94248"/>
                    </a:moveTo>
                    <a:cubicBezTo>
                      <a:pt x="126950" y="107721"/>
                      <a:pt x="126081" y="119237"/>
                      <a:pt x="124452" y="128906"/>
                    </a:cubicBezTo>
                    <a:cubicBezTo>
                      <a:pt x="122822" y="138575"/>
                      <a:pt x="119780" y="147376"/>
                      <a:pt x="115326" y="155197"/>
                    </a:cubicBezTo>
                    <a:cubicBezTo>
                      <a:pt x="109785" y="164867"/>
                      <a:pt x="102505" y="172364"/>
                      <a:pt x="93705" y="177578"/>
                    </a:cubicBezTo>
                    <a:cubicBezTo>
                      <a:pt x="84906" y="182793"/>
                      <a:pt x="75019" y="185509"/>
                      <a:pt x="64154" y="185509"/>
                    </a:cubicBezTo>
                    <a:cubicBezTo>
                      <a:pt x="51660" y="185509"/>
                      <a:pt x="40470" y="182032"/>
                      <a:pt x="30584" y="174971"/>
                    </a:cubicBezTo>
                    <a:cubicBezTo>
                      <a:pt x="20697" y="167909"/>
                      <a:pt x="13201" y="158131"/>
                      <a:pt x="8203" y="145637"/>
                    </a:cubicBezTo>
                    <a:cubicBezTo>
                      <a:pt x="5704" y="138792"/>
                      <a:pt x="3748" y="131296"/>
                      <a:pt x="2553" y="123039"/>
                    </a:cubicBezTo>
                    <a:cubicBezTo>
                      <a:pt x="1358" y="114783"/>
                      <a:pt x="815" y="105874"/>
                      <a:pt x="815" y="96313"/>
                    </a:cubicBezTo>
                    <a:cubicBezTo>
                      <a:pt x="815" y="83927"/>
                      <a:pt x="1467" y="72737"/>
                      <a:pt x="2771" y="62850"/>
                    </a:cubicBezTo>
                    <a:cubicBezTo>
                      <a:pt x="4074" y="52964"/>
                      <a:pt x="6139" y="44381"/>
                      <a:pt x="8963" y="37210"/>
                    </a:cubicBezTo>
                    <a:cubicBezTo>
                      <a:pt x="13852" y="25368"/>
                      <a:pt x="20806" y="16351"/>
                      <a:pt x="30040" y="10158"/>
                    </a:cubicBezTo>
                    <a:cubicBezTo>
                      <a:pt x="39275" y="3966"/>
                      <a:pt x="50248" y="815"/>
                      <a:pt x="63068" y="815"/>
                    </a:cubicBezTo>
                    <a:cubicBezTo>
                      <a:pt x="71542" y="815"/>
                      <a:pt x="79147" y="2227"/>
                      <a:pt x="86100" y="4943"/>
                    </a:cubicBezTo>
                    <a:cubicBezTo>
                      <a:pt x="92945" y="7659"/>
                      <a:pt x="99029" y="11679"/>
                      <a:pt x="104244" y="17003"/>
                    </a:cubicBezTo>
                    <a:cubicBezTo>
                      <a:pt x="109459" y="22326"/>
                      <a:pt x="113913" y="28845"/>
                      <a:pt x="117499" y="36667"/>
                    </a:cubicBezTo>
                    <a:cubicBezTo>
                      <a:pt x="123800" y="50356"/>
                      <a:pt x="126950" y="69478"/>
                      <a:pt x="126950" y="94248"/>
                    </a:cubicBezTo>
                    <a:close/>
                    <a:moveTo>
                      <a:pt x="93162" y="91858"/>
                    </a:moveTo>
                    <a:cubicBezTo>
                      <a:pt x="93162" y="76865"/>
                      <a:pt x="92293" y="64589"/>
                      <a:pt x="90446" y="55028"/>
                    </a:cubicBezTo>
                    <a:cubicBezTo>
                      <a:pt x="88599" y="45467"/>
                      <a:pt x="85557" y="38297"/>
                      <a:pt x="81320" y="33408"/>
                    </a:cubicBezTo>
                    <a:cubicBezTo>
                      <a:pt x="77083" y="28519"/>
                      <a:pt x="71108" y="26129"/>
                      <a:pt x="63611" y="26129"/>
                    </a:cubicBezTo>
                    <a:cubicBezTo>
                      <a:pt x="52747" y="26129"/>
                      <a:pt x="45251" y="31561"/>
                      <a:pt x="41013" y="42534"/>
                    </a:cubicBezTo>
                    <a:cubicBezTo>
                      <a:pt x="36776" y="53399"/>
                      <a:pt x="34712" y="70239"/>
                      <a:pt x="34712" y="92945"/>
                    </a:cubicBezTo>
                    <a:cubicBezTo>
                      <a:pt x="34712" y="108372"/>
                      <a:pt x="35581" y="120974"/>
                      <a:pt x="37428" y="130862"/>
                    </a:cubicBezTo>
                    <a:cubicBezTo>
                      <a:pt x="39275" y="140748"/>
                      <a:pt x="42317" y="148135"/>
                      <a:pt x="46554" y="153242"/>
                    </a:cubicBezTo>
                    <a:cubicBezTo>
                      <a:pt x="50791" y="158240"/>
                      <a:pt x="56658" y="160847"/>
                      <a:pt x="63937" y="160847"/>
                    </a:cubicBezTo>
                    <a:cubicBezTo>
                      <a:pt x="71433" y="160847"/>
                      <a:pt x="77409" y="158240"/>
                      <a:pt x="81646" y="152916"/>
                    </a:cubicBezTo>
                    <a:cubicBezTo>
                      <a:pt x="85883" y="147701"/>
                      <a:pt x="88925" y="140205"/>
                      <a:pt x="90663" y="130427"/>
                    </a:cubicBezTo>
                    <a:cubicBezTo>
                      <a:pt x="92293" y="120431"/>
                      <a:pt x="93162" y="107611"/>
                      <a:pt x="93162" y="9185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700">
                  <a:solidFill>
                    <a:srgbClr val="000000"/>
                  </a:solidFill>
                  <a:latin typeface="Arial"/>
                  <a:ea typeface="Arial"/>
                  <a:cs typeface="Arial"/>
                  <a:sym typeface="Arial"/>
                </a:endParaRPr>
              </a:p>
            </p:txBody>
          </p:sp>
          <p:sp>
            <p:nvSpPr>
              <p:cNvPr id="511" name="Google Shape;511;gebcc1785b2_0_616"/>
              <p:cNvSpPr/>
              <p:nvPr/>
            </p:nvSpPr>
            <p:spPr>
              <a:xfrm>
                <a:off x="5126952" y="10325012"/>
                <a:ext cx="127113" cy="185780"/>
              </a:xfrm>
              <a:custGeom>
                <a:avLst/>
                <a:gdLst/>
                <a:ahLst/>
                <a:cxnLst/>
                <a:rect l="l" t="t" r="r" b="b"/>
                <a:pathLst>
                  <a:path w="127113" h="185780" extrusionOk="0">
                    <a:moveTo>
                      <a:pt x="126950" y="94248"/>
                    </a:moveTo>
                    <a:cubicBezTo>
                      <a:pt x="126950" y="107721"/>
                      <a:pt x="126081" y="119237"/>
                      <a:pt x="124452" y="128906"/>
                    </a:cubicBezTo>
                    <a:cubicBezTo>
                      <a:pt x="122822" y="138575"/>
                      <a:pt x="119780" y="147376"/>
                      <a:pt x="115326" y="155198"/>
                    </a:cubicBezTo>
                    <a:cubicBezTo>
                      <a:pt x="109785" y="164867"/>
                      <a:pt x="102505" y="172364"/>
                      <a:pt x="93705" y="177578"/>
                    </a:cubicBezTo>
                    <a:cubicBezTo>
                      <a:pt x="84906" y="182793"/>
                      <a:pt x="75019" y="185509"/>
                      <a:pt x="64154" y="185509"/>
                    </a:cubicBezTo>
                    <a:cubicBezTo>
                      <a:pt x="51660" y="185509"/>
                      <a:pt x="40470" y="182032"/>
                      <a:pt x="30584" y="174971"/>
                    </a:cubicBezTo>
                    <a:cubicBezTo>
                      <a:pt x="20697" y="167909"/>
                      <a:pt x="13201" y="158131"/>
                      <a:pt x="8203" y="145637"/>
                    </a:cubicBezTo>
                    <a:cubicBezTo>
                      <a:pt x="5704" y="138792"/>
                      <a:pt x="3748" y="131297"/>
                      <a:pt x="2553" y="123039"/>
                    </a:cubicBezTo>
                    <a:cubicBezTo>
                      <a:pt x="1358" y="114783"/>
                      <a:pt x="815" y="105874"/>
                      <a:pt x="815" y="96313"/>
                    </a:cubicBezTo>
                    <a:cubicBezTo>
                      <a:pt x="815" y="83927"/>
                      <a:pt x="1467" y="72737"/>
                      <a:pt x="2771" y="62851"/>
                    </a:cubicBezTo>
                    <a:cubicBezTo>
                      <a:pt x="4074" y="52964"/>
                      <a:pt x="6139" y="44382"/>
                      <a:pt x="8963" y="37210"/>
                    </a:cubicBezTo>
                    <a:cubicBezTo>
                      <a:pt x="13852" y="25369"/>
                      <a:pt x="20806" y="16351"/>
                      <a:pt x="30040" y="10159"/>
                    </a:cubicBezTo>
                    <a:cubicBezTo>
                      <a:pt x="39275" y="3966"/>
                      <a:pt x="50248" y="815"/>
                      <a:pt x="63068" y="815"/>
                    </a:cubicBezTo>
                    <a:cubicBezTo>
                      <a:pt x="71542" y="815"/>
                      <a:pt x="79147" y="2227"/>
                      <a:pt x="86100" y="4943"/>
                    </a:cubicBezTo>
                    <a:cubicBezTo>
                      <a:pt x="92945" y="7659"/>
                      <a:pt x="99029" y="11679"/>
                      <a:pt x="104244" y="17003"/>
                    </a:cubicBezTo>
                    <a:cubicBezTo>
                      <a:pt x="109459" y="22326"/>
                      <a:pt x="113913" y="28845"/>
                      <a:pt x="117499" y="36667"/>
                    </a:cubicBezTo>
                    <a:cubicBezTo>
                      <a:pt x="123800" y="50357"/>
                      <a:pt x="126950" y="69478"/>
                      <a:pt x="126950" y="94248"/>
                    </a:cubicBezTo>
                    <a:close/>
                    <a:moveTo>
                      <a:pt x="93162" y="91750"/>
                    </a:moveTo>
                    <a:cubicBezTo>
                      <a:pt x="93162" y="76757"/>
                      <a:pt x="92293" y="64481"/>
                      <a:pt x="90446" y="54919"/>
                    </a:cubicBezTo>
                    <a:cubicBezTo>
                      <a:pt x="88599" y="45359"/>
                      <a:pt x="85557" y="38189"/>
                      <a:pt x="81320" y="33300"/>
                    </a:cubicBezTo>
                    <a:cubicBezTo>
                      <a:pt x="77083" y="28411"/>
                      <a:pt x="71108" y="26020"/>
                      <a:pt x="63611" y="26020"/>
                    </a:cubicBezTo>
                    <a:cubicBezTo>
                      <a:pt x="52747" y="26020"/>
                      <a:pt x="45251" y="31453"/>
                      <a:pt x="41013" y="42425"/>
                    </a:cubicBezTo>
                    <a:cubicBezTo>
                      <a:pt x="36776" y="53290"/>
                      <a:pt x="34712" y="70129"/>
                      <a:pt x="34712" y="92836"/>
                    </a:cubicBezTo>
                    <a:cubicBezTo>
                      <a:pt x="34712" y="108264"/>
                      <a:pt x="35581" y="120866"/>
                      <a:pt x="37428" y="130753"/>
                    </a:cubicBezTo>
                    <a:cubicBezTo>
                      <a:pt x="39275" y="140640"/>
                      <a:pt x="42317" y="148027"/>
                      <a:pt x="46554" y="153134"/>
                    </a:cubicBezTo>
                    <a:cubicBezTo>
                      <a:pt x="50791" y="158131"/>
                      <a:pt x="56658" y="160739"/>
                      <a:pt x="63937" y="160739"/>
                    </a:cubicBezTo>
                    <a:cubicBezTo>
                      <a:pt x="71433" y="160739"/>
                      <a:pt x="77409" y="158131"/>
                      <a:pt x="81646" y="152808"/>
                    </a:cubicBezTo>
                    <a:cubicBezTo>
                      <a:pt x="85883" y="147593"/>
                      <a:pt x="88925" y="140096"/>
                      <a:pt x="90663" y="130318"/>
                    </a:cubicBezTo>
                    <a:cubicBezTo>
                      <a:pt x="92293" y="120432"/>
                      <a:pt x="93162" y="107611"/>
                      <a:pt x="93162" y="9175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700">
                  <a:solidFill>
                    <a:srgbClr val="000000"/>
                  </a:solidFill>
                  <a:latin typeface="Arial"/>
                  <a:ea typeface="Arial"/>
                  <a:cs typeface="Arial"/>
                  <a:sym typeface="Arial"/>
                </a:endParaRPr>
              </a:p>
            </p:txBody>
          </p:sp>
          <p:sp>
            <p:nvSpPr>
              <p:cNvPr id="512" name="Google Shape;512;gebcc1785b2_0_616"/>
              <p:cNvSpPr/>
              <p:nvPr/>
            </p:nvSpPr>
            <p:spPr>
              <a:xfrm>
                <a:off x="5280900" y="10325337"/>
                <a:ext cx="90174" cy="185780"/>
              </a:xfrm>
              <a:custGeom>
                <a:avLst/>
                <a:gdLst/>
                <a:ahLst/>
                <a:cxnLst/>
                <a:rect l="l" t="t" r="r" b="b"/>
                <a:pathLst>
                  <a:path w="90174" h="185780" extrusionOk="0">
                    <a:moveTo>
                      <a:pt x="56006" y="165519"/>
                    </a:moveTo>
                    <a:lnTo>
                      <a:pt x="56006" y="53507"/>
                    </a:lnTo>
                    <a:cubicBezTo>
                      <a:pt x="35146" y="69478"/>
                      <a:pt x="21131" y="77518"/>
                      <a:pt x="13961" y="77518"/>
                    </a:cubicBezTo>
                    <a:cubicBezTo>
                      <a:pt x="10484" y="77518"/>
                      <a:pt x="7442" y="76106"/>
                      <a:pt x="4835" y="73390"/>
                    </a:cubicBezTo>
                    <a:cubicBezTo>
                      <a:pt x="2119" y="70674"/>
                      <a:pt x="815" y="67414"/>
                      <a:pt x="815" y="63828"/>
                    </a:cubicBezTo>
                    <a:cubicBezTo>
                      <a:pt x="815" y="59592"/>
                      <a:pt x="2119" y="56550"/>
                      <a:pt x="4726" y="54593"/>
                    </a:cubicBezTo>
                    <a:cubicBezTo>
                      <a:pt x="7333" y="52638"/>
                      <a:pt x="12005" y="50031"/>
                      <a:pt x="18632" y="46988"/>
                    </a:cubicBezTo>
                    <a:cubicBezTo>
                      <a:pt x="28519" y="42317"/>
                      <a:pt x="36450" y="37428"/>
                      <a:pt x="42425" y="32213"/>
                    </a:cubicBezTo>
                    <a:cubicBezTo>
                      <a:pt x="48401" y="26999"/>
                      <a:pt x="53616" y="21241"/>
                      <a:pt x="58287" y="14830"/>
                    </a:cubicBezTo>
                    <a:cubicBezTo>
                      <a:pt x="62851" y="8420"/>
                      <a:pt x="65892" y="4509"/>
                      <a:pt x="67305" y="2988"/>
                    </a:cubicBezTo>
                    <a:cubicBezTo>
                      <a:pt x="68717" y="1467"/>
                      <a:pt x="71325" y="815"/>
                      <a:pt x="75236" y="815"/>
                    </a:cubicBezTo>
                    <a:cubicBezTo>
                      <a:pt x="79582" y="815"/>
                      <a:pt x="83058" y="2444"/>
                      <a:pt x="85666" y="5813"/>
                    </a:cubicBezTo>
                    <a:cubicBezTo>
                      <a:pt x="88273" y="9181"/>
                      <a:pt x="89577" y="13852"/>
                      <a:pt x="89577" y="19719"/>
                    </a:cubicBezTo>
                    <a:lnTo>
                      <a:pt x="89577" y="160630"/>
                    </a:lnTo>
                    <a:cubicBezTo>
                      <a:pt x="89577" y="177144"/>
                      <a:pt x="83927" y="185401"/>
                      <a:pt x="72737" y="185401"/>
                    </a:cubicBezTo>
                    <a:cubicBezTo>
                      <a:pt x="67739" y="185401"/>
                      <a:pt x="63719" y="183771"/>
                      <a:pt x="60678" y="180404"/>
                    </a:cubicBezTo>
                    <a:cubicBezTo>
                      <a:pt x="57527" y="177035"/>
                      <a:pt x="56006" y="172146"/>
                      <a:pt x="56006" y="16551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700">
                  <a:solidFill>
                    <a:srgbClr val="000000"/>
                  </a:solidFill>
                  <a:latin typeface="Arial"/>
                  <a:ea typeface="Arial"/>
                  <a:cs typeface="Arial"/>
                  <a:sym typeface="Arial"/>
                </a:endParaRPr>
              </a:p>
            </p:txBody>
          </p:sp>
          <p:sp>
            <p:nvSpPr>
              <p:cNvPr id="513" name="Google Shape;513;gebcc1785b2_0_616"/>
              <p:cNvSpPr/>
              <p:nvPr/>
            </p:nvSpPr>
            <p:spPr>
              <a:xfrm>
                <a:off x="5426483" y="10325012"/>
                <a:ext cx="127113" cy="185780"/>
              </a:xfrm>
              <a:custGeom>
                <a:avLst/>
                <a:gdLst/>
                <a:ahLst/>
                <a:cxnLst/>
                <a:rect l="l" t="t" r="r" b="b"/>
                <a:pathLst>
                  <a:path w="127113" h="185780" extrusionOk="0">
                    <a:moveTo>
                      <a:pt x="126950" y="94248"/>
                    </a:moveTo>
                    <a:cubicBezTo>
                      <a:pt x="126950" y="107721"/>
                      <a:pt x="126081" y="119237"/>
                      <a:pt x="124451" y="128906"/>
                    </a:cubicBezTo>
                    <a:cubicBezTo>
                      <a:pt x="122822" y="138575"/>
                      <a:pt x="119780" y="147376"/>
                      <a:pt x="115325" y="155198"/>
                    </a:cubicBezTo>
                    <a:cubicBezTo>
                      <a:pt x="109784" y="164867"/>
                      <a:pt x="102505" y="172364"/>
                      <a:pt x="93705" y="177578"/>
                    </a:cubicBezTo>
                    <a:cubicBezTo>
                      <a:pt x="84905" y="182793"/>
                      <a:pt x="75018" y="185509"/>
                      <a:pt x="64154" y="185509"/>
                    </a:cubicBezTo>
                    <a:cubicBezTo>
                      <a:pt x="51660" y="185509"/>
                      <a:pt x="40470" y="182032"/>
                      <a:pt x="30583" y="174971"/>
                    </a:cubicBezTo>
                    <a:cubicBezTo>
                      <a:pt x="20696" y="167909"/>
                      <a:pt x="13200" y="158131"/>
                      <a:pt x="8202" y="145637"/>
                    </a:cubicBezTo>
                    <a:cubicBezTo>
                      <a:pt x="5704" y="138792"/>
                      <a:pt x="3748" y="131297"/>
                      <a:pt x="2553" y="123039"/>
                    </a:cubicBezTo>
                    <a:cubicBezTo>
                      <a:pt x="1358" y="114783"/>
                      <a:pt x="815" y="105874"/>
                      <a:pt x="815" y="96313"/>
                    </a:cubicBezTo>
                    <a:cubicBezTo>
                      <a:pt x="815" y="83927"/>
                      <a:pt x="1467" y="72737"/>
                      <a:pt x="2770" y="62851"/>
                    </a:cubicBezTo>
                    <a:cubicBezTo>
                      <a:pt x="4074" y="52964"/>
                      <a:pt x="6138" y="44382"/>
                      <a:pt x="8963" y="37210"/>
                    </a:cubicBezTo>
                    <a:cubicBezTo>
                      <a:pt x="13852" y="25369"/>
                      <a:pt x="20805" y="16351"/>
                      <a:pt x="30040" y="10159"/>
                    </a:cubicBezTo>
                    <a:cubicBezTo>
                      <a:pt x="39275" y="3966"/>
                      <a:pt x="50248" y="815"/>
                      <a:pt x="63067" y="815"/>
                    </a:cubicBezTo>
                    <a:cubicBezTo>
                      <a:pt x="71542" y="815"/>
                      <a:pt x="79147" y="2227"/>
                      <a:pt x="86100" y="4943"/>
                    </a:cubicBezTo>
                    <a:cubicBezTo>
                      <a:pt x="92945" y="7659"/>
                      <a:pt x="99029" y="11679"/>
                      <a:pt x="104244" y="17003"/>
                    </a:cubicBezTo>
                    <a:cubicBezTo>
                      <a:pt x="109459" y="22326"/>
                      <a:pt x="113913" y="28845"/>
                      <a:pt x="117498" y="36667"/>
                    </a:cubicBezTo>
                    <a:cubicBezTo>
                      <a:pt x="123800" y="50357"/>
                      <a:pt x="126950" y="69478"/>
                      <a:pt x="126950" y="94248"/>
                    </a:cubicBezTo>
                    <a:close/>
                    <a:moveTo>
                      <a:pt x="93162" y="91750"/>
                    </a:moveTo>
                    <a:cubicBezTo>
                      <a:pt x="93162" y="76757"/>
                      <a:pt x="92293" y="64481"/>
                      <a:pt x="90446" y="54919"/>
                    </a:cubicBezTo>
                    <a:cubicBezTo>
                      <a:pt x="88599" y="45359"/>
                      <a:pt x="85557" y="38189"/>
                      <a:pt x="81320" y="33300"/>
                    </a:cubicBezTo>
                    <a:cubicBezTo>
                      <a:pt x="77083" y="28411"/>
                      <a:pt x="71108" y="26020"/>
                      <a:pt x="63611" y="26020"/>
                    </a:cubicBezTo>
                    <a:cubicBezTo>
                      <a:pt x="52746" y="26020"/>
                      <a:pt x="45250" y="31453"/>
                      <a:pt x="41013" y="42425"/>
                    </a:cubicBezTo>
                    <a:cubicBezTo>
                      <a:pt x="36776" y="53290"/>
                      <a:pt x="34712" y="70129"/>
                      <a:pt x="34712" y="92836"/>
                    </a:cubicBezTo>
                    <a:cubicBezTo>
                      <a:pt x="34712" y="108264"/>
                      <a:pt x="35581" y="120866"/>
                      <a:pt x="37428" y="130753"/>
                    </a:cubicBezTo>
                    <a:cubicBezTo>
                      <a:pt x="39275" y="140640"/>
                      <a:pt x="42317" y="148027"/>
                      <a:pt x="46554" y="153134"/>
                    </a:cubicBezTo>
                    <a:cubicBezTo>
                      <a:pt x="50791" y="158131"/>
                      <a:pt x="56658" y="160739"/>
                      <a:pt x="63937" y="160739"/>
                    </a:cubicBezTo>
                    <a:cubicBezTo>
                      <a:pt x="71433" y="160739"/>
                      <a:pt x="77409" y="158131"/>
                      <a:pt x="81646" y="152808"/>
                    </a:cubicBezTo>
                    <a:cubicBezTo>
                      <a:pt x="85883" y="147593"/>
                      <a:pt x="88925" y="140096"/>
                      <a:pt x="90663" y="130318"/>
                    </a:cubicBezTo>
                    <a:cubicBezTo>
                      <a:pt x="92401" y="120432"/>
                      <a:pt x="93162" y="107611"/>
                      <a:pt x="93162" y="9175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700">
                  <a:solidFill>
                    <a:srgbClr val="000000"/>
                  </a:solidFill>
                  <a:latin typeface="Arial"/>
                  <a:ea typeface="Arial"/>
                  <a:cs typeface="Arial"/>
                  <a:sym typeface="Arial"/>
                </a:endParaRPr>
              </a:p>
            </p:txBody>
          </p:sp>
          <p:sp>
            <p:nvSpPr>
              <p:cNvPr id="514" name="Google Shape;514;gebcc1785b2_0_616"/>
              <p:cNvSpPr/>
              <p:nvPr/>
            </p:nvSpPr>
            <p:spPr>
              <a:xfrm>
                <a:off x="5580431" y="10325337"/>
                <a:ext cx="90174" cy="185780"/>
              </a:xfrm>
              <a:custGeom>
                <a:avLst/>
                <a:gdLst/>
                <a:ahLst/>
                <a:cxnLst/>
                <a:rect l="l" t="t" r="r" b="b"/>
                <a:pathLst>
                  <a:path w="90174" h="185780" extrusionOk="0">
                    <a:moveTo>
                      <a:pt x="56006" y="165519"/>
                    </a:moveTo>
                    <a:lnTo>
                      <a:pt x="56006" y="53507"/>
                    </a:lnTo>
                    <a:cubicBezTo>
                      <a:pt x="35146" y="69478"/>
                      <a:pt x="21131" y="77518"/>
                      <a:pt x="13960" y="77518"/>
                    </a:cubicBezTo>
                    <a:cubicBezTo>
                      <a:pt x="10484" y="77518"/>
                      <a:pt x="7442" y="76106"/>
                      <a:pt x="4834" y="73390"/>
                    </a:cubicBezTo>
                    <a:cubicBezTo>
                      <a:pt x="2118" y="70674"/>
                      <a:pt x="815" y="67414"/>
                      <a:pt x="815" y="63828"/>
                    </a:cubicBezTo>
                    <a:cubicBezTo>
                      <a:pt x="815" y="59592"/>
                      <a:pt x="2118" y="56550"/>
                      <a:pt x="4726" y="54593"/>
                    </a:cubicBezTo>
                    <a:cubicBezTo>
                      <a:pt x="7333" y="52638"/>
                      <a:pt x="12005" y="50031"/>
                      <a:pt x="18632" y="46988"/>
                    </a:cubicBezTo>
                    <a:cubicBezTo>
                      <a:pt x="28519" y="42317"/>
                      <a:pt x="36450" y="37428"/>
                      <a:pt x="42425" y="32213"/>
                    </a:cubicBezTo>
                    <a:cubicBezTo>
                      <a:pt x="48401" y="26999"/>
                      <a:pt x="53615" y="21241"/>
                      <a:pt x="58287" y="14830"/>
                    </a:cubicBezTo>
                    <a:cubicBezTo>
                      <a:pt x="62850" y="8420"/>
                      <a:pt x="65892" y="4509"/>
                      <a:pt x="67304" y="2988"/>
                    </a:cubicBezTo>
                    <a:cubicBezTo>
                      <a:pt x="68717" y="1467"/>
                      <a:pt x="71325" y="815"/>
                      <a:pt x="75236" y="815"/>
                    </a:cubicBezTo>
                    <a:cubicBezTo>
                      <a:pt x="79582" y="815"/>
                      <a:pt x="83058" y="2444"/>
                      <a:pt x="85665" y="5813"/>
                    </a:cubicBezTo>
                    <a:cubicBezTo>
                      <a:pt x="88273" y="9181"/>
                      <a:pt x="89576" y="13852"/>
                      <a:pt x="89576" y="19719"/>
                    </a:cubicBezTo>
                    <a:lnTo>
                      <a:pt x="89576" y="160630"/>
                    </a:lnTo>
                    <a:cubicBezTo>
                      <a:pt x="89576" y="177144"/>
                      <a:pt x="83927" y="185401"/>
                      <a:pt x="72737" y="185401"/>
                    </a:cubicBezTo>
                    <a:cubicBezTo>
                      <a:pt x="67739" y="185401"/>
                      <a:pt x="63719" y="183771"/>
                      <a:pt x="60677" y="180404"/>
                    </a:cubicBezTo>
                    <a:cubicBezTo>
                      <a:pt x="57527" y="177035"/>
                      <a:pt x="56006" y="172146"/>
                      <a:pt x="56006" y="16551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700">
                  <a:solidFill>
                    <a:srgbClr val="000000"/>
                  </a:solidFill>
                  <a:latin typeface="Arial"/>
                  <a:ea typeface="Arial"/>
                  <a:cs typeface="Arial"/>
                  <a:sym typeface="Arial"/>
                </a:endParaRPr>
              </a:p>
            </p:txBody>
          </p:sp>
          <p:sp>
            <p:nvSpPr>
              <p:cNvPr id="515" name="Google Shape;515;gebcc1785b2_0_616"/>
              <p:cNvSpPr/>
              <p:nvPr/>
            </p:nvSpPr>
            <p:spPr>
              <a:xfrm>
                <a:off x="5726014" y="10325012"/>
                <a:ext cx="127113" cy="185780"/>
              </a:xfrm>
              <a:custGeom>
                <a:avLst/>
                <a:gdLst/>
                <a:ahLst/>
                <a:cxnLst/>
                <a:rect l="l" t="t" r="r" b="b"/>
                <a:pathLst>
                  <a:path w="127113" h="185780" extrusionOk="0">
                    <a:moveTo>
                      <a:pt x="126950" y="94248"/>
                    </a:moveTo>
                    <a:cubicBezTo>
                      <a:pt x="126950" y="107721"/>
                      <a:pt x="126081" y="119237"/>
                      <a:pt x="124451" y="128906"/>
                    </a:cubicBezTo>
                    <a:cubicBezTo>
                      <a:pt x="122822" y="138575"/>
                      <a:pt x="119780" y="147376"/>
                      <a:pt x="115325" y="155198"/>
                    </a:cubicBezTo>
                    <a:cubicBezTo>
                      <a:pt x="109784" y="164867"/>
                      <a:pt x="102505" y="172364"/>
                      <a:pt x="93705" y="177578"/>
                    </a:cubicBezTo>
                    <a:cubicBezTo>
                      <a:pt x="84905" y="182793"/>
                      <a:pt x="75018" y="185509"/>
                      <a:pt x="64154" y="185509"/>
                    </a:cubicBezTo>
                    <a:cubicBezTo>
                      <a:pt x="51660" y="185509"/>
                      <a:pt x="40470" y="182032"/>
                      <a:pt x="30583" y="174971"/>
                    </a:cubicBezTo>
                    <a:cubicBezTo>
                      <a:pt x="20696" y="167909"/>
                      <a:pt x="13200" y="158131"/>
                      <a:pt x="8202" y="145637"/>
                    </a:cubicBezTo>
                    <a:cubicBezTo>
                      <a:pt x="5704" y="138792"/>
                      <a:pt x="3748" y="131297"/>
                      <a:pt x="2553" y="123039"/>
                    </a:cubicBezTo>
                    <a:cubicBezTo>
                      <a:pt x="1358" y="114783"/>
                      <a:pt x="815" y="105874"/>
                      <a:pt x="815" y="96313"/>
                    </a:cubicBezTo>
                    <a:cubicBezTo>
                      <a:pt x="815" y="83927"/>
                      <a:pt x="1466" y="72737"/>
                      <a:pt x="2770" y="62851"/>
                    </a:cubicBezTo>
                    <a:cubicBezTo>
                      <a:pt x="4074" y="52964"/>
                      <a:pt x="6138" y="44382"/>
                      <a:pt x="8963" y="37210"/>
                    </a:cubicBezTo>
                    <a:cubicBezTo>
                      <a:pt x="13852" y="25369"/>
                      <a:pt x="20805" y="16351"/>
                      <a:pt x="30040" y="10159"/>
                    </a:cubicBezTo>
                    <a:cubicBezTo>
                      <a:pt x="39275" y="3966"/>
                      <a:pt x="50248" y="815"/>
                      <a:pt x="63067" y="815"/>
                    </a:cubicBezTo>
                    <a:cubicBezTo>
                      <a:pt x="71541" y="815"/>
                      <a:pt x="79147" y="2227"/>
                      <a:pt x="86100" y="4943"/>
                    </a:cubicBezTo>
                    <a:cubicBezTo>
                      <a:pt x="92945" y="7659"/>
                      <a:pt x="99029" y="11679"/>
                      <a:pt x="104243" y="17003"/>
                    </a:cubicBezTo>
                    <a:cubicBezTo>
                      <a:pt x="109459" y="22326"/>
                      <a:pt x="113913" y="28845"/>
                      <a:pt x="117498" y="36667"/>
                    </a:cubicBezTo>
                    <a:cubicBezTo>
                      <a:pt x="123799" y="50357"/>
                      <a:pt x="126950" y="69478"/>
                      <a:pt x="126950" y="94248"/>
                    </a:cubicBezTo>
                    <a:close/>
                    <a:moveTo>
                      <a:pt x="93270" y="91750"/>
                    </a:moveTo>
                    <a:cubicBezTo>
                      <a:pt x="93270" y="76757"/>
                      <a:pt x="92401" y="64481"/>
                      <a:pt x="90554" y="54919"/>
                    </a:cubicBezTo>
                    <a:cubicBezTo>
                      <a:pt x="88708" y="45359"/>
                      <a:pt x="85665" y="38189"/>
                      <a:pt x="81428" y="33300"/>
                    </a:cubicBezTo>
                    <a:cubicBezTo>
                      <a:pt x="77191" y="28411"/>
                      <a:pt x="71216" y="26020"/>
                      <a:pt x="63719" y="26020"/>
                    </a:cubicBezTo>
                    <a:cubicBezTo>
                      <a:pt x="52855" y="26020"/>
                      <a:pt x="45359" y="31453"/>
                      <a:pt x="41121" y="42425"/>
                    </a:cubicBezTo>
                    <a:cubicBezTo>
                      <a:pt x="36884" y="53290"/>
                      <a:pt x="34820" y="70129"/>
                      <a:pt x="34820" y="92836"/>
                    </a:cubicBezTo>
                    <a:cubicBezTo>
                      <a:pt x="34820" y="108264"/>
                      <a:pt x="35689" y="120866"/>
                      <a:pt x="37536" y="130753"/>
                    </a:cubicBezTo>
                    <a:cubicBezTo>
                      <a:pt x="39383" y="140640"/>
                      <a:pt x="42425" y="148027"/>
                      <a:pt x="46662" y="153134"/>
                    </a:cubicBezTo>
                    <a:cubicBezTo>
                      <a:pt x="50899" y="158131"/>
                      <a:pt x="56766" y="160739"/>
                      <a:pt x="64045" y="160739"/>
                    </a:cubicBezTo>
                    <a:cubicBezTo>
                      <a:pt x="71541" y="160739"/>
                      <a:pt x="77517" y="158131"/>
                      <a:pt x="81754" y="152808"/>
                    </a:cubicBezTo>
                    <a:cubicBezTo>
                      <a:pt x="85991" y="147593"/>
                      <a:pt x="89033" y="140096"/>
                      <a:pt x="90772" y="130318"/>
                    </a:cubicBezTo>
                    <a:cubicBezTo>
                      <a:pt x="92401" y="120432"/>
                      <a:pt x="93270" y="107611"/>
                      <a:pt x="93270" y="9175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700">
                  <a:solidFill>
                    <a:srgbClr val="000000"/>
                  </a:solidFill>
                  <a:latin typeface="Arial"/>
                  <a:ea typeface="Arial"/>
                  <a:cs typeface="Arial"/>
                  <a:sym typeface="Arial"/>
                </a:endParaRPr>
              </a:p>
            </p:txBody>
          </p:sp>
          <p:sp>
            <p:nvSpPr>
              <p:cNvPr id="516" name="Google Shape;516;gebcc1785b2_0_616"/>
              <p:cNvSpPr/>
              <p:nvPr/>
            </p:nvSpPr>
            <p:spPr>
              <a:xfrm>
                <a:off x="5201808" y="10573697"/>
                <a:ext cx="127113" cy="185780"/>
              </a:xfrm>
              <a:custGeom>
                <a:avLst/>
                <a:gdLst/>
                <a:ahLst/>
                <a:cxnLst/>
                <a:rect l="l" t="t" r="r" b="b"/>
                <a:pathLst>
                  <a:path w="127113" h="185780" extrusionOk="0">
                    <a:moveTo>
                      <a:pt x="126950" y="94248"/>
                    </a:moveTo>
                    <a:cubicBezTo>
                      <a:pt x="126950" y="107720"/>
                      <a:pt x="126081" y="119237"/>
                      <a:pt x="124451" y="128905"/>
                    </a:cubicBezTo>
                    <a:cubicBezTo>
                      <a:pt x="122822" y="138575"/>
                      <a:pt x="119780" y="147375"/>
                      <a:pt x="115325" y="155197"/>
                    </a:cubicBezTo>
                    <a:cubicBezTo>
                      <a:pt x="109784" y="164867"/>
                      <a:pt x="102505" y="172363"/>
                      <a:pt x="93705" y="177578"/>
                    </a:cubicBezTo>
                    <a:cubicBezTo>
                      <a:pt x="84905" y="182793"/>
                      <a:pt x="75018" y="185509"/>
                      <a:pt x="64154" y="185509"/>
                    </a:cubicBezTo>
                    <a:cubicBezTo>
                      <a:pt x="51660" y="185509"/>
                      <a:pt x="40470" y="182032"/>
                      <a:pt x="30583" y="174971"/>
                    </a:cubicBezTo>
                    <a:cubicBezTo>
                      <a:pt x="20696" y="167909"/>
                      <a:pt x="13200" y="158131"/>
                      <a:pt x="8202" y="145637"/>
                    </a:cubicBezTo>
                    <a:cubicBezTo>
                      <a:pt x="5704" y="138792"/>
                      <a:pt x="3748" y="131296"/>
                      <a:pt x="2553" y="123039"/>
                    </a:cubicBezTo>
                    <a:cubicBezTo>
                      <a:pt x="1358" y="114781"/>
                      <a:pt x="815" y="105874"/>
                      <a:pt x="815" y="96312"/>
                    </a:cubicBezTo>
                    <a:cubicBezTo>
                      <a:pt x="815" y="83927"/>
                      <a:pt x="1466" y="72737"/>
                      <a:pt x="2770" y="62850"/>
                    </a:cubicBezTo>
                    <a:cubicBezTo>
                      <a:pt x="4074" y="52964"/>
                      <a:pt x="6138" y="44381"/>
                      <a:pt x="8963" y="37210"/>
                    </a:cubicBezTo>
                    <a:cubicBezTo>
                      <a:pt x="13852" y="25368"/>
                      <a:pt x="20805" y="16351"/>
                      <a:pt x="30040" y="10158"/>
                    </a:cubicBezTo>
                    <a:cubicBezTo>
                      <a:pt x="39275" y="3965"/>
                      <a:pt x="50248" y="815"/>
                      <a:pt x="63067" y="815"/>
                    </a:cubicBezTo>
                    <a:cubicBezTo>
                      <a:pt x="71541" y="815"/>
                      <a:pt x="79147" y="2227"/>
                      <a:pt x="86100" y="4943"/>
                    </a:cubicBezTo>
                    <a:cubicBezTo>
                      <a:pt x="92945" y="7659"/>
                      <a:pt x="99029" y="11679"/>
                      <a:pt x="104243" y="17002"/>
                    </a:cubicBezTo>
                    <a:cubicBezTo>
                      <a:pt x="109459" y="22326"/>
                      <a:pt x="113913" y="28845"/>
                      <a:pt x="117498" y="36667"/>
                    </a:cubicBezTo>
                    <a:cubicBezTo>
                      <a:pt x="123799" y="50356"/>
                      <a:pt x="126950" y="69478"/>
                      <a:pt x="126950" y="94248"/>
                    </a:cubicBezTo>
                    <a:close/>
                    <a:moveTo>
                      <a:pt x="93162" y="91858"/>
                    </a:moveTo>
                    <a:cubicBezTo>
                      <a:pt x="93162" y="76865"/>
                      <a:pt x="92293" y="64589"/>
                      <a:pt x="90446" y="55027"/>
                    </a:cubicBezTo>
                    <a:cubicBezTo>
                      <a:pt x="88599" y="45467"/>
                      <a:pt x="85557" y="38297"/>
                      <a:pt x="81319" y="33408"/>
                    </a:cubicBezTo>
                    <a:cubicBezTo>
                      <a:pt x="77082" y="28519"/>
                      <a:pt x="71107" y="26129"/>
                      <a:pt x="63611" y="26129"/>
                    </a:cubicBezTo>
                    <a:cubicBezTo>
                      <a:pt x="52746" y="26129"/>
                      <a:pt x="45250" y="31561"/>
                      <a:pt x="41013" y="42533"/>
                    </a:cubicBezTo>
                    <a:cubicBezTo>
                      <a:pt x="36775" y="53398"/>
                      <a:pt x="34711" y="70238"/>
                      <a:pt x="34711" y="92945"/>
                    </a:cubicBezTo>
                    <a:cubicBezTo>
                      <a:pt x="34711" y="108372"/>
                      <a:pt x="35581" y="120974"/>
                      <a:pt x="37427" y="130862"/>
                    </a:cubicBezTo>
                    <a:cubicBezTo>
                      <a:pt x="39275" y="140748"/>
                      <a:pt x="42316" y="148135"/>
                      <a:pt x="46553" y="153242"/>
                    </a:cubicBezTo>
                    <a:cubicBezTo>
                      <a:pt x="50791" y="158239"/>
                      <a:pt x="56658" y="160847"/>
                      <a:pt x="63936" y="160847"/>
                    </a:cubicBezTo>
                    <a:cubicBezTo>
                      <a:pt x="71433" y="160847"/>
                      <a:pt x="77409" y="158239"/>
                      <a:pt x="81646" y="152916"/>
                    </a:cubicBezTo>
                    <a:cubicBezTo>
                      <a:pt x="85883" y="147701"/>
                      <a:pt x="88924" y="140205"/>
                      <a:pt x="90663" y="130427"/>
                    </a:cubicBezTo>
                    <a:cubicBezTo>
                      <a:pt x="92401" y="120431"/>
                      <a:pt x="93162" y="107611"/>
                      <a:pt x="93162" y="9185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700">
                  <a:solidFill>
                    <a:srgbClr val="000000"/>
                  </a:solidFill>
                  <a:latin typeface="Arial"/>
                  <a:ea typeface="Arial"/>
                  <a:cs typeface="Arial"/>
                  <a:sym typeface="Arial"/>
                </a:endParaRPr>
              </a:p>
            </p:txBody>
          </p:sp>
          <p:sp>
            <p:nvSpPr>
              <p:cNvPr id="517" name="Google Shape;517;gebcc1785b2_0_616"/>
              <p:cNvSpPr/>
              <p:nvPr/>
            </p:nvSpPr>
            <p:spPr>
              <a:xfrm>
                <a:off x="5355865" y="10574131"/>
                <a:ext cx="90174" cy="185780"/>
              </a:xfrm>
              <a:custGeom>
                <a:avLst/>
                <a:gdLst/>
                <a:ahLst/>
                <a:cxnLst/>
                <a:rect l="l" t="t" r="r" b="b"/>
                <a:pathLst>
                  <a:path w="90174" h="185780" extrusionOk="0">
                    <a:moveTo>
                      <a:pt x="56006" y="165519"/>
                    </a:moveTo>
                    <a:lnTo>
                      <a:pt x="56006" y="53507"/>
                    </a:lnTo>
                    <a:cubicBezTo>
                      <a:pt x="35146" y="69478"/>
                      <a:pt x="21131" y="77518"/>
                      <a:pt x="13961" y="77518"/>
                    </a:cubicBezTo>
                    <a:cubicBezTo>
                      <a:pt x="10484" y="77518"/>
                      <a:pt x="7442" y="76106"/>
                      <a:pt x="4835" y="73390"/>
                    </a:cubicBezTo>
                    <a:cubicBezTo>
                      <a:pt x="2119" y="70674"/>
                      <a:pt x="815" y="67414"/>
                      <a:pt x="815" y="63828"/>
                    </a:cubicBezTo>
                    <a:cubicBezTo>
                      <a:pt x="815" y="59592"/>
                      <a:pt x="2119" y="56550"/>
                      <a:pt x="4726" y="54593"/>
                    </a:cubicBezTo>
                    <a:cubicBezTo>
                      <a:pt x="7333" y="52638"/>
                      <a:pt x="12005" y="50031"/>
                      <a:pt x="18632" y="46988"/>
                    </a:cubicBezTo>
                    <a:cubicBezTo>
                      <a:pt x="28519" y="42317"/>
                      <a:pt x="36450" y="37428"/>
                      <a:pt x="42425" y="32213"/>
                    </a:cubicBezTo>
                    <a:cubicBezTo>
                      <a:pt x="48401" y="26999"/>
                      <a:pt x="53616" y="21241"/>
                      <a:pt x="58287" y="14830"/>
                    </a:cubicBezTo>
                    <a:cubicBezTo>
                      <a:pt x="62851" y="8420"/>
                      <a:pt x="65892" y="4509"/>
                      <a:pt x="67305" y="2988"/>
                    </a:cubicBezTo>
                    <a:cubicBezTo>
                      <a:pt x="68717" y="1467"/>
                      <a:pt x="71325" y="815"/>
                      <a:pt x="75236" y="815"/>
                    </a:cubicBezTo>
                    <a:cubicBezTo>
                      <a:pt x="79582" y="815"/>
                      <a:pt x="83058" y="2444"/>
                      <a:pt x="85666" y="5813"/>
                    </a:cubicBezTo>
                    <a:cubicBezTo>
                      <a:pt x="88273" y="9181"/>
                      <a:pt x="89577" y="13852"/>
                      <a:pt x="89577" y="19719"/>
                    </a:cubicBezTo>
                    <a:lnTo>
                      <a:pt x="89577" y="160630"/>
                    </a:lnTo>
                    <a:cubicBezTo>
                      <a:pt x="89577" y="177144"/>
                      <a:pt x="83927" y="185401"/>
                      <a:pt x="72737" y="185401"/>
                    </a:cubicBezTo>
                    <a:cubicBezTo>
                      <a:pt x="67739" y="185401"/>
                      <a:pt x="63719" y="183771"/>
                      <a:pt x="60678" y="180404"/>
                    </a:cubicBezTo>
                    <a:cubicBezTo>
                      <a:pt x="57418" y="177035"/>
                      <a:pt x="56006" y="172038"/>
                      <a:pt x="56006" y="16551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700">
                  <a:solidFill>
                    <a:srgbClr val="000000"/>
                  </a:solidFill>
                  <a:latin typeface="Arial"/>
                  <a:ea typeface="Arial"/>
                  <a:cs typeface="Arial"/>
                  <a:sym typeface="Arial"/>
                </a:endParaRPr>
              </a:p>
            </p:txBody>
          </p:sp>
          <p:sp>
            <p:nvSpPr>
              <p:cNvPr id="518" name="Google Shape;518;gebcc1785b2_0_616"/>
              <p:cNvSpPr/>
              <p:nvPr/>
            </p:nvSpPr>
            <p:spPr>
              <a:xfrm>
                <a:off x="5501338" y="10573697"/>
                <a:ext cx="127113" cy="185780"/>
              </a:xfrm>
              <a:custGeom>
                <a:avLst/>
                <a:gdLst/>
                <a:ahLst/>
                <a:cxnLst/>
                <a:rect l="l" t="t" r="r" b="b"/>
                <a:pathLst>
                  <a:path w="127113" h="185780" extrusionOk="0">
                    <a:moveTo>
                      <a:pt x="126950" y="94248"/>
                    </a:moveTo>
                    <a:cubicBezTo>
                      <a:pt x="126950" y="107720"/>
                      <a:pt x="126081" y="119237"/>
                      <a:pt x="124452" y="128905"/>
                    </a:cubicBezTo>
                    <a:cubicBezTo>
                      <a:pt x="122822" y="138575"/>
                      <a:pt x="119780" y="147375"/>
                      <a:pt x="115325" y="155197"/>
                    </a:cubicBezTo>
                    <a:cubicBezTo>
                      <a:pt x="109785" y="164867"/>
                      <a:pt x="102505" y="172363"/>
                      <a:pt x="93705" y="177578"/>
                    </a:cubicBezTo>
                    <a:cubicBezTo>
                      <a:pt x="84905" y="182793"/>
                      <a:pt x="75019" y="185509"/>
                      <a:pt x="64154" y="185509"/>
                    </a:cubicBezTo>
                    <a:cubicBezTo>
                      <a:pt x="51660" y="185509"/>
                      <a:pt x="40470" y="182032"/>
                      <a:pt x="30583" y="174971"/>
                    </a:cubicBezTo>
                    <a:cubicBezTo>
                      <a:pt x="20697" y="167909"/>
                      <a:pt x="13200" y="158131"/>
                      <a:pt x="8203" y="145637"/>
                    </a:cubicBezTo>
                    <a:cubicBezTo>
                      <a:pt x="5704" y="138792"/>
                      <a:pt x="3748" y="131296"/>
                      <a:pt x="2553" y="123039"/>
                    </a:cubicBezTo>
                    <a:cubicBezTo>
                      <a:pt x="1358" y="114781"/>
                      <a:pt x="815" y="105874"/>
                      <a:pt x="815" y="96312"/>
                    </a:cubicBezTo>
                    <a:cubicBezTo>
                      <a:pt x="815" y="83927"/>
                      <a:pt x="1467" y="72737"/>
                      <a:pt x="2771" y="62850"/>
                    </a:cubicBezTo>
                    <a:cubicBezTo>
                      <a:pt x="4074" y="52964"/>
                      <a:pt x="6138" y="44381"/>
                      <a:pt x="8963" y="37210"/>
                    </a:cubicBezTo>
                    <a:cubicBezTo>
                      <a:pt x="13852" y="25368"/>
                      <a:pt x="20805" y="16351"/>
                      <a:pt x="30040" y="10158"/>
                    </a:cubicBezTo>
                    <a:cubicBezTo>
                      <a:pt x="39275" y="3965"/>
                      <a:pt x="50248" y="815"/>
                      <a:pt x="63068" y="815"/>
                    </a:cubicBezTo>
                    <a:cubicBezTo>
                      <a:pt x="71542" y="815"/>
                      <a:pt x="79147" y="2227"/>
                      <a:pt x="86100" y="4943"/>
                    </a:cubicBezTo>
                    <a:cubicBezTo>
                      <a:pt x="92945" y="7659"/>
                      <a:pt x="99029" y="11679"/>
                      <a:pt x="104244" y="17002"/>
                    </a:cubicBezTo>
                    <a:cubicBezTo>
                      <a:pt x="109459" y="22326"/>
                      <a:pt x="113913" y="28845"/>
                      <a:pt x="117498" y="36667"/>
                    </a:cubicBezTo>
                    <a:cubicBezTo>
                      <a:pt x="123800" y="50356"/>
                      <a:pt x="126950" y="69478"/>
                      <a:pt x="126950" y="94248"/>
                    </a:cubicBezTo>
                    <a:close/>
                    <a:moveTo>
                      <a:pt x="93271" y="91858"/>
                    </a:moveTo>
                    <a:cubicBezTo>
                      <a:pt x="93271" y="76865"/>
                      <a:pt x="92402" y="64589"/>
                      <a:pt x="90555" y="55027"/>
                    </a:cubicBezTo>
                    <a:cubicBezTo>
                      <a:pt x="88708" y="45467"/>
                      <a:pt x="85666" y="38297"/>
                      <a:pt x="81429" y="33408"/>
                    </a:cubicBezTo>
                    <a:cubicBezTo>
                      <a:pt x="77192" y="28519"/>
                      <a:pt x="71216" y="26129"/>
                      <a:pt x="63719" y="26129"/>
                    </a:cubicBezTo>
                    <a:cubicBezTo>
                      <a:pt x="52855" y="26129"/>
                      <a:pt x="45359" y="31561"/>
                      <a:pt x="41122" y="42533"/>
                    </a:cubicBezTo>
                    <a:cubicBezTo>
                      <a:pt x="36885" y="53398"/>
                      <a:pt x="34821" y="70238"/>
                      <a:pt x="34821" y="92945"/>
                    </a:cubicBezTo>
                    <a:cubicBezTo>
                      <a:pt x="34821" y="108372"/>
                      <a:pt x="35690" y="120974"/>
                      <a:pt x="37537" y="130862"/>
                    </a:cubicBezTo>
                    <a:cubicBezTo>
                      <a:pt x="39383" y="140748"/>
                      <a:pt x="42426" y="148135"/>
                      <a:pt x="46663" y="153242"/>
                    </a:cubicBezTo>
                    <a:cubicBezTo>
                      <a:pt x="50900" y="158239"/>
                      <a:pt x="56766" y="160847"/>
                      <a:pt x="64046" y="160847"/>
                    </a:cubicBezTo>
                    <a:cubicBezTo>
                      <a:pt x="71542" y="160847"/>
                      <a:pt x="77517" y="158239"/>
                      <a:pt x="81754" y="152916"/>
                    </a:cubicBezTo>
                    <a:cubicBezTo>
                      <a:pt x="85991" y="147701"/>
                      <a:pt x="89034" y="140205"/>
                      <a:pt x="90772" y="130427"/>
                    </a:cubicBezTo>
                    <a:cubicBezTo>
                      <a:pt x="92402" y="120431"/>
                      <a:pt x="93271" y="107611"/>
                      <a:pt x="93271" y="9185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700">
                  <a:solidFill>
                    <a:srgbClr val="000000"/>
                  </a:solidFill>
                  <a:latin typeface="Arial"/>
                  <a:ea typeface="Arial"/>
                  <a:cs typeface="Arial"/>
                  <a:sym typeface="Arial"/>
                </a:endParaRPr>
              </a:p>
            </p:txBody>
          </p:sp>
          <p:sp>
            <p:nvSpPr>
              <p:cNvPr id="519" name="Google Shape;519;gebcc1785b2_0_616"/>
              <p:cNvSpPr/>
              <p:nvPr/>
            </p:nvSpPr>
            <p:spPr>
              <a:xfrm>
                <a:off x="5655396" y="10574131"/>
                <a:ext cx="90174" cy="185780"/>
              </a:xfrm>
              <a:custGeom>
                <a:avLst/>
                <a:gdLst/>
                <a:ahLst/>
                <a:cxnLst/>
                <a:rect l="l" t="t" r="r" b="b"/>
                <a:pathLst>
                  <a:path w="90174" h="185780" extrusionOk="0">
                    <a:moveTo>
                      <a:pt x="56006" y="165519"/>
                    </a:moveTo>
                    <a:lnTo>
                      <a:pt x="56006" y="53507"/>
                    </a:lnTo>
                    <a:cubicBezTo>
                      <a:pt x="35146" y="69478"/>
                      <a:pt x="21131" y="77518"/>
                      <a:pt x="13960" y="77518"/>
                    </a:cubicBezTo>
                    <a:cubicBezTo>
                      <a:pt x="10484" y="77518"/>
                      <a:pt x="7442" y="76106"/>
                      <a:pt x="4834" y="73390"/>
                    </a:cubicBezTo>
                    <a:cubicBezTo>
                      <a:pt x="2118" y="70674"/>
                      <a:pt x="815" y="67414"/>
                      <a:pt x="815" y="63828"/>
                    </a:cubicBezTo>
                    <a:cubicBezTo>
                      <a:pt x="815" y="59592"/>
                      <a:pt x="2118" y="56550"/>
                      <a:pt x="4726" y="54593"/>
                    </a:cubicBezTo>
                    <a:cubicBezTo>
                      <a:pt x="7333" y="52638"/>
                      <a:pt x="12005" y="50031"/>
                      <a:pt x="18632" y="46988"/>
                    </a:cubicBezTo>
                    <a:cubicBezTo>
                      <a:pt x="28519" y="42317"/>
                      <a:pt x="36450" y="37428"/>
                      <a:pt x="42425" y="32213"/>
                    </a:cubicBezTo>
                    <a:cubicBezTo>
                      <a:pt x="48401" y="26999"/>
                      <a:pt x="53615" y="21241"/>
                      <a:pt x="58287" y="14830"/>
                    </a:cubicBezTo>
                    <a:cubicBezTo>
                      <a:pt x="62850" y="8420"/>
                      <a:pt x="65892" y="4509"/>
                      <a:pt x="67304" y="2988"/>
                    </a:cubicBezTo>
                    <a:cubicBezTo>
                      <a:pt x="68717" y="1467"/>
                      <a:pt x="71325" y="815"/>
                      <a:pt x="75236" y="815"/>
                    </a:cubicBezTo>
                    <a:cubicBezTo>
                      <a:pt x="79582" y="815"/>
                      <a:pt x="83058" y="2444"/>
                      <a:pt x="85665" y="5813"/>
                    </a:cubicBezTo>
                    <a:cubicBezTo>
                      <a:pt x="88273" y="9181"/>
                      <a:pt x="89576" y="13852"/>
                      <a:pt x="89576" y="19719"/>
                    </a:cubicBezTo>
                    <a:lnTo>
                      <a:pt x="89576" y="160630"/>
                    </a:lnTo>
                    <a:cubicBezTo>
                      <a:pt x="89576" y="177144"/>
                      <a:pt x="83927" y="185401"/>
                      <a:pt x="72737" y="185401"/>
                    </a:cubicBezTo>
                    <a:cubicBezTo>
                      <a:pt x="67739" y="185401"/>
                      <a:pt x="63719" y="183771"/>
                      <a:pt x="60677" y="180404"/>
                    </a:cubicBezTo>
                    <a:cubicBezTo>
                      <a:pt x="57527" y="177035"/>
                      <a:pt x="56006" y="172038"/>
                      <a:pt x="56006" y="16551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700">
                  <a:solidFill>
                    <a:srgbClr val="000000"/>
                  </a:solidFill>
                  <a:latin typeface="Arial"/>
                  <a:ea typeface="Arial"/>
                  <a:cs typeface="Arial"/>
                  <a:sym typeface="Arial"/>
                </a:endParaRPr>
              </a:p>
            </p:txBody>
          </p:sp>
        </p:grpSp>
      </p:grpSp>
      <p:sp>
        <p:nvSpPr>
          <p:cNvPr id="520" name="Google Shape;520;gebcc1785b2_0_616"/>
          <p:cNvSpPr/>
          <p:nvPr/>
        </p:nvSpPr>
        <p:spPr>
          <a:xfrm>
            <a:off x="10853492" y="44676"/>
            <a:ext cx="1338600" cy="1818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700" b="0" i="0">
                <a:solidFill>
                  <a:srgbClr val="7F7F7F"/>
                </a:solidFill>
                <a:latin typeface="Arial"/>
                <a:ea typeface="Arial"/>
                <a:cs typeface="Arial"/>
                <a:sym typeface="Arial"/>
              </a:rPr>
              <a:t>© 2021 SPLUNK INC.</a:t>
            </a:r>
            <a:endParaRPr sz="700">
              <a:solidFill>
                <a:srgbClr val="7F7F7F"/>
              </a:solidFill>
              <a:latin typeface="Arial"/>
              <a:ea typeface="Arial"/>
              <a:cs typeface="Arial"/>
              <a:sym typeface="Arial"/>
            </a:endParaRPr>
          </a:p>
        </p:txBody>
      </p:sp>
      <p:sp>
        <p:nvSpPr>
          <p:cNvPr id="521" name="Google Shape;521;gebcc1785b2_0_616"/>
          <p:cNvSpPr/>
          <p:nvPr/>
        </p:nvSpPr>
        <p:spPr>
          <a:xfrm>
            <a:off x="10853492" y="44676"/>
            <a:ext cx="1338600" cy="1818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700" b="0" i="0" u="none" strike="noStrike" cap="none">
                <a:solidFill>
                  <a:srgbClr val="7F7F7F"/>
                </a:solidFill>
                <a:latin typeface="Arial"/>
                <a:ea typeface="Arial"/>
                <a:cs typeface="Arial"/>
                <a:sym typeface="Arial"/>
              </a:rPr>
              <a:t>© 2021 SPLUNK INC.</a:t>
            </a:r>
            <a:endParaRPr sz="700" b="0" i="0" u="none" strike="noStrike" cap="none">
              <a:solidFill>
                <a:srgbClr val="7F7F7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hree Content">
  <p:cSld name="Three Content">
    <p:spTree>
      <p:nvGrpSpPr>
        <p:cNvPr id="1" name="Shape 522"/>
        <p:cNvGrpSpPr/>
        <p:nvPr/>
      </p:nvGrpSpPr>
      <p:grpSpPr>
        <a:xfrm>
          <a:off x="0" y="0"/>
          <a:ext cx="0" cy="0"/>
          <a:chOff x="0" y="0"/>
          <a:chExt cx="0" cy="0"/>
        </a:xfrm>
      </p:grpSpPr>
      <p:sp>
        <p:nvSpPr>
          <p:cNvPr id="523" name="Google Shape;523;gebcc1785b2_0_692"/>
          <p:cNvSpPr txBox="1">
            <a:spLocks noGrp="1"/>
          </p:cNvSpPr>
          <p:nvPr>
            <p:ph type="title"/>
          </p:nvPr>
        </p:nvSpPr>
        <p:spPr>
          <a:xfrm>
            <a:off x="685800" y="521208"/>
            <a:ext cx="10817400" cy="10332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4" name="Google Shape;524;gebcc1785b2_0_692"/>
          <p:cNvSpPr txBox="1">
            <a:spLocks noGrp="1"/>
          </p:cNvSpPr>
          <p:nvPr>
            <p:ph type="body" idx="1"/>
          </p:nvPr>
        </p:nvSpPr>
        <p:spPr>
          <a:xfrm>
            <a:off x="8353554" y="2368296"/>
            <a:ext cx="3149700" cy="3804000"/>
          </a:xfrm>
          <a:prstGeom prst="rect">
            <a:avLst/>
          </a:prstGeom>
          <a:noFill/>
          <a:ln>
            <a:noFill/>
          </a:ln>
        </p:spPr>
        <p:txBody>
          <a:bodyPr spcFirstLastPara="1" wrap="square" lIns="0" tIns="0" rIns="0" bIns="0" anchor="t" anchorCtr="0">
            <a:noAutofit/>
          </a:bodyPr>
          <a:lstStyle>
            <a:lvl1pPr marL="457200" lvl="0" indent="-368300" algn="l" rtl="0">
              <a:lnSpc>
                <a:spcPct val="95000"/>
              </a:lnSpc>
              <a:spcBef>
                <a:spcPts val="2000"/>
              </a:spcBef>
              <a:spcAft>
                <a:spcPts val="0"/>
              </a:spcAft>
              <a:buClr>
                <a:schemeClr val="dk1"/>
              </a:buClr>
              <a:buSzPts val="2200"/>
              <a:buChar char="​"/>
              <a:defRPr>
                <a:latin typeface="Arial"/>
                <a:ea typeface="Arial"/>
                <a:cs typeface="Arial"/>
                <a:sym typeface="Arial"/>
              </a:defRPr>
            </a:lvl1pPr>
            <a:lvl2pPr marL="914400" lvl="1" indent="-342900" algn="l" rtl="0">
              <a:lnSpc>
                <a:spcPct val="90000"/>
              </a:lnSpc>
              <a:spcBef>
                <a:spcPts val="400"/>
              </a:spcBef>
              <a:spcAft>
                <a:spcPts val="0"/>
              </a:spcAft>
              <a:buSzPts val="1800"/>
              <a:buChar char="•"/>
              <a:defRPr>
                <a:latin typeface="Arial"/>
                <a:ea typeface="Arial"/>
                <a:cs typeface="Arial"/>
                <a:sym typeface="Arial"/>
              </a:defRPr>
            </a:lvl2pPr>
            <a:lvl3pPr marL="1371600" lvl="2" indent="-317500" algn="l" rtl="0">
              <a:lnSpc>
                <a:spcPct val="85000"/>
              </a:lnSpc>
              <a:spcBef>
                <a:spcPts val="400"/>
              </a:spcBef>
              <a:spcAft>
                <a:spcPts val="0"/>
              </a:spcAft>
              <a:buClr>
                <a:schemeClr val="dk1"/>
              </a:buClr>
              <a:buSzPts val="1400"/>
              <a:buChar char="–"/>
              <a:defRPr>
                <a:latin typeface="Arial"/>
                <a:ea typeface="Arial"/>
                <a:cs typeface="Arial"/>
                <a:sym typeface="Arial"/>
              </a:defRPr>
            </a:lvl3pPr>
            <a:lvl4pPr marL="1828800" lvl="3" indent="-355600" algn="l" rtl="0">
              <a:lnSpc>
                <a:spcPct val="90000"/>
              </a:lnSpc>
              <a:spcBef>
                <a:spcPts val="1200"/>
              </a:spcBef>
              <a:spcAft>
                <a:spcPts val="0"/>
              </a:spcAft>
              <a:buClr>
                <a:schemeClr val="dk1"/>
              </a:buClr>
              <a:buSzPts val="2000"/>
              <a:buChar char="​"/>
              <a:defRPr>
                <a:latin typeface="Arial"/>
                <a:ea typeface="Arial"/>
                <a:cs typeface="Arial"/>
                <a:sym typeface="Arial"/>
              </a:defRPr>
            </a:lvl4pPr>
            <a:lvl5pPr marL="2286000" lvl="4" indent="-228600" algn="l" rtl="0">
              <a:lnSpc>
                <a:spcPct val="90000"/>
              </a:lnSpc>
              <a:spcBef>
                <a:spcPts val="0"/>
              </a:spcBef>
              <a:spcAft>
                <a:spcPts val="0"/>
              </a:spcAft>
              <a:buClr>
                <a:schemeClr val="accent1"/>
              </a:buClr>
              <a:buSzPts val="1400"/>
              <a:buNone/>
              <a:defRPr>
                <a:latin typeface="Arial"/>
                <a:ea typeface="Arial"/>
                <a:cs typeface="Arial"/>
                <a:sym typeface="Arial"/>
              </a:defRPr>
            </a:lvl5pPr>
            <a:lvl6pPr marL="2743200" lvl="5" indent="-342900" algn="l" rtl="0">
              <a:lnSpc>
                <a:spcPct val="120000"/>
              </a:lnSpc>
              <a:spcBef>
                <a:spcPts val="800"/>
              </a:spcBef>
              <a:spcAft>
                <a:spcPts val="0"/>
              </a:spcAft>
              <a:buClr>
                <a:schemeClr val="dk1"/>
              </a:buClr>
              <a:buSzPts val="1800"/>
              <a:buChar char="​"/>
              <a:defRPr/>
            </a:lvl6pPr>
            <a:lvl7pPr marL="3200400" lvl="6" indent="-342900" algn="l" rtl="0">
              <a:lnSpc>
                <a:spcPct val="85000"/>
              </a:lnSpc>
              <a:spcBef>
                <a:spcPts val="600"/>
              </a:spcBef>
              <a:spcAft>
                <a:spcPts val="0"/>
              </a:spcAft>
              <a:buSzPts val="1800"/>
              <a:buChar char="•"/>
              <a:defRPr/>
            </a:lvl7pPr>
            <a:lvl8pPr marL="3657600" lvl="7" indent="-342900" algn="l" rtl="0">
              <a:lnSpc>
                <a:spcPct val="100000"/>
              </a:lnSpc>
              <a:spcBef>
                <a:spcPts val="1200"/>
              </a:spcBef>
              <a:spcAft>
                <a:spcPts val="0"/>
              </a:spcAft>
              <a:buClr>
                <a:schemeClr val="dk1"/>
              </a:buClr>
              <a:buSzPts val="1800"/>
              <a:buChar char="“"/>
              <a:defRPr/>
            </a:lvl8pPr>
            <a:lvl9pPr marL="4114800" lvl="8" indent="-342900" algn="l" rtl="0">
              <a:lnSpc>
                <a:spcPct val="85000"/>
              </a:lnSpc>
              <a:spcBef>
                <a:spcPts val="600"/>
              </a:spcBef>
              <a:spcAft>
                <a:spcPts val="1200"/>
              </a:spcAft>
              <a:buClr>
                <a:schemeClr val="dk1"/>
              </a:buClr>
              <a:buSzPts val="1800"/>
              <a:buChar char="​"/>
              <a:defRPr/>
            </a:lvl9pPr>
          </a:lstStyle>
          <a:p>
            <a:endParaRPr/>
          </a:p>
        </p:txBody>
      </p:sp>
      <p:sp>
        <p:nvSpPr>
          <p:cNvPr id="525" name="Google Shape;525;gebcc1785b2_0_692"/>
          <p:cNvSpPr txBox="1">
            <a:spLocks noGrp="1"/>
          </p:cNvSpPr>
          <p:nvPr>
            <p:ph type="body" idx="2"/>
          </p:nvPr>
        </p:nvSpPr>
        <p:spPr>
          <a:xfrm>
            <a:off x="4519677" y="2368296"/>
            <a:ext cx="3149700" cy="3804000"/>
          </a:xfrm>
          <a:prstGeom prst="rect">
            <a:avLst/>
          </a:prstGeom>
          <a:noFill/>
          <a:ln>
            <a:noFill/>
          </a:ln>
        </p:spPr>
        <p:txBody>
          <a:bodyPr spcFirstLastPara="1" wrap="square" lIns="0" tIns="0" rIns="0" bIns="0" anchor="t" anchorCtr="0">
            <a:noAutofit/>
          </a:bodyPr>
          <a:lstStyle>
            <a:lvl1pPr marL="457200" lvl="0" indent="-368300" algn="l" rtl="0">
              <a:lnSpc>
                <a:spcPct val="95000"/>
              </a:lnSpc>
              <a:spcBef>
                <a:spcPts val="2000"/>
              </a:spcBef>
              <a:spcAft>
                <a:spcPts val="0"/>
              </a:spcAft>
              <a:buClr>
                <a:schemeClr val="dk1"/>
              </a:buClr>
              <a:buSzPts val="2200"/>
              <a:buChar char="​"/>
              <a:defRPr>
                <a:latin typeface="Arial"/>
                <a:ea typeface="Arial"/>
                <a:cs typeface="Arial"/>
                <a:sym typeface="Arial"/>
              </a:defRPr>
            </a:lvl1pPr>
            <a:lvl2pPr marL="914400" lvl="1" indent="-342900" algn="l" rtl="0">
              <a:lnSpc>
                <a:spcPct val="90000"/>
              </a:lnSpc>
              <a:spcBef>
                <a:spcPts val="400"/>
              </a:spcBef>
              <a:spcAft>
                <a:spcPts val="0"/>
              </a:spcAft>
              <a:buSzPts val="1800"/>
              <a:buChar char="•"/>
              <a:defRPr>
                <a:latin typeface="Arial"/>
                <a:ea typeface="Arial"/>
                <a:cs typeface="Arial"/>
                <a:sym typeface="Arial"/>
              </a:defRPr>
            </a:lvl2pPr>
            <a:lvl3pPr marL="1371600" lvl="2" indent="-317500" algn="l" rtl="0">
              <a:lnSpc>
                <a:spcPct val="85000"/>
              </a:lnSpc>
              <a:spcBef>
                <a:spcPts val="400"/>
              </a:spcBef>
              <a:spcAft>
                <a:spcPts val="0"/>
              </a:spcAft>
              <a:buClr>
                <a:schemeClr val="dk1"/>
              </a:buClr>
              <a:buSzPts val="1400"/>
              <a:buChar char="–"/>
              <a:defRPr>
                <a:latin typeface="Arial"/>
                <a:ea typeface="Arial"/>
                <a:cs typeface="Arial"/>
                <a:sym typeface="Arial"/>
              </a:defRPr>
            </a:lvl3pPr>
            <a:lvl4pPr marL="1828800" lvl="3" indent="-355600" algn="l" rtl="0">
              <a:lnSpc>
                <a:spcPct val="90000"/>
              </a:lnSpc>
              <a:spcBef>
                <a:spcPts val="1200"/>
              </a:spcBef>
              <a:spcAft>
                <a:spcPts val="0"/>
              </a:spcAft>
              <a:buClr>
                <a:schemeClr val="dk1"/>
              </a:buClr>
              <a:buSzPts val="2000"/>
              <a:buChar char="​"/>
              <a:defRPr>
                <a:latin typeface="Arial"/>
                <a:ea typeface="Arial"/>
                <a:cs typeface="Arial"/>
                <a:sym typeface="Arial"/>
              </a:defRPr>
            </a:lvl4pPr>
            <a:lvl5pPr marL="2286000" lvl="4" indent="-228600" algn="l" rtl="0">
              <a:lnSpc>
                <a:spcPct val="90000"/>
              </a:lnSpc>
              <a:spcBef>
                <a:spcPts val="0"/>
              </a:spcBef>
              <a:spcAft>
                <a:spcPts val="0"/>
              </a:spcAft>
              <a:buClr>
                <a:schemeClr val="accent1"/>
              </a:buClr>
              <a:buSzPts val="1400"/>
              <a:buNone/>
              <a:defRPr>
                <a:latin typeface="Arial"/>
                <a:ea typeface="Arial"/>
                <a:cs typeface="Arial"/>
                <a:sym typeface="Arial"/>
              </a:defRPr>
            </a:lvl5pPr>
            <a:lvl6pPr marL="2743200" lvl="5" indent="-342900" algn="l" rtl="0">
              <a:lnSpc>
                <a:spcPct val="120000"/>
              </a:lnSpc>
              <a:spcBef>
                <a:spcPts val="800"/>
              </a:spcBef>
              <a:spcAft>
                <a:spcPts val="0"/>
              </a:spcAft>
              <a:buClr>
                <a:schemeClr val="dk1"/>
              </a:buClr>
              <a:buSzPts val="1800"/>
              <a:buChar char="​"/>
              <a:defRPr/>
            </a:lvl6pPr>
            <a:lvl7pPr marL="3200400" lvl="6" indent="-342900" algn="l" rtl="0">
              <a:lnSpc>
                <a:spcPct val="85000"/>
              </a:lnSpc>
              <a:spcBef>
                <a:spcPts val="600"/>
              </a:spcBef>
              <a:spcAft>
                <a:spcPts val="0"/>
              </a:spcAft>
              <a:buSzPts val="1800"/>
              <a:buChar char="•"/>
              <a:defRPr/>
            </a:lvl7pPr>
            <a:lvl8pPr marL="3657600" lvl="7" indent="-342900" algn="l" rtl="0">
              <a:lnSpc>
                <a:spcPct val="100000"/>
              </a:lnSpc>
              <a:spcBef>
                <a:spcPts val="1200"/>
              </a:spcBef>
              <a:spcAft>
                <a:spcPts val="0"/>
              </a:spcAft>
              <a:buClr>
                <a:schemeClr val="dk1"/>
              </a:buClr>
              <a:buSzPts val="1800"/>
              <a:buChar char="“"/>
              <a:defRPr/>
            </a:lvl8pPr>
            <a:lvl9pPr marL="4114800" lvl="8" indent="-342900" algn="l" rtl="0">
              <a:lnSpc>
                <a:spcPct val="85000"/>
              </a:lnSpc>
              <a:spcBef>
                <a:spcPts val="600"/>
              </a:spcBef>
              <a:spcAft>
                <a:spcPts val="1200"/>
              </a:spcAft>
              <a:buClr>
                <a:schemeClr val="dk1"/>
              </a:buClr>
              <a:buSzPts val="1800"/>
              <a:buChar char="​"/>
              <a:defRPr/>
            </a:lvl9pPr>
          </a:lstStyle>
          <a:p>
            <a:endParaRPr/>
          </a:p>
        </p:txBody>
      </p:sp>
      <p:sp>
        <p:nvSpPr>
          <p:cNvPr id="526" name="Google Shape;526;gebcc1785b2_0_692"/>
          <p:cNvSpPr txBox="1">
            <a:spLocks noGrp="1"/>
          </p:cNvSpPr>
          <p:nvPr>
            <p:ph type="body" idx="3"/>
          </p:nvPr>
        </p:nvSpPr>
        <p:spPr>
          <a:xfrm>
            <a:off x="685800" y="2368296"/>
            <a:ext cx="3149700" cy="3804000"/>
          </a:xfrm>
          <a:prstGeom prst="rect">
            <a:avLst/>
          </a:prstGeom>
          <a:noFill/>
          <a:ln>
            <a:noFill/>
          </a:ln>
        </p:spPr>
        <p:txBody>
          <a:bodyPr spcFirstLastPara="1" wrap="square" lIns="0" tIns="0" rIns="0" bIns="0" anchor="t" anchorCtr="0">
            <a:noAutofit/>
          </a:bodyPr>
          <a:lstStyle>
            <a:lvl1pPr marL="457200" lvl="0" indent="-368300" algn="l" rtl="0">
              <a:lnSpc>
                <a:spcPct val="95000"/>
              </a:lnSpc>
              <a:spcBef>
                <a:spcPts val="2000"/>
              </a:spcBef>
              <a:spcAft>
                <a:spcPts val="0"/>
              </a:spcAft>
              <a:buClr>
                <a:schemeClr val="dk1"/>
              </a:buClr>
              <a:buSzPts val="2200"/>
              <a:buChar char="​"/>
              <a:defRPr>
                <a:latin typeface="Arial"/>
                <a:ea typeface="Arial"/>
                <a:cs typeface="Arial"/>
                <a:sym typeface="Arial"/>
              </a:defRPr>
            </a:lvl1pPr>
            <a:lvl2pPr marL="914400" lvl="1" indent="-342900" algn="l" rtl="0">
              <a:lnSpc>
                <a:spcPct val="90000"/>
              </a:lnSpc>
              <a:spcBef>
                <a:spcPts val="400"/>
              </a:spcBef>
              <a:spcAft>
                <a:spcPts val="0"/>
              </a:spcAft>
              <a:buSzPts val="1800"/>
              <a:buChar char="•"/>
              <a:defRPr>
                <a:latin typeface="Arial"/>
                <a:ea typeface="Arial"/>
                <a:cs typeface="Arial"/>
                <a:sym typeface="Arial"/>
              </a:defRPr>
            </a:lvl2pPr>
            <a:lvl3pPr marL="1371600" lvl="2" indent="-317500" algn="l" rtl="0">
              <a:lnSpc>
                <a:spcPct val="85000"/>
              </a:lnSpc>
              <a:spcBef>
                <a:spcPts val="400"/>
              </a:spcBef>
              <a:spcAft>
                <a:spcPts val="0"/>
              </a:spcAft>
              <a:buClr>
                <a:schemeClr val="dk1"/>
              </a:buClr>
              <a:buSzPts val="1400"/>
              <a:buChar char="–"/>
              <a:defRPr>
                <a:latin typeface="Arial"/>
                <a:ea typeface="Arial"/>
                <a:cs typeface="Arial"/>
                <a:sym typeface="Arial"/>
              </a:defRPr>
            </a:lvl3pPr>
            <a:lvl4pPr marL="1828800" lvl="3" indent="-355600" algn="l" rtl="0">
              <a:lnSpc>
                <a:spcPct val="90000"/>
              </a:lnSpc>
              <a:spcBef>
                <a:spcPts val="1200"/>
              </a:spcBef>
              <a:spcAft>
                <a:spcPts val="0"/>
              </a:spcAft>
              <a:buClr>
                <a:schemeClr val="dk1"/>
              </a:buClr>
              <a:buSzPts val="2000"/>
              <a:buChar char="​"/>
              <a:defRPr>
                <a:latin typeface="Arial"/>
                <a:ea typeface="Arial"/>
                <a:cs typeface="Arial"/>
                <a:sym typeface="Arial"/>
              </a:defRPr>
            </a:lvl4pPr>
            <a:lvl5pPr marL="2286000" lvl="4" indent="-228600" algn="l" rtl="0">
              <a:lnSpc>
                <a:spcPct val="90000"/>
              </a:lnSpc>
              <a:spcBef>
                <a:spcPts val="0"/>
              </a:spcBef>
              <a:spcAft>
                <a:spcPts val="0"/>
              </a:spcAft>
              <a:buClr>
                <a:schemeClr val="accent1"/>
              </a:buClr>
              <a:buSzPts val="1400"/>
              <a:buNone/>
              <a:defRPr>
                <a:latin typeface="Arial"/>
                <a:ea typeface="Arial"/>
                <a:cs typeface="Arial"/>
                <a:sym typeface="Arial"/>
              </a:defRPr>
            </a:lvl5pPr>
            <a:lvl6pPr marL="2743200" lvl="5" indent="-342900" algn="l" rtl="0">
              <a:lnSpc>
                <a:spcPct val="120000"/>
              </a:lnSpc>
              <a:spcBef>
                <a:spcPts val="800"/>
              </a:spcBef>
              <a:spcAft>
                <a:spcPts val="0"/>
              </a:spcAft>
              <a:buClr>
                <a:schemeClr val="dk1"/>
              </a:buClr>
              <a:buSzPts val="1800"/>
              <a:buChar char="​"/>
              <a:defRPr/>
            </a:lvl6pPr>
            <a:lvl7pPr marL="3200400" lvl="6" indent="-342900" algn="l" rtl="0">
              <a:lnSpc>
                <a:spcPct val="85000"/>
              </a:lnSpc>
              <a:spcBef>
                <a:spcPts val="600"/>
              </a:spcBef>
              <a:spcAft>
                <a:spcPts val="0"/>
              </a:spcAft>
              <a:buSzPts val="1800"/>
              <a:buChar char="•"/>
              <a:defRPr/>
            </a:lvl7pPr>
            <a:lvl8pPr marL="3657600" lvl="7" indent="-342900" algn="l" rtl="0">
              <a:lnSpc>
                <a:spcPct val="100000"/>
              </a:lnSpc>
              <a:spcBef>
                <a:spcPts val="1200"/>
              </a:spcBef>
              <a:spcAft>
                <a:spcPts val="0"/>
              </a:spcAft>
              <a:buClr>
                <a:schemeClr val="dk1"/>
              </a:buClr>
              <a:buSzPts val="1800"/>
              <a:buChar char="“"/>
              <a:defRPr/>
            </a:lvl8pPr>
            <a:lvl9pPr marL="4114800" lvl="8" indent="-342900" algn="l" rtl="0">
              <a:lnSpc>
                <a:spcPct val="85000"/>
              </a:lnSpc>
              <a:spcBef>
                <a:spcPts val="600"/>
              </a:spcBef>
              <a:spcAft>
                <a:spcPts val="1200"/>
              </a:spcAft>
              <a:buClr>
                <a:schemeClr val="dk1"/>
              </a:buClr>
              <a:buSzPts val="1800"/>
              <a:buChar char="​"/>
              <a:defRPr/>
            </a:lvl9pPr>
          </a:lstStyle>
          <a:p>
            <a:endParaRPr/>
          </a:p>
        </p:txBody>
      </p:sp>
      <p:sp>
        <p:nvSpPr>
          <p:cNvPr id="527" name="Google Shape;527;gebcc1785b2_0_692"/>
          <p:cNvSpPr txBox="1">
            <a:spLocks noGrp="1"/>
          </p:cNvSpPr>
          <p:nvPr>
            <p:ph type="body" idx="4"/>
          </p:nvPr>
        </p:nvSpPr>
        <p:spPr>
          <a:xfrm>
            <a:off x="685800" y="1592812"/>
            <a:ext cx="10820400" cy="281100"/>
          </a:xfrm>
          <a:prstGeom prst="rect">
            <a:avLst/>
          </a:prstGeom>
          <a:noFill/>
          <a:ln>
            <a:noFill/>
          </a:ln>
        </p:spPr>
        <p:txBody>
          <a:bodyPr spcFirstLastPara="1" wrap="square" lIns="0" tIns="0" rIns="0" bIns="0" anchor="t" anchorCtr="0">
            <a:noAutofit/>
          </a:bodyPr>
          <a:lstStyle>
            <a:lvl1pPr marL="457200" lvl="0" indent="-228600" algn="l" rtl="0">
              <a:lnSpc>
                <a:spcPct val="83000"/>
              </a:lnSpc>
              <a:spcBef>
                <a:spcPts val="0"/>
              </a:spcBef>
              <a:spcAft>
                <a:spcPts val="0"/>
              </a:spcAft>
              <a:buClr>
                <a:schemeClr val="dk2"/>
              </a:buClr>
              <a:buSzPts val="2200"/>
              <a:buNone/>
              <a:defRPr b="0">
                <a:solidFill>
                  <a:schemeClr val="dk2"/>
                </a:solidFill>
              </a:defRPr>
            </a:lvl1pPr>
            <a:lvl2pPr marL="914400" lvl="1" indent="-228600" algn="l" rtl="0">
              <a:lnSpc>
                <a:spcPct val="90000"/>
              </a:lnSpc>
              <a:spcBef>
                <a:spcPts val="400"/>
              </a:spcBef>
              <a:spcAft>
                <a:spcPts val="0"/>
              </a:spcAft>
              <a:buSzPts val="2000"/>
              <a:buNone/>
              <a:defRPr sz="2000" b="1"/>
            </a:lvl2pPr>
            <a:lvl3pPr marL="1371600" lvl="2" indent="-228600" algn="l" rtl="0">
              <a:lnSpc>
                <a:spcPct val="85000"/>
              </a:lnSpc>
              <a:spcBef>
                <a:spcPts val="400"/>
              </a:spcBef>
              <a:spcAft>
                <a:spcPts val="0"/>
              </a:spcAft>
              <a:buClr>
                <a:schemeClr val="dk1"/>
              </a:buClr>
              <a:buSzPts val="1800"/>
              <a:buNone/>
              <a:defRPr sz="1800" b="1"/>
            </a:lvl3pPr>
            <a:lvl4pPr marL="1828800" lvl="3" indent="-228600" algn="l" rtl="0">
              <a:lnSpc>
                <a:spcPct val="90000"/>
              </a:lnSpc>
              <a:spcBef>
                <a:spcPts val="1200"/>
              </a:spcBef>
              <a:spcAft>
                <a:spcPts val="0"/>
              </a:spcAft>
              <a:buClr>
                <a:schemeClr val="dk1"/>
              </a:buClr>
              <a:buSzPts val="1600"/>
              <a:buNone/>
              <a:defRPr sz="1600" b="1"/>
            </a:lvl4pPr>
            <a:lvl5pPr marL="2286000" lvl="4" indent="-228600" algn="l" rtl="0">
              <a:lnSpc>
                <a:spcPct val="90000"/>
              </a:lnSpc>
              <a:spcBef>
                <a:spcPts val="0"/>
              </a:spcBef>
              <a:spcAft>
                <a:spcPts val="0"/>
              </a:spcAft>
              <a:buClr>
                <a:schemeClr val="accent1"/>
              </a:buClr>
              <a:buSzPts val="1600"/>
              <a:buNone/>
              <a:defRPr sz="1600" b="1"/>
            </a:lvl5pPr>
            <a:lvl6pPr marL="2743200" lvl="5" indent="-228600" algn="l" rtl="0">
              <a:lnSpc>
                <a:spcPct val="120000"/>
              </a:lnSpc>
              <a:spcBef>
                <a:spcPts val="800"/>
              </a:spcBef>
              <a:spcAft>
                <a:spcPts val="0"/>
              </a:spcAft>
              <a:buClr>
                <a:schemeClr val="dk1"/>
              </a:buClr>
              <a:buSzPts val="1600"/>
              <a:buNone/>
              <a:defRPr sz="1600" b="1"/>
            </a:lvl6pPr>
            <a:lvl7pPr marL="3200400" lvl="6" indent="-228600" algn="l" rtl="0">
              <a:lnSpc>
                <a:spcPct val="85000"/>
              </a:lnSpc>
              <a:spcBef>
                <a:spcPts val="600"/>
              </a:spcBef>
              <a:spcAft>
                <a:spcPts val="0"/>
              </a:spcAft>
              <a:buSzPts val="1600"/>
              <a:buNone/>
              <a:defRPr sz="1600" b="1"/>
            </a:lvl7pPr>
            <a:lvl8pPr marL="3657600" lvl="7" indent="-228600" algn="l" rtl="0">
              <a:lnSpc>
                <a:spcPct val="100000"/>
              </a:lnSpc>
              <a:spcBef>
                <a:spcPts val="1200"/>
              </a:spcBef>
              <a:spcAft>
                <a:spcPts val="0"/>
              </a:spcAft>
              <a:buClr>
                <a:schemeClr val="dk1"/>
              </a:buClr>
              <a:buSzPts val="1600"/>
              <a:buNone/>
              <a:defRPr sz="1600" b="1"/>
            </a:lvl8pPr>
            <a:lvl9pPr marL="4114800" lvl="8" indent="-228600" algn="l" rtl="0">
              <a:lnSpc>
                <a:spcPct val="85000"/>
              </a:lnSpc>
              <a:spcBef>
                <a:spcPts val="600"/>
              </a:spcBef>
              <a:spcAft>
                <a:spcPts val="1200"/>
              </a:spcAft>
              <a:buClr>
                <a:schemeClr val="dk1"/>
              </a:buClr>
              <a:buSzPts val="1600"/>
              <a:buNone/>
              <a:defRPr sz="1600" b="1"/>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Content">
  <p:cSld name="Title and Content">
    <p:bg>
      <p:bgPr>
        <a:solidFill>
          <a:schemeClr val="lt1"/>
        </a:solidFill>
        <a:effectLst/>
      </p:bgPr>
    </p:bg>
    <p:spTree>
      <p:nvGrpSpPr>
        <p:cNvPr id="1" name="Shape 528"/>
        <p:cNvGrpSpPr/>
        <p:nvPr/>
      </p:nvGrpSpPr>
      <p:grpSpPr>
        <a:xfrm>
          <a:off x="0" y="0"/>
          <a:ext cx="0" cy="0"/>
          <a:chOff x="0" y="0"/>
          <a:chExt cx="0" cy="0"/>
        </a:xfrm>
      </p:grpSpPr>
      <p:sp>
        <p:nvSpPr>
          <p:cNvPr id="529" name="Google Shape;529;gebcc1785b2_0_698"/>
          <p:cNvSpPr txBox="1">
            <a:spLocks noGrp="1"/>
          </p:cNvSpPr>
          <p:nvPr>
            <p:ph type="title"/>
          </p:nvPr>
        </p:nvSpPr>
        <p:spPr>
          <a:xfrm>
            <a:off x="685800" y="521208"/>
            <a:ext cx="10817400" cy="10332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0" name="Google Shape;530;gebcc1785b2_0_698"/>
          <p:cNvSpPr txBox="1">
            <a:spLocks noGrp="1"/>
          </p:cNvSpPr>
          <p:nvPr>
            <p:ph type="body" idx="1"/>
          </p:nvPr>
        </p:nvSpPr>
        <p:spPr>
          <a:xfrm>
            <a:off x="685800" y="2368296"/>
            <a:ext cx="10817400" cy="3804000"/>
          </a:xfrm>
          <a:prstGeom prst="rect">
            <a:avLst/>
          </a:prstGeom>
          <a:noFill/>
          <a:ln>
            <a:noFill/>
          </a:ln>
        </p:spPr>
        <p:txBody>
          <a:bodyPr spcFirstLastPara="1" wrap="square" lIns="0" tIns="0" rIns="0" bIns="0" anchor="t" anchorCtr="0">
            <a:noAutofit/>
          </a:bodyPr>
          <a:lstStyle>
            <a:lvl1pPr marL="457200" lvl="0" indent="-368300" algn="l" rtl="0">
              <a:lnSpc>
                <a:spcPct val="95000"/>
              </a:lnSpc>
              <a:spcBef>
                <a:spcPts val="2000"/>
              </a:spcBef>
              <a:spcAft>
                <a:spcPts val="0"/>
              </a:spcAft>
              <a:buClr>
                <a:schemeClr val="dk1"/>
              </a:buClr>
              <a:buSzPts val="2200"/>
              <a:buChar char="​"/>
              <a:defRPr>
                <a:latin typeface="Arial"/>
                <a:ea typeface="Arial"/>
                <a:cs typeface="Arial"/>
                <a:sym typeface="Arial"/>
              </a:defRPr>
            </a:lvl1pPr>
            <a:lvl2pPr marL="914400" lvl="1" indent="-342900" algn="l" rtl="0">
              <a:lnSpc>
                <a:spcPct val="90000"/>
              </a:lnSpc>
              <a:spcBef>
                <a:spcPts val="400"/>
              </a:spcBef>
              <a:spcAft>
                <a:spcPts val="0"/>
              </a:spcAft>
              <a:buSzPts val="1800"/>
              <a:buChar char="•"/>
              <a:defRPr>
                <a:latin typeface="Arial"/>
                <a:ea typeface="Arial"/>
                <a:cs typeface="Arial"/>
                <a:sym typeface="Arial"/>
              </a:defRPr>
            </a:lvl2pPr>
            <a:lvl3pPr marL="1371600" lvl="2" indent="-317500" algn="l" rtl="0">
              <a:lnSpc>
                <a:spcPct val="85000"/>
              </a:lnSpc>
              <a:spcBef>
                <a:spcPts val="400"/>
              </a:spcBef>
              <a:spcAft>
                <a:spcPts val="0"/>
              </a:spcAft>
              <a:buClr>
                <a:schemeClr val="dk1"/>
              </a:buClr>
              <a:buSzPts val="1400"/>
              <a:buChar char="–"/>
              <a:defRPr>
                <a:latin typeface="Arial"/>
                <a:ea typeface="Arial"/>
                <a:cs typeface="Arial"/>
                <a:sym typeface="Arial"/>
              </a:defRPr>
            </a:lvl3pPr>
            <a:lvl4pPr marL="1828800" lvl="3" indent="-355600" algn="l" rtl="0">
              <a:lnSpc>
                <a:spcPct val="90000"/>
              </a:lnSpc>
              <a:spcBef>
                <a:spcPts val="1200"/>
              </a:spcBef>
              <a:spcAft>
                <a:spcPts val="0"/>
              </a:spcAft>
              <a:buClr>
                <a:schemeClr val="dk1"/>
              </a:buClr>
              <a:buSzPts val="2000"/>
              <a:buChar char="​"/>
              <a:defRPr>
                <a:latin typeface="Arial"/>
                <a:ea typeface="Arial"/>
                <a:cs typeface="Arial"/>
                <a:sym typeface="Arial"/>
              </a:defRPr>
            </a:lvl4pPr>
            <a:lvl5pPr marL="2286000" lvl="4" indent="-228600" algn="l" rtl="0">
              <a:lnSpc>
                <a:spcPct val="90000"/>
              </a:lnSpc>
              <a:spcBef>
                <a:spcPts val="0"/>
              </a:spcBef>
              <a:spcAft>
                <a:spcPts val="0"/>
              </a:spcAft>
              <a:buClr>
                <a:schemeClr val="accent1"/>
              </a:buClr>
              <a:buSzPts val="1400"/>
              <a:buNone/>
              <a:defRPr>
                <a:latin typeface="Arial"/>
                <a:ea typeface="Arial"/>
                <a:cs typeface="Arial"/>
                <a:sym typeface="Arial"/>
              </a:defRPr>
            </a:lvl5pPr>
            <a:lvl6pPr marL="2743200" lvl="5" indent="-342900" algn="l" rtl="0">
              <a:lnSpc>
                <a:spcPct val="120000"/>
              </a:lnSpc>
              <a:spcBef>
                <a:spcPts val="800"/>
              </a:spcBef>
              <a:spcAft>
                <a:spcPts val="0"/>
              </a:spcAft>
              <a:buClr>
                <a:schemeClr val="dk1"/>
              </a:buClr>
              <a:buSzPts val="1800"/>
              <a:buChar char="​"/>
              <a:defRPr/>
            </a:lvl6pPr>
            <a:lvl7pPr marL="3200400" lvl="6" indent="-342900" algn="l" rtl="0">
              <a:lnSpc>
                <a:spcPct val="85000"/>
              </a:lnSpc>
              <a:spcBef>
                <a:spcPts val="600"/>
              </a:spcBef>
              <a:spcAft>
                <a:spcPts val="0"/>
              </a:spcAft>
              <a:buSzPts val="1800"/>
              <a:buChar char="•"/>
              <a:defRPr/>
            </a:lvl7pPr>
            <a:lvl8pPr marL="3657600" lvl="7" indent="-342900" algn="l" rtl="0">
              <a:lnSpc>
                <a:spcPct val="100000"/>
              </a:lnSpc>
              <a:spcBef>
                <a:spcPts val="1200"/>
              </a:spcBef>
              <a:spcAft>
                <a:spcPts val="0"/>
              </a:spcAft>
              <a:buClr>
                <a:schemeClr val="dk1"/>
              </a:buClr>
              <a:buSzPts val="1800"/>
              <a:buChar char="“"/>
              <a:defRPr/>
            </a:lvl8pPr>
            <a:lvl9pPr marL="4114800" lvl="8" indent="-342900" algn="l" rtl="0">
              <a:lnSpc>
                <a:spcPct val="85000"/>
              </a:lnSpc>
              <a:spcBef>
                <a:spcPts val="600"/>
              </a:spcBef>
              <a:spcAft>
                <a:spcPts val="1200"/>
              </a:spcAft>
              <a:buClr>
                <a:schemeClr val="dk1"/>
              </a:buClr>
              <a:buSzPts val="1800"/>
              <a:buChar char="​"/>
              <a:defRPr/>
            </a:lvl9pPr>
          </a:lstStyle>
          <a:p>
            <a:endParaRPr/>
          </a:p>
        </p:txBody>
      </p:sp>
      <p:sp>
        <p:nvSpPr>
          <p:cNvPr id="531" name="Google Shape;531;gebcc1785b2_0_698"/>
          <p:cNvSpPr txBox="1">
            <a:spLocks noGrp="1"/>
          </p:cNvSpPr>
          <p:nvPr>
            <p:ph type="body" idx="2"/>
          </p:nvPr>
        </p:nvSpPr>
        <p:spPr>
          <a:xfrm>
            <a:off x="685800" y="1592812"/>
            <a:ext cx="10820400" cy="281100"/>
          </a:xfrm>
          <a:prstGeom prst="rect">
            <a:avLst/>
          </a:prstGeom>
          <a:noFill/>
          <a:ln>
            <a:noFill/>
          </a:ln>
        </p:spPr>
        <p:txBody>
          <a:bodyPr spcFirstLastPara="1" wrap="square" lIns="0" tIns="0" rIns="0" bIns="0" anchor="t" anchorCtr="0">
            <a:noAutofit/>
          </a:bodyPr>
          <a:lstStyle>
            <a:lvl1pPr marL="457200" lvl="0" indent="-228600" algn="l" rtl="0">
              <a:lnSpc>
                <a:spcPct val="83000"/>
              </a:lnSpc>
              <a:spcBef>
                <a:spcPts val="0"/>
              </a:spcBef>
              <a:spcAft>
                <a:spcPts val="0"/>
              </a:spcAft>
              <a:buClr>
                <a:schemeClr val="dk2"/>
              </a:buClr>
              <a:buSzPts val="2200"/>
              <a:buNone/>
              <a:defRPr sz="2200" b="0">
                <a:solidFill>
                  <a:schemeClr val="dk2"/>
                </a:solidFill>
                <a:latin typeface="Arial"/>
                <a:ea typeface="Arial"/>
                <a:cs typeface="Arial"/>
                <a:sym typeface="Arial"/>
              </a:defRPr>
            </a:lvl1pPr>
            <a:lvl2pPr marL="914400" lvl="1" indent="-228600" algn="l" rtl="0">
              <a:lnSpc>
                <a:spcPct val="90000"/>
              </a:lnSpc>
              <a:spcBef>
                <a:spcPts val="400"/>
              </a:spcBef>
              <a:spcAft>
                <a:spcPts val="0"/>
              </a:spcAft>
              <a:buSzPts val="2000"/>
              <a:buNone/>
              <a:defRPr sz="2000" b="1"/>
            </a:lvl2pPr>
            <a:lvl3pPr marL="1371600" lvl="2" indent="-228600" algn="l" rtl="0">
              <a:lnSpc>
                <a:spcPct val="85000"/>
              </a:lnSpc>
              <a:spcBef>
                <a:spcPts val="400"/>
              </a:spcBef>
              <a:spcAft>
                <a:spcPts val="0"/>
              </a:spcAft>
              <a:buClr>
                <a:schemeClr val="dk1"/>
              </a:buClr>
              <a:buSzPts val="1800"/>
              <a:buNone/>
              <a:defRPr sz="1800" b="1"/>
            </a:lvl3pPr>
            <a:lvl4pPr marL="1828800" lvl="3" indent="-228600" algn="l" rtl="0">
              <a:lnSpc>
                <a:spcPct val="90000"/>
              </a:lnSpc>
              <a:spcBef>
                <a:spcPts val="1200"/>
              </a:spcBef>
              <a:spcAft>
                <a:spcPts val="0"/>
              </a:spcAft>
              <a:buClr>
                <a:schemeClr val="dk1"/>
              </a:buClr>
              <a:buSzPts val="1600"/>
              <a:buNone/>
              <a:defRPr sz="1600" b="1"/>
            </a:lvl4pPr>
            <a:lvl5pPr marL="2286000" lvl="4" indent="-228600" algn="l" rtl="0">
              <a:lnSpc>
                <a:spcPct val="90000"/>
              </a:lnSpc>
              <a:spcBef>
                <a:spcPts val="0"/>
              </a:spcBef>
              <a:spcAft>
                <a:spcPts val="0"/>
              </a:spcAft>
              <a:buClr>
                <a:schemeClr val="accent1"/>
              </a:buClr>
              <a:buSzPts val="1600"/>
              <a:buNone/>
              <a:defRPr sz="1600" b="1"/>
            </a:lvl5pPr>
            <a:lvl6pPr marL="2743200" lvl="5" indent="-228600" algn="l" rtl="0">
              <a:lnSpc>
                <a:spcPct val="120000"/>
              </a:lnSpc>
              <a:spcBef>
                <a:spcPts val="800"/>
              </a:spcBef>
              <a:spcAft>
                <a:spcPts val="0"/>
              </a:spcAft>
              <a:buClr>
                <a:schemeClr val="dk1"/>
              </a:buClr>
              <a:buSzPts val="1600"/>
              <a:buNone/>
              <a:defRPr sz="1600" b="1"/>
            </a:lvl6pPr>
            <a:lvl7pPr marL="3200400" lvl="6" indent="-228600" algn="l" rtl="0">
              <a:lnSpc>
                <a:spcPct val="85000"/>
              </a:lnSpc>
              <a:spcBef>
                <a:spcPts val="600"/>
              </a:spcBef>
              <a:spcAft>
                <a:spcPts val="0"/>
              </a:spcAft>
              <a:buSzPts val="1600"/>
              <a:buNone/>
              <a:defRPr sz="1600" b="1"/>
            </a:lvl7pPr>
            <a:lvl8pPr marL="3657600" lvl="7" indent="-228600" algn="l" rtl="0">
              <a:lnSpc>
                <a:spcPct val="100000"/>
              </a:lnSpc>
              <a:spcBef>
                <a:spcPts val="1200"/>
              </a:spcBef>
              <a:spcAft>
                <a:spcPts val="0"/>
              </a:spcAft>
              <a:buClr>
                <a:schemeClr val="dk1"/>
              </a:buClr>
              <a:buSzPts val="1600"/>
              <a:buNone/>
              <a:defRPr sz="1600" b="1"/>
            </a:lvl8pPr>
            <a:lvl9pPr marL="4114800" lvl="8" indent="-228600" algn="l" rtl="0">
              <a:lnSpc>
                <a:spcPct val="85000"/>
              </a:lnSpc>
              <a:spcBef>
                <a:spcPts val="600"/>
              </a:spcBef>
              <a:spcAft>
                <a:spcPts val="1200"/>
              </a:spcAft>
              <a:buClr>
                <a:schemeClr val="dk1"/>
              </a:buClr>
              <a:buSzPts val="1600"/>
              <a:buNone/>
              <a:defRPr sz="1600" b="1"/>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7"/>
        <p:cNvGrpSpPr/>
        <p:nvPr/>
      </p:nvGrpSpPr>
      <p:grpSpPr>
        <a:xfrm>
          <a:off x="0" y="0"/>
          <a:ext cx="0" cy="0"/>
          <a:chOff x="0" y="0"/>
          <a:chExt cx="0" cy="0"/>
        </a:xfrm>
      </p:grpSpPr>
      <p:sp>
        <p:nvSpPr>
          <p:cNvPr id="58" name="Google Shape;58;p35"/>
          <p:cNvSpPr txBox="1">
            <a:spLocks noGrp="1"/>
          </p:cNvSpPr>
          <p:nvPr>
            <p:ph type="title"/>
          </p:nvPr>
        </p:nvSpPr>
        <p:spPr>
          <a:xfrm>
            <a:off x="685800" y="521208"/>
            <a:ext cx="10817400" cy="10332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35"/>
          <p:cNvSpPr txBox="1">
            <a:spLocks noGrp="1"/>
          </p:cNvSpPr>
          <p:nvPr>
            <p:ph type="body" idx="1"/>
          </p:nvPr>
        </p:nvSpPr>
        <p:spPr>
          <a:xfrm>
            <a:off x="685800" y="1592812"/>
            <a:ext cx="10820400" cy="281100"/>
          </a:xfrm>
          <a:prstGeom prst="rect">
            <a:avLst/>
          </a:prstGeom>
          <a:noFill/>
          <a:ln>
            <a:noFill/>
          </a:ln>
        </p:spPr>
        <p:txBody>
          <a:bodyPr spcFirstLastPara="1" wrap="square" lIns="0" tIns="0" rIns="0" bIns="0" anchor="t" anchorCtr="0">
            <a:noAutofit/>
          </a:bodyPr>
          <a:lstStyle>
            <a:lvl1pPr marL="457200" lvl="0" indent="-228600" algn="l">
              <a:lnSpc>
                <a:spcPct val="83000"/>
              </a:lnSpc>
              <a:spcBef>
                <a:spcPts val="0"/>
              </a:spcBef>
              <a:spcAft>
                <a:spcPts val="0"/>
              </a:spcAft>
              <a:buClr>
                <a:schemeClr val="dk2"/>
              </a:buClr>
              <a:buSzPts val="2200"/>
              <a:buNone/>
              <a:defRPr sz="2200" b="0">
                <a:solidFill>
                  <a:schemeClr val="dk2"/>
                </a:solidFill>
                <a:latin typeface="Arial"/>
                <a:ea typeface="Arial"/>
                <a:cs typeface="Arial"/>
                <a:sym typeface="Arial"/>
              </a:defRPr>
            </a:lvl1pPr>
            <a:lvl2pPr marL="914400" lvl="1" indent="-228600" algn="l">
              <a:lnSpc>
                <a:spcPct val="90000"/>
              </a:lnSpc>
              <a:spcBef>
                <a:spcPts val="400"/>
              </a:spcBef>
              <a:spcAft>
                <a:spcPts val="0"/>
              </a:spcAft>
              <a:buSzPts val="2000"/>
              <a:buNone/>
              <a:defRPr sz="2000" b="1"/>
            </a:lvl2pPr>
            <a:lvl3pPr marL="1371600" lvl="2" indent="-228600" algn="l">
              <a:lnSpc>
                <a:spcPct val="85000"/>
              </a:lnSpc>
              <a:spcBef>
                <a:spcPts val="400"/>
              </a:spcBef>
              <a:spcAft>
                <a:spcPts val="0"/>
              </a:spcAft>
              <a:buClr>
                <a:schemeClr val="dk1"/>
              </a:buClr>
              <a:buSzPts val="1800"/>
              <a:buNone/>
              <a:defRPr sz="1800" b="1"/>
            </a:lvl3pPr>
            <a:lvl4pPr marL="1828800" lvl="3" indent="-228600" algn="l">
              <a:lnSpc>
                <a:spcPct val="90000"/>
              </a:lnSpc>
              <a:spcBef>
                <a:spcPts val="1200"/>
              </a:spcBef>
              <a:spcAft>
                <a:spcPts val="0"/>
              </a:spcAft>
              <a:buClr>
                <a:schemeClr val="dk1"/>
              </a:buClr>
              <a:buSzPts val="1600"/>
              <a:buNone/>
              <a:defRPr sz="1600" b="1"/>
            </a:lvl4pPr>
            <a:lvl5pPr marL="2286000" lvl="4" indent="-228600" algn="l">
              <a:lnSpc>
                <a:spcPct val="90000"/>
              </a:lnSpc>
              <a:spcBef>
                <a:spcPts val="0"/>
              </a:spcBef>
              <a:spcAft>
                <a:spcPts val="0"/>
              </a:spcAft>
              <a:buClr>
                <a:schemeClr val="accent1"/>
              </a:buClr>
              <a:buSzPts val="1600"/>
              <a:buNone/>
              <a:defRPr sz="1600" b="1"/>
            </a:lvl5pPr>
            <a:lvl6pPr marL="2743200" lvl="5" indent="-228600" algn="l">
              <a:lnSpc>
                <a:spcPct val="120000"/>
              </a:lnSpc>
              <a:spcBef>
                <a:spcPts val="800"/>
              </a:spcBef>
              <a:spcAft>
                <a:spcPts val="0"/>
              </a:spcAft>
              <a:buClr>
                <a:schemeClr val="dk1"/>
              </a:buClr>
              <a:buSzPts val="1600"/>
              <a:buNone/>
              <a:defRPr sz="1600" b="1"/>
            </a:lvl6pPr>
            <a:lvl7pPr marL="3200400" lvl="6" indent="-228600" algn="l">
              <a:lnSpc>
                <a:spcPct val="85000"/>
              </a:lnSpc>
              <a:spcBef>
                <a:spcPts val="600"/>
              </a:spcBef>
              <a:spcAft>
                <a:spcPts val="0"/>
              </a:spcAft>
              <a:buSzPts val="1600"/>
              <a:buNone/>
              <a:defRPr sz="1600" b="1"/>
            </a:lvl7pPr>
            <a:lvl8pPr marL="3657600" lvl="7" indent="-228600" algn="l">
              <a:lnSpc>
                <a:spcPct val="100000"/>
              </a:lnSpc>
              <a:spcBef>
                <a:spcPts val="1200"/>
              </a:spcBef>
              <a:spcAft>
                <a:spcPts val="0"/>
              </a:spcAft>
              <a:buClr>
                <a:schemeClr val="dk1"/>
              </a:buClr>
              <a:buSzPts val="1600"/>
              <a:buNone/>
              <a:defRPr sz="1600" b="1"/>
            </a:lvl8pPr>
            <a:lvl9pPr marL="4114800" lvl="8" indent="-228600" algn="l">
              <a:lnSpc>
                <a:spcPct val="85000"/>
              </a:lnSpc>
              <a:spcBef>
                <a:spcPts val="600"/>
              </a:spcBef>
              <a:spcAft>
                <a:spcPts val="1200"/>
              </a:spcAft>
              <a:buClr>
                <a:schemeClr val="dk1"/>
              </a:buClr>
              <a:buSzPts val="1600"/>
              <a:buNone/>
              <a:defRPr sz="1600" b="1"/>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532"/>
        <p:cNvGrpSpPr/>
        <p:nvPr/>
      </p:nvGrpSpPr>
      <p:grpSpPr>
        <a:xfrm>
          <a:off x="0" y="0"/>
          <a:ext cx="0" cy="0"/>
          <a:chOff x="0" y="0"/>
          <a:chExt cx="0" cy="0"/>
        </a:xfrm>
      </p:grpSpPr>
      <p:sp>
        <p:nvSpPr>
          <p:cNvPr id="533" name="Google Shape;533;gebcc1785b2_0_702"/>
          <p:cNvSpPr txBox="1">
            <a:spLocks noGrp="1"/>
          </p:cNvSpPr>
          <p:nvPr>
            <p:ph type="title"/>
          </p:nvPr>
        </p:nvSpPr>
        <p:spPr>
          <a:xfrm>
            <a:off x="685800" y="521208"/>
            <a:ext cx="10817400" cy="10332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4" name="Google Shape;534;gebcc1785b2_0_702"/>
          <p:cNvSpPr txBox="1">
            <a:spLocks noGrp="1"/>
          </p:cNvSpPr>
          <p:nvPr>
            <p:ph type="body" idx="1"/>
          </p:nvPr>
        </p:nvSpPr>
        <p:spPr>
          <a:xfrm>
            <a:off x="685800" y="2368296"/>
            <a:ext cx="5061000" cy="3804000"/>
          </a:xfrm>
          <a:prstGeom prst="rect">
            <a:avLst/>
          </a:prstGeom>
          <a:noFill/>
          <a:ln>
            <a:noFill/>
          </a:ln>
        </p:spPr>
        <p:txBody>
          <a:bodyPr spcFirstLastPara="1" wrap="square" lIns="0" tIns="0" rIns="0" bIns="0" anchor="t" anchorCtr="0">
            <a:noAutofit/>
          </a:bodyPr>
          <a:lstStyle>
            <a:lvl1pPr marL="457200" lvl="0" indent="-368300" algn="l" rtl="0">
              <a:lnSpc>
                <a:spcPct val="95000"/>
              </a:lnSpc>
              <a:spcBef>
                <a:spcPts val="2000"/>
              </a:spcBef>
              <a:spcAft>
                <a:spcPts val="0"/>
              </a:spcAft>
              <a:buClr>
                <a:schemeClr val="dk1"/>
              </a:buClr>
              <a:buSzPts val="2200"/>
              <a:buChar char="​"/>
              <a:defRPr>
                <a:latin typeface="Arial"/>
                <a:ea typeface="Arial"/>
                <a:cs typeface="Arial"/>
                <a:sym typeface="Arial"/>
              </a:defRPr>
            </a:lvl1pPr>
            <a:lvl2pPr marL="914400" lvl="1" indent="-342900" algn="l" rtl="0">
              <a:lnSpc>
                <a:spcPct val="90000"/>
              </a:lnSpc>
              <a:spcBef>
                <a:spcPts val="400"/>
              </a:spcBef>
              <a:spcAft>
                <a:spcPts val="0"/>
              </a:spcAft>
              <a:buSzPts val="1800"/>
              <a:buChar char="•"/>
              <a:defRPr>
                <a:latin typeface="Arial"/>
                <a:ea typeface="Arial"/>
                <a:cs typeface="Arial"/>
                <a:sym typeface="Arial"/>
              </a:defRPr>
            </a:lvl2pPr>
            <a:lvl3pPr marL="1371600" lvl="2" indent="-317500" algn="l" rtl="0">
              <a:lnSpc>
                <a:spcPct val="85000"/>
              </a:lnSpc>
              <a:spcBef>
                <a:spcPts val="400"/>
              </a:spcBef>
              <a:spcAft>
                <a:spcPts val="0"/>
              </a:spcAft>
              <a:buClr>
                <a:schemeClr val="dk1"/>
              </a:buClr>
              <a:buSzPts val="1400"/>
              <a:buChar char="–"/>
              <a:defRPr>
                <a:latin typeface="Arial"/>
                <a:ea typeface="Arial"/>
                <a:cs typeface="Arial"/>
                <a:sym typeface="Arial"/>
              </a:defRPr>
            </a:lvl3pPr>
            <a:lvl4pPr marL="1828800" lvl="3" indent="-355600" algn="l" rtl="0">
              <a:lnSpc>
                <a:spcPct val="90000"/>
              </a:lnSpc>
              <a:spcBef>
                <a:spcPts val="1200"/>
              </a:spcBef>
              <a:spcAft>
                <a:spcPts val="0"/>
              </a:spcAft>
              <a:buClr>
                <a:schemeClr val="dk1"/>
              </a:buClr>
              <a:buSzPts val="2000"/>
              <a:buChar char="​"/>
              <a:defRPr>
                <a:latin typeface="Arial"/>
                <a:ea typeface="Arial"/>
                <a:cs typeface="Arial"/>
                <a:sym typeface="Arial"/>
              </a:defRPr>
            </a:lvl4pPr>
            <a:lvl5pPr marL="2286000" lvl="4" indent="-228600" algn="l" rtl="0">
              <a:lnSpc>
                <a:spcPct val="90000"/>
              </a:lnSpc>
              <a:spcBef>
                <a:spcPts val="0"/>
              </a:spcBef>
              <a:spcAft>
                <a:spcPts val="0"/>
              </a:spcAft>
              <a:buClr>
                <a:schemeClr val="accent1"/>
              </a:buClr>
              <a:buSzPts val="1400"/>
              <a:buNone/>
              <a:defRPr>
                <a:latin typeface="Arial"/>
                <a:ea typeface="Arial"/>
                <a:cs typeface="Arial"/>
                <a:sym typeface="Arial"/>
              </a:defRPr>
            </a:lvl5pPr>
            <a:lvl6pPr marL="2743200" lvl="5" indent="-342900" algn="l" rtl="0">
              <a:lnSpc>
                <a:spcPct val="120000"/>
              </a:lnSpc>
              <a:spcBef>
                <a:spcPts val="800"/>
              </a:spcBef>
              <a:spcAft>
                <a:spcPts val="0"/>
              </a:spcAft>
              <a:buClr>
                <a:schemeClr val="dk1"/>
              </a:buClr>
              <a:buSzPts val="1800"/>
              <a:buChar char="​"/>
              <a:defRPr/>
            </a:lvl6pPr>
            <a:lvl7pPr marL="3200400" lvl="6" indent="-342900" algn="l" rtl="0">
              <a:lnSpc>
                <a:spcPct val="85000"/>
              </a:lnSpc>
              <a:spcBef>
                <a:spcPts val="600"/>
              </a:spcBef>
              <a:spcAft>
                <a:spcPts val="0"/>
              </a:spcAft>
              <a:buSzPts val="1800"/>
              <a:buChar char="•"/>
              <a:defRPr/>
            </a:lvl7pPr>
            <a:lvl8pPr marL="3657600" lvl="7" indent="-342900" algn="l" rtl="0">
              <a:lnSpc>
                <a:spcPct val="100000"/>
              </a:lnSpc>
              <a:spcBef>
                <a:spcPts val="1200"/>
              </a:spcBef>
              <a:spcAft>
                <a:spcPts val="0"/>
              </a:spcAft>
              <a:buClr>
                <a:schemeClr val="dk1"/>
              </a:buClr>
              <a:buSzPts val="1800"/>
              <a:buChar char="“"/>
              <a:defRPr/>
            </a:lvl8pPr>
            <a:lvl9pPr marL="4114800" lvl="8" indent="-342900" algn="l" rtl="0">
              <a:lnSpc>
                <a:spcPct val="85000"/>
              </a:lnSpc>
              <a:spcBef>
                <a:spcPts val="600"/>
              </a:spcBef>
              <a:spcAft>
                <a:spcPts val="1200"/>
              </a:spcAft>
              <a:buClr>
                <a:schemeClr val="dk1"/>
              </a:buClr>
              <a:buSzPts val="1800"/>
              <a:buChar char="​"/>
              <a:defRPr/>
            </a:lvl9pPr>
          </a:lstStyle>
          <a:p>
            <a:endParaRPr/>
          </a:p>
        </p:txBody>
      </p:sp>
      <p:sp>
        <p:nvSpPr>
          <p:cNvPr id="535" name="Google Shape;535;gebcc1785b2_0_702"/>
          <p:cNvSpPr txBox="1">
            <a:spLocks noGrp="1"/>
          </p:cNvSpPr>
          <p:nvPr>
            <p:ph type="body" idx="2"/>
          </p:nvPr>
        </p:nvSpPr>
        <p:spPr>
          <a:xfrm>
            <a:off x="6445250" y="2368296"/>
            <a:ext cx="5061000" cy="3804000"/>
          </a:xfrm>
          <a:prstGeom prst="rect">
            <a:avLst/>
          </a:prstGeom>
          <a:noFill/>
          <a:ln>
            <a:noFill/>
          </a:ln>
        </p:spPr>
        <p:txBody>
          <a:bodyPr spcFirstLastPara="1" wrap="square" lIns="0" tIns="0" rIns="0" bIns="0" anchor="t" anchorCtr="0">
            <a:noAutofit/>
          </a:bodyPr>
          <a:lstStyle>
            <a:lvl1pPr marL="457200" lvl="0" indent="-368300" algn="l" rtl="0">
              <a:lnSpc>
                <a:spcPct val="95000"/>
              </a:lnSpc>
              <a:spcBef>
                <a:spcPts val="2000"/>
              </a:spcBef>
              <a:spcAft>
                <a:spcPts val="0"/>
              </a:spcAft>
              <a:buClr>
                <a:schemeClr val="dk1"/>
              </a:buClr>
              <a:buSzPts val="2200"/>
              <a:buChar char="​"/>
              <a:defRPr>
                <a:latin typeface="Arial"/>
                <a:ea typeface="Arial"/>
                <a:cs typeface="Arial"/>
                <a:sym typeface="Arial"/>
              </a:defRPr>
            </a:lvl1pPr>
            <a:lvl2pPr marL="914400" lvl="1" indent="-342900" algn="l" rtl="0">
              <a:lnSpc>
                <a:spcPct val="90000"/>
              </a:lnSpc>
              <a:spcBef>
                <a:spcPts val="400"/>
              </a:spcBef>
              <a:spcAft>
                <a:spcPts val="0"/>
              </a:spcAft>
              <a:buSzPts val="1800"/>
              <a:buChar char="•"/>
              <a:defRPr>
                <a:latin typeface="Arial"/>
                <a:ea typeface="Arial"/>
                <a:cs typeface="Arial"/>
                <a:sym typeface="Arial"/>
              </a:defRPr>
            </a:lvl2pPr>
            <a:lvl3pPr marL="1371600" lvl="2" indent="-317500" algn="l" rtl="0">
              <a:lnSpc>
                <a:spcPct val="85000"/>
              </a:lnSpc>
              <a:spcBef>
                <a:spcPts val="400"/>
              </a:spcBef>
              <a:spcAft>
                <a:spcPts val="0"/>
              </a:spcAft>
              <a:buClr>
                <a:schemeClr val="dk1"/>
              </a:buClr>
              <a:buSzPts val="1400"/>
              <a:buChar char="–"/>
              <a:defRPr>
                <a:latin typeface="Arial"/>
                <a:ea typeface="Arial"/>
                <a:cs typeface="Arial"/>
                <a:sym typeface="Arial"/>
              </a:defRPr>
            </a:lvl3pPr>
            <a:lvl4pPr marL="1828800" lvl="3" indent="-355600" algn="l" rtl="0">
              <a:lnSpc>
                <a:spcPct val="90000"/>
              </a:lnSpc>
              <a:spcBef>
                <a:spcPts val="1200"/>
              </a:spcBef>
              <a:spcAft>
                <a:spcPts val="0"/>
              </a:spcAft>
              <a:buClr>
                <a:schemeClr val="dk1"/>
              </a:buClr>
              <a:buSzPts val="2000"/>
              <a:buChar char="​"/>
              <a:defRPr>
                <a:latin typeface="Arial"/>
                <a:ea typeface="Arial"/>
                <a:cs typeface="Arial"/>
                <a:sym typeface="Arial"/>
              </a:defRPr>
            </a:lvl4pPr>
            <a:lvl5pPr marL="2286000" lvl="4" indent="-228600" algn="l" rtl="0">
              <a:lnSpc>
                <a:spcPct val="90000"/>
              </a:lnSpc>
              <a:spcBef>
                <a:spcPts val="0"/>
              </a:spcBef>
              <a:spcAft>
                <a:spcPts val="0"/>
              </a:spcAft>
              <a:buClr>
                <a:schemeClr val="accent1"/>
              </a:buClr>
              <a:buSzPts val="1400"/>
              <a:buNone/>
              <a:defRPr>
                <a:latin typeface="Arial"/>
                <a:ea typeface="Arial"/>
                <a:cs typeface="Arial"/>
                <a:sym typeface="Arial"/>
              </a:defRPr>
            </a:lvl5pPr>
            <a:lvl6pPr marL="2743200" lvl="5" indent="-342900" algn="l" rtl="0">
              <a:lnSpc>
                <a:spcPct val="120000"/>
              </a:lnSpc>
              <a:spcBef>
                <a:spcPts val="800"/>
              </a:spcBef>
              <a:spcAft>
                <a:spcPts val="0"/>
              </a:spcAft>
              <a:buClr>
                <a:schemeClr val="dk1"/>
              </a:buClr>
              <a:buSzPts val="1800"/>
              <a:buChar char="​"/>
              <a:defRPr/>
            </a:lvl6pPr>
            <a:lvl7pPr marL="3200400" lvl="6" indent="-342900" algn="l" rtl="0">
              <a:lnSpc>
                <a:spcPct val="85000"/>
              </a:lnSpc>
              <a:spcBef>
                <a:spcPts val="600"/>
              </a:spcBef>
              <a:spcAft>
                <a:spcPts val="0"/>
              </a:spcAft>
              <a:buSzPts val="1800"/>
              <a:buChar char="•"/>
              <a:defRPr/>
            </a:lvl7pPr>
            <a:lvl8pPr marL="3657600" lvl="7" indent="-342900" algn="l" rtl="0">
              <a:lnSpc>
                <a:spcPct val="100000"/>
              </a:lnSpc>
              <a:spcBef>
                <a:spcPts val="1200"/>
              </a:spcBef>
              <a:spcAft>
                <a:spcPts val="0"/>
              </a:spcAft>
              <a:buClr>
                <a:schemeClr val="dk1"/>
              </a:buClr>
              <a:buSzPts val="1800"/>
              <a:buChar char="“"/>
              <a:defRPr/>
            </a:lvl8pPr>
            <a:lvl9pPr marL="4114800" lvl="8" indent="-342900" algn="l" rtl="0">
              <a:lnSpc>
                <a:spcPct val="85000"/>
              </a:lnSpc>
              <a:spcBef>
                <a:spcPts val="600"/>
              </a:spcBef>
              <a:spcAft>
                <a:spcPts val="1200"/>
              </a:spcAft>
              <a:buClr>
                <a:schemeClr val="dk1"/>
              </a:buClr>
              <a:buSzPts val="1800"/>
              <a:buChar char="​"/>
              <a:defRPr/>
            </a:lvl9pPr>
          </a:lstStyle>
          <a:p>
            <a:endParaRPr/>
          </a:p>
        </p:txBody>
      </p:sp>
      <p:sp>
        <p:nvSpPr>
          <p:cNvPr id="536" name="Google Shape;536;gebcc1785b2_0_702"/>
          <p:cNvSpPr txBox="1">
            <a:spLocks noGrp="1"/>
          </p:cNvSpPr>
          <p:nvPr>
            <p:ph type="body" idx="3"/>
          </p:nvPr>
        </p:nvSpPr>
        <p:spPr>
          <a:xfrm>
            <a:off x="685800" y="1592812"/>
            <a:ext cx="10820400" cy="281100"/>
          </a:xfrm>
          <a:prstGeom prst="rect">
            <a:avLst/>
          </a:prstGeom>
          <a:noFill/>
          <a:ln>
            <a:noFill/>
          </a:ln>
        </p:spPr>
        <p:txBody>
          <a:bodyPr spcFirstLastPara="1" wrap="square" lIns="0" tIns="0" rIns="0" bIns="0" anchor="t" anchorCtr="0">
            <a:noAutofit/>
          </a:bodyPr>
          <a:lstStyle>
            <a:lvl1pPr marL="457200" lvl="0" indent="-228600" algn="l" rtl="0">
              <a:lnSpc>
                <a:spcPct val="83000"/>
              </a:lnSpc>
              <a:spcBef>
                <a:spcPts val="0"/>
              </a:spcBef>
              <a:spcAft>
                <a:spcPts val="0"/>
              </a:spcAft>
              <a:buClr>
                <a:schemeClr val="dk2"/>
              </a:buClr>
              <a:buSzPts val="2200"/>
              <a:buNone/>
              <a:defRPr b="0">
                <a:solidFill>
                  <a:schemeClr val="dk2"/>
                </a:solidFill>
              </a:defRPr>
            </a:lvl1pPr>
            <a:lvl2pPr marL="914400" lvl="1" indent="-228600" algn="l" rtl="0">
              <a:lnSpc>
                <a:spcPct val="90000"/>
              </a:lnSpc>
              <a:spcBef>
                <a:spcPts val="400"/>
              </a:spcBef>
              <a:spcAft>
                <a:spcPts val="0"/>
              </a:spcAft>
              <a:buSzPts val="2000"/>
              <a:buNone/>
              <a:defRPr sz="2000" b="1"/>
            </a:lvl2pPr>
            <a:lvl3pPr marL="1371600" lvl="2" indent="-228600" algn="l" rtl="0">
              <a:lnSpc>
                <a:spcPct val="85000"/>
              </a:lnSpc>
              <a:spcBef>
                <a:spcPts val="400"/>
              </a:spcBef>
              <a:spcAft>
                <a:spcPts val="0"/>
              </a:spcAft>
              <a:buClr>
                <a:schemeClr val="dk1"/>
              </a:buClr>
              <a:buSzPts val="1800"/>
              <a:buNone/>
              <a:defRPr sz="1800" b="1"/>
            </a:lvl3pPr>
            <a:lvl4pPr marL="1828800" lvl="3" indent="-228600" algn="l" rtl="0">
              <a:lnSpc>
                <a:spcPct val="90000"/>
              </a:lnSpc>
              <a:spcBef>
                <a:spcPts val="1200"/>
              </a:spcBef>
              <a:spcAft>
                <a:spcPts val="0"/>
              </a:spcAft>
              <a:buClr>
                <a:schemeClr val="dk1"/>
              </a:buClr>
              <a:buSzPts val="1600"/>
              <a:buNone/>
              <a:defRPr sz="1600" b="1"/>
            </a:lvl4pPr>
            <a:lvl5pPr marL="2286000" lvl="4" indent="-228600" algn="l" rtl="0">
              <a:lnSpc>
                <a:spcPct val="90000"/>
              </a:lnSpc>
              <a:spcBef>
                <a:spcPts val="0"/>
              </a:spcBef>
              <a:spcAft>
                <a:spcPts val="0"/>
              </a:spcAft>
              <a:buClr>
                <a:schemeClr val="accent1"/>
              </a:buClr>
              <a:buSzPts val="1600"/>
              <a:buNone/>
              <a:defRPr sz="1600" b="1"/>
            </a:lvl5pPr>
            <a:lvl6pPr marL="2743200" lvl="5" indent="-228600" algn="l" rtl="0">
              <a:lnSpc>
                <a:spcPct val="120000"/>
              </a:lnSpc>
              <a:spcBef>
                <a:spcPts val="800"/>
              </a:spcBef>
              <a:spcAft>
                <a:spcPts val="0"/>
              </a:spcAft>
              <a:buClr>
                <a:schemeClr val="dk1"/>
              </a:buClr>
              <a:buSzPts val="1600"/>
              <a:buNone/>
              <a:defRPr sz="1600" b="1"/>
            </a:lvl6pPr>
            <a:lvl7pPr marL="3200400" lvl="6" indent="-228600" algn="l" rtl="0">
              <a:lnSpc>
                <a:spcPct val="85000"/>
              </a:lnSpc>
              <a:spcBef>
                <a:spcPts val="600"/>
              </a:spcBef>
              <a:spcAft>
                <a:spcPts val="0"/>
              </a:spcAft>
              <a:buSzPts val="1600"/>
              <a:buNone/>
              <a:defRPr sz="1600" b="1"/>
            </a:lvl7pPr>
            <a:lvl8pPr marL="3657600" lvl="7" indent="-228600" algn="l" rtl="0">
              <a:lnSpc>
                <a:spcPct val="100000"/>
              </a:lnSpc>
              <a:spcBef>
                <a:spcPts val="1200"/>
              </a:spcBef>
              <a:spcAft>
                <a:spcPts val="0"/>
              </a:spcAft>
              <a:buClr>
                <a:schemeClr val="dk1"/>
              </a:buClr>
              <a:buSzPts val="1600"/>
              <a:buNone/>
              <a:defRPr sz="1600" b="1"/>
            </a:lvl8pPr>
            <a:lvl9pPr marL="4114800" lvl="8" indent="-228600" algn="l" rtl="0">
              <a:lnSpc>
                <a:spcPct val="85000"/>
              </a:lnSpc>
              <a:spcBef>
                <a:spcPts val="600"/>
              </a:spcBef>
              <a:spcAft>
                <a:spcPts val="1200"/>
              </a:spcAft>
              <a:buClr>
                <a:schemeClr val="dk1"/>
              </a:buClr>
              <a:buSzPts val="1600"/>
              <a:buNone/>
              <a:defRPr sz="1600" b="1"/>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Weighted Right">
  <p:cSld name="Weighted Right">
    <p:spTree>
      <p:nvGrpSpPr>
        <p:cNvPr id="1" name="Shape 537"/>
        <p:cNvGrpSpPr/>
        <p:nvPr/>
      </p:nvGrpSpPr>
      <p:grpSpPr>
        <a:xfrm>
          <a:off x="0" y="0"/>
          <a:ext cx="0" cy="0"/>
          <a:chOff x="0" y="0"/>
          <a:chExt cx="0" cy="0"/>
        </a:xfrm>
      </p:grpSpPr>
      <p:sp>
        <p:nvSpPr>
          <p:cNvPr id="538" name="Google Shape;538;gebcc1785b2_0_707"/>
          <p:cNvSpPr txBox="1">
            <a:spLocks noGrp="1"/>
          </p:cNvSpPr>
          <p:nvPr>
            <p:ph type="title"/>
          </p:nvPr>
        </p:nvSpPr>
        <p:spPr>
          <a:xfrm>
            <a:off x="685800" y="521208"/>
            <a:ext cx="10817400" cy="10332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9" name="Google Shape;539;gebcc1785b2_0_707"/>
          <p:cNvSpPr txBox="1">
            <a:spLocks noGrp="1"/>
          </p:cNvSpPr>
          <p:nvPr>
            <p:ph type="body" idx="1"/>
          </p:nvPr>
        </p:nvSpPr>
        <p:spPr>
          <a:xfrm>
            <a:off x="685800" y="2368296"/>
            <a:ext cx="3149700" cy="3804000"/>
          </a:xfrm>
          <a:prstGeom prst="rect">
            <a:avLst/>
          </a:prstGeom>
          <a:noFill/>
          <a:ln>
            <a:noFill/>
          </a:ln>
        </p:spPr>
        <p:txBody>
          <a:bodyPr spcFirstLastPara="1" wrap="square" lIns="0" tIns="0" rIns="0" bIns="0" anchor="t" anchorCtr="0">
            <a:noAutofit/>
          </a:bodyPr>
          <a:lstStyle>
            <a:lvl1pPr marL="457200" lvl="0" indent="-368300" algn="l" rtl="0">
              <a:lnSpc>
                <a:spcPct val="95000"/>
              </a:lnSpc>
              <a:spcBef>
                <a:spcPts val="2000"/>
              </a:spcBef>
              <a:spcAft>
                <a:spcPts val="0"/>
              </a:spcAft>
              <a:buClr>
                <a:schemeClr val="dk1"/>
              </a:buClr>
              <a:buSzPts val="2200"/>
              <a:buChar char="​"/>
              <a:defRPr>
                <a:latin typeface="Arial"/>
                <a:ea typeface="Arial"/>
                <a:cs typeface="Arial"/>
                <a:sym typeface="Arial"/>
              </a:defRPr>
            </a:lvl1pPr>
            <a:lvl2pPr marL="914400" lvl="1" indent="-342900" algn="l" rtl="0">
              <a:lnSpc>
                <a:spcPct val="90000"/>
              </a:lnSpc>
              <a:spcBef>
                <a:spcPts val="400"/>
              </a:spcBef>
              <a:spcAft>
                <a:spcPts val="0"/>
              </a:spcAft>
              <a:buSzPts val="1800"/>
              <a:buChar char="•"/>
              <a:defRPr>
                <a:latin typeface="Arial"/>
                <a:ea typeface="Arial"/>
                <a:cs typeface="Arial"/>
                <a:sym typeface="Arial"/>
              </a:defRPr>
            </a:lvl2pPr>
            <a:lvl3pPr marL="1371600" lvl="2" indent="-317500" algn="l" rtl="0">
              <a:lnSpc>
                <a:spcPct val="85000"/>
              </a:lnSpc>
              <a:spcBef>
                <a:spcPts val="400"/>
              </a:spcBef>
              <a:spcAft>
                <a:spcPts val="0"/>
              </a:spcAft>
              <a:buClr>
                <a:schemeClr val="dk1"/>
              </a:buClr>
              <a:buSzPts val="1400"/>
              <a:buChar char="–"/>
              <a:defRPr>
                <a:latin typeface="Arial"/>
                <a:ea typeface="Arial"/>
                <a:cs typeface="Arial"/>
                <a:sym typeface="Arial"/>
              </a:defRPr>
            </a:lvl3pPr>
            <a:lvl4pPr marL="1828800" lvl="3" indent="-355600" algn="l" rtl="0">
              <a:lnSpc>
                <a:spcPct val="90000"/>
              </a:lnSpc>
              <a:spcBef>
                <a:spcPts val="1200"/>
              </a:spcBef>
              <a:spcAft>
                <a:spcPts val="0"/>
              </a:spcAft>
              <a:buClr>
                <a:schemeClr val="dk1"/>
              </a:buClr>
              <a:buSzPts val="2000"/>
              <a:buChar char="​"/>
              <a:defRPr>
                <a:latin typeface="Arial"/>
                <a:ea typeface="Arial"/>
                <a:cs typeface="Arial"/>
                <a:sym typeface="Arial"/>
              </a:defRPr>
            </a:lvl4pPr>
            <a:lvl5pPr marL="2286000" lvl="4" indent="-228600" algn="l" rtl="0">
              <a:lnSpc>
                <a:spcPct val="90000"/>
              </a:lnSpc>
              <a:spcBef>
                <a:spcPts val="0"/>
              </a:spcBef>
              <a:spcAft>
                <a:spcPts val="0"/>
              </a:spcAft>
              <a:buClr>
                <a:schemeClr val="accent1"/>
              </a:buClr>
              <a:buSzPts val="1400"/>
              <a:buNone/>
              <a:defRPr>
                <a:latin typeface="Arial"/>
                <a:ea typeface="Arial"/>
                <a:cs typeface="Arial"/>
                <a:sym typeface="Arial"/>
              </a:defRPr>
            </a:lvl5pPr>
            <a:lvl6pPr marL="2743200" lvl="5" indent="-342900" algn="l" rtl="0">
              <a:lnSpc>
                <a:spcPct val="120000"/>
              </a:lnSpc>
              <a:spcBef>
                <a:spcPts val="800"/>
              </a:spcBef>
              <a:spcAft>
                <a:spcPts val="0"/>
              </a:spcAft>
              <a:buClr>
                <a:schemeClr val="dk1"/>
              </a:buClr>
              <a:buSzPts val="1800"/>
              <a:buChar char="​"/>
              <a:defRPr/>
            </a:lvl6pPr>
            <a:lvl7pPr marL="3200400" lvl="6" indent="-342900" algn="l" rtl="0">
              <a:lnSpc>
                <a:spcPct val="85000"/>
              </a:lnSpc>
              <a:spcBef>
                <a:spcPts val="600"/>
              </a:spcBef>
              <a:spcAft>
                <a:spcPts val="0"/>
              </a:spcAft>
              <a:buSzPts val="1800"/>
              <a:buChar char="•"/>
              <a:defRPr/>
            </a:lvl7pPr>
            <a:lvl8pPr marL="3657600" lvl="7" indent="-342900" algn="l" rtl="0">
              <a:lnSpc>
                <a:spcPct val="100000"/>
              </a:lnSpc>
              <a:spcBef>
                <a:spcPts val="1200"/>
              </a:spcBef>
              <a:spcAft>
                <a:spcPts val="0"/>
              </a:spcAft>
              <a:buClr>
                <a:schemeClr val="dk1"/>
              </a:buClr>
              <a:buSzPts val="1800"/>
              <a:buChar char="“"/>
              <a:defRPr/>
            </a:lvl8pPr>
            <a:lvl9pPr marL="4114800" lvl="8" indent="-342900" algn="l" rtl="0">
              <a:lnSpc>
                <a:spcPct val="85000"/>
              </a:lnSpc>
              <a:spcBef>
                <a:spcPts val="600"/>
              </a:spcBef>
              <a:spcAft>
                <a:spcPts val="1200"/>
              </a:spcAft>
              <a:buClr>
                <a:schemeClr val="dk1"/>
              </a:buClr>
              <a:buSzPts val="1800"/>
              <a:buChar char="​"/>
              <a:defRPr/>
            </a:lvl9pPr>
          </a:lstStyle>
          <a:p>
            <a:endParaRPr/>
          </a:p>
        </p:txBody>
      </p:sp>
      <p:sp>
        <p:nvSpPr>
          <p:cNvPr id="540" name="Google Shape;540;gebcc1785b2_0_707"/>
          <p:cNvSpPr txBox="1">
            <a:spLocks noGrp="1"/>
          </p:cNvSpPr>
          <p:nvPr>
            <p:ph type="body" idx="2"/>
          </p:nvPr>
        </p:nvSpPr>
        <p:spPr>
          <a:xfrm>
            <a:off x="4521198" y="2368296"/>
            <a:ext cx="6981900" cy="3804000"/>
          </a:xfrm>
          <a:prstGeom prst="rect">
            <a:avLst/>
          </a:prstGeom>
          <a:noFill/>
          <a:ln>
            <a:noFill/>
          </a:ln>
        </p:spPr>
        <p:txBody>
          <a:bodyPr spcFirstLastPara="1" wrap="square" lIns="0" tIns="0" rIns="0" bIns="0" anchor="t" anchorCtr="0">
            <a:noAutofit/>
          </a:bodyPr>
          <a:lstStyle>
            <a:lvl1pPr marL="457200" lvl="0" indent="-368300" algn="l" rtl="0">
              <a:lnSpc>
                <a:spcPct val="95000"/>
              </a:lnSpc>
              <a:spcBef>
                <a:spcPts val="2000"/>
              </a:spcBef>
              <a:spcAft>
                <a:spcPts val="0"/>
              </a:spcAft>
              <a:buClr>
                <a:schemeClr val="dk1"/>
              </a:buClr>
              <a:buSzPts val="2200"/>
              <a:buChar char="​"/>
              <a:defRPr>
                <a:latin typeface="Arial"/>
                <a:ea typeface="Arial"/>
                <a:cs typeface="Arial"/>
                <a:sym typeface="Arial"/>
              </a:defRPr>
            </a:lvl1pPr>
            <a:lvl2pPr marL="914400" lvl="1" indent="-342900" algn="l" rtl="0">
              <a:lnSpc>
                <a:spcPct val="90000"/>
              </a:lnSpc>
              <a:spcBef>
                <a:spcPts val="400"/>
              </a:spcBef>
              <a:spcAft>
                <a:spcPts val="0"/>
              </a:spcAft>
              <a:buSzPts val="1800"/>
              <a:buChar char="•"/>
              <a:defRPr>
                <a:latin typeface="Arial"/>
                <a:ea typeface="Arial"/>
                <a:cs typeface="Arial"/>
                <a:sym typeface="Arial"/>
              </a:defRPr>
            </a:lvl2pPr>
            <a:lvl3pPr marL="1371600" lvl="2" indent="-317500" algn="l" rtl="0">
              <a:lnSpc>
                <a:spcPct val="85000"/>
              </a:lnSpc>
              <a:spcBef>
                <a:spcPts val="400"/>
              </a:spcBef>
              <a:spcAft>
                <a:spcPts val="0"/>
              </a:spcAft>
              <a:buClr>
                <a:schemeClr val="dk1"/>
              </a:buClr>
              <a:buSzPts val="1400"/>
              <a:buChar char="–"/>
              <a:defRPr>
                <a:latin typeface="Arial"/>
                <a:ea typeface="Arial"/>
                <a:cs typeface="Arial"/>
                <a:sym typeface="Arial"/>
              </a:defRPr>
            </a:lvl3pPr>
            <a:lvl4pPr marL="1828800" lvl="3" indent="-355600" algn="l" rtl="0">
              <a:lnSpc>
                <a:spcPct val="90000"/>
              </a:lnSpc>
              <a:spcBef>
                <a:spcPts val="1200"/>
              </a:spcBef>
              <a:spcAft>
                <a:spcPts val="0"/>
              </a:spcAft>
              <a:buClr>
                <a:schemeClr val="dk1"/>
              </a:buClr>
              <a:buSzPts val="2000"/>
              <a:buChar char="​"/>
              <a:defRPr>
                <a:latin typeface="Arial"/>
                <a:ea typeface="Arial"/>
                <a:cs typeface="Arial"/>
                <a:sym typeface="Arial"/>
              </a:defRPr>
            </a:lvl4pPr>
            <a:lvl5pPr marL="2286000" lvl="4" indent="-228600" algn="l" rtl="0">
              <a:lnSpc>
                <a:spcPct val="90000"/>
              </a:lnSpc>
              <a:spcBef>
                <a:spcPts val="0"/>
              </a:spcBef>
              <a:spcAft>
                <a:spcPts val="0"/>
              </a:spcAft>
              <a:buClr>
                <a:schemeClr val="accent1"/>
              </a:buClr>
              <a:buSzPts val="1400"/>
              <a:buNone/>
              <a:defRPr>
                <a:latin typeface="Arial"/>
                <a:ea typeface="Arial"/>
                <a:cs typeface="Arial"/>
                <a:sym typeface="Arial"/>
              </a:defRPr>
            </a:lvl5pPr>
            <a:lvl6pPr marL="2743200" lvl="5" indent="-342900" algn="l" rtl="0">
              <a:lnSpc>
                <a:spcPct val="120000"/>
              </a:lnSpc>
              <a:spcBef>
                <a:spcPts val="800"/>
              </a:spcBef>
              <a:spcAft>
                <a:spcPts val="0"/>
              </a:spcAft>
              <a:buClr>
                <a:schemeClr val="dk1"/>
              </a:buClr>
              <a:buSzPts val="1800"/>
              <a:buChar char="​"/>
              <a:defRPr/>
            </a:lvl6pPr>
            <a:lvl7pPr marL="3200400" lvl="6" indent="-342900" algn="l" rtl="0">
              <a:lnSpc>
                <a:spcPct val="85000"/>
              </a:lnSpc>
              <a:spcBef>
                <a:spcPts val="600"/>
              </a:spcBef>
              <a:spcAft>
                <a:spcPts val="0"/>
              </a:spcAft>
              <a:buSzPts val="1800"/>
              <a:buChar char="•"/>
              <a:defRPr/>
            </a:lvl7pPr>
            <a:lvl8pPr marL="3657600" lvl="7" indent="-342900" algn="l" rtl="0">
              <a:lnSpc>
                <a:spcPct val="100000"/>
              </a:lnSpc>
              <a:spcBef>
                <a:spcPts val="1200"/>
              </a:spcBef>
              <a:spcAft>
                <a:spcPts val="0"/>
              </a:spcAft>
              <a:buClr>
                <a:schemeClr val="dk1"/>
              </a:buClr>
              <a:buSzPts val="1800"/>
              <a:buChar char="“"/>
              <a:defRPr/>
            </a:lvl8pPr>
            <a:lvl9pPr marL="4114800" lvl="8" indent="-342900" algn="l" rtl="0">
              <a:lnSpc>
                <a:spcPct val="85000"/>
              </a:lnSpc>
              <a:spcBef>
                <a:spcPts val="600"/>
              </a:spcBef>
              <a:spcAft>
                <a:spcPts val="1200"/>
              </a:spcAft>
              <a:buClr>
                <a:schemeClr val="dk1"/>
              </a:buClr>
              <a:buSzPts val="1800"/>
              <a:buChar char="​"/>
              <a:defRPr/>
            </a:lvl9pPr>
          </a:lstStyle>
          <a:p>
            <a:endParaRPr/>
          </a:p>
        </p:txBody>
      </p:sp>
      <p:sp>
        <p:nvSpPr>
          <p:cNvPr id="541" name="Google Shape;541;gebcc1785b2_0_707"/>
          <p:cNvSpPr txBox="1">
            <a:spLocks noGrp="1"/>
          </p:cNvSpPr>
          <p:nvPr>
            <p:ph type="body" idx="3"/>
          </p:nvPr>
        </p:nvSpPr>
        <p:spPr>
          <a:xfrm>
            <a:off x="685800" y="1592812"/>
            <a:ext cx="10820400" cy="281100"/>
          </a:xfrm>
          <a:prstGeom prst="rect">
            <a:avLst/>
          </a:prstGeom>
          <a:noFill/>
          <a:ln>
            <a:noFill/>
          </a:ln>
        </p:spPr>
        <p:txBody>
          <a:bodyPr spcFirstLastPara="1" wrap="square" lIns="0" tIns="0" rIns="0" bIns="0" anchor="t" anchorCtr="0">
            <a:noAutofit/>
          </a:bodyPr>
          <a:lstStyle>
            <a:lvl1pPr marL="457200" lvl="0" indent="-228600" algn="l" rtl="0">
              <a:lnSpc>
                <a:spcPct val="83000"/>
              </a:lnSpc>
              <a:spcBef>
                <a:spcPts val="0"/>
              </a:spcBef>
              <a:spcAft>
                <a:spcPts val="0"/>
              </a:spcAft>
              <a:buClr>
                <a:schemeClr val="dk2"/>
              </a:buClr>
              <a:buSzPts val="2200"/>
              <a:buNone/>
              <a:defRPr b="0">
                <a:solidFill>
                  <a:schemeClr val="dk2"/>
                </a:solidFill>
              </a:defRPr>
            </a:lvl1pPr>
            <a:lvl2pPr marL="914400" lvl="1" indent="-228600" algn="l" rtl="0">
              <a:lnSpc>
                <a:spcPct val="90000"/>
              </a:lnSpc>
              <a:spcBef>
                <a:spcPts val="400"/>
              </a:spcBef>
              <a:spcAft>
                <a:spcPts val="0"/>
              </a:spcAft>
              <a:buSzPts val="2000"/>
              <a:buNone/>
              <a:defRPr sz="2000" b="1"/>
            </a:lvl2pPr>
            <a:lvl3pPr marL="1371600" lvl="2" indent="-228600" algn="l" rtl="0">
              <a:lnSpc>
                <a:spcPct val="85000"/>
              </a:lnSpc>
              <a:spcBef>
                <a:spcPts val="400"/>
              </a:spcBef>
              <a:spcAft>
                <a:spcPts val="0"/>
              </a:spcAft>
              <a:buClr>
                <a:schemeClr val="dk1"/>
              </a:buClr>
              <a:buSzPts val="1800"/>
              <a:buNone/>
              <a:defRPr sz="1800" b="1"/>
            </a:lvl3pPr>
            <a:lvl4pPr marL="1828800" lvl="3" indent="-228600" algn="l" rtl="0">
              <a:lnSpc>
                <a:spcPct val="90000"/>
              </a:lnSpc>
              <a:spcBef>
                <a:spcPts val="1200"/>
              </a:spcBef>
              <a:spcAft>
                <a:spcPts val="0"/>
              </a:spcAft>
              <a:buClr>
                <a:schemeClr val="dk1"/>
              </a:buClr>
              <a:buSzPts val="1600"/>
              <a:buNone/>
              <a:defRPr sz="1600" b="1"/>
            </a:lvl4pPr>
            <a:lvl5pPr marL="2286000" lvl="4" indent="-228600" algn="l" rtl="0">
              <a:lnSpc>
                <a:spcPct val="90000"/>
              </a:lnSpc>
              <a:spcBef>
                <a:spcPts val="0"/>
              </a:spcBef>
              <a:spcAft>
                <a:spcPts val="0"/>
              </a:spcAft>
              <a:buClr>
                <a:schemeClr val="accent1"/>
              </a:buClr>
              <a:buSzPts val="1600"/>
              <a:buNone/>
              <a:defRPr sz="1600" b="1"/>
            </a:lvl5pPr>
            <a:lvl6pPr marL="2743200" lvl="5" indent="-228600" algn="l" rtl="0">
              <a:lnSpc>
                <a:spcPct val="120000"/>
              </a:lnSpc>
              <a:spcBef>
                <a:spcPts val="800"/>
              </a:spcBef>
              <a:spcAft>
                <a:spcPts val="0"/>
              </a:spcAft>
              <a:buClr>
                <a:schemeClr val="dk1"/>
              </a:buClr>
              <a:buSzPts val="1600"/>
              <a:buNone/>
              <a:defRPr sz="1600" b="1"/>
            </a:lvl6pPr>
            <a:lvl7pPr marL="3200400" lvl="6" indent="-228600" algn="l" rtl="0">
              <a:lnSpc>
                <a:spcPct val="85000"/>
              </a:lnSpc>
              <a:spcBef>
                <a:spcPts val="600"/>
              </a:spcBef>
              <a:spcAft>
                <a:spcPts val="0"/>
              </a:spcAft>
              <a:buSzPts val="1600"/>
              <a:buNone/>
              <a:defRPr sz="1600" b="1"/>
            </a:lvl7pPr>
            <a:lvl8pPr marL="3657600" lvl="7" indent="-228600" algn="l" rtl="0">
              <a:lnSpc>
                <a:spcPct val="100000"/>
              </a:lnSpc>
              <a:spcBef>
                <a:spcPts val="1200"/>
              </a:spcBef>
              <a:spcAft>
                <a:spcPts val="0"/>
              </a:spcAft>
              <a:buClr>
                <a:schemeClr val="dk1"/>
              </a:buClr>
              <a:buSzPts val="1600"/>
              <a:buNone/>
              <a:defRPr sz="1600" b="1"/>
            </a:lvl8pPr>
            <a:lvl9pPr marL="4114800" lvl="8" indent="-228600" algn="l" rtl="0">
              <a:lnSpc>
                <a:spcPct val="85000"/>
              </a:lnSpc>
              <a:spcBef>
                <a:spcPts val="600"/>
              </a:spcBef>
              <a:spcAft>
                <a:spcPts val="1200"/>
              </a:spcAft>
              <a:buClr>
                <a:schemeClr val="dk1"/>
              </a:buClr>
              <a:buSzPts val="1600"/>
              <a:buNone/>
              <a:defRPr sz="1600" b="1"/>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Weighted Left">
  <p:cSld name="Weighted Left">
    <p:spTree>
      <p:nvGrpSpPr>
        <p:cNvPr id="1" name="Shape 542"/>
        <p:cNvGrpSpPr/>
        <p:nvPr/>
      </p:nvGrpSpPr>
      <p:grpSpPr>
        <a:xfrm>
          <a:off x="0" y="0"/>
          <a:ext cx="0" cy="0"/>
          <a:chOff x="0" y="0"/>
          <a:chExt cx="0" cy="0"/>
        </a:xfrm>
      </p:grpSpPr>
      <p:sp>
        <p:nvSpPr>
          <p:cNvPr id="543" name="Google Shape;543;gebcc1785b2_0_712"/>
          <p:cNvSpPr txBox="1">
            <a:spLocks noGrp="1"/>
          </p:cNvSpPr>
          <p:nvPr>
            <p:ph type="title"/>
          </p:nvPr>
        </p:nvSpPr>
        <p:spPr>
          <a:xfrm>
            <a:off x="685800" y="521208"/>
            <a:ext cx="10817400" cy="10332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4" name="Google Shape;544;gebcc1785b2_0_712"/>
          <p:cNvSpPr txBox="1">
            <a:spLocks noGrp="1"/>
          </p:cNvSpPr>
          <p:nvPr>
            <p:ph type="body" idx="1"/>
          </p:nvPr>
        </p:nvSpPr>
        <p:spPr>
          <a:xfrm>
            <a:off x="8353554" y="2368296"/>
            <a:ext cx="3149700" cy="3804000"/>
          </a:xfrm>
          <a:prstGeom prst="rect">
            <a:avLst/>
          </a:prstGeom>
          <a:noFill/>
          <a:ln>
            <a:noFill/>
          </a:ln>
        </p:spPr>
        <p:txBody>
          <a:bodyPr spcFirstLastPara="1" wrap="square" lIns="0" tIns="0" rIns="0" bIns="0" anchor="t" anchorCtr="0">
            <a:noAutofit/>
          </a:bodyPr>
          <a:lstStyle>
            <a:lvl1pPr marL="457200" lvl="0" indent="-368300" algn="l" rtl="0">
              <a:lnSpc>
                <a:spcPct val="95000"/>
              </a:lnSpc>
              <a:spcBef>
                <a:spcPts val="2000"/>
              </a:spcBef>
              <a:spcAft>
                <a:spcPts val="0"/>
              </a:spcAft>
              <a:buClr>
                <a:schemeClr val="dk1"/>
              </a:buClr>
              <a:buSzPts val="2200"/>
              <a:buChar char="​"/>
              <a:defRPr>
                <a:latin typeface="Arial"/>
                <a:ea typeface="Arial"/>
                <a:cs typeface="Arial"/>
                <a:sym typeface="Arial"/>
              </a:defRPr>
            </a:lvl1pPr>
            <a:lvl2pPr marL="914400" lvl="1" indent="-342900" algn="l" rtl="0">
              <a:lnSpc>
                <a:spcPct val="90000"/>
              </a:lnSpc>
              <a:spcBef>
                <a:spcPts val="400"/>
              </a:spcBef>
              <a:spcAft>
                <a:spcPts val="0"/>
              </a:spcAft>
              <a:buSzPts val="1800"/>
              <a:buChar char="•"/>
              <a:defRPr>
                <a:latin typeface="Arial"/>
                <a:ea typeface="Arial"/>
                <a:cs typeface="Arial"/>
                <a:sym typeface="Arial"/>
              </a:defRPr>
            </a:lvl2pPr>
            <a:lvl3pPr marL="1371600" lvl="2" indent="-317500" algn="l" rtl="0">
              <a:lnSpc>
                <a:spcPct val="85000"/>
              </a:lnSpc>
              <a:spcBef>
                <a:spcPts val="400"/>
              </a:spcBef>
              <a:spcAft>
                <a:spcPts val="0"/>
              </a:spcAft>
              <a:buClr>
                <a:schemeClr val="dk1"/>
              </a:buClr>
              <a:buSzPts val="1400"/>
              <a:buChar char="–"/>
              <a:defRPr>
                <a:latin typeface="Arial"/>
                <a:ea typeface="Arial"/>
                <a:cs typeface="Arial"/>
                <a:sym typeface="Arial"/>
              </a:defRPr>
            </a:lvl3pPr>
            <a:lvl4pPr marL="1828800" lvl="3" indent="-355600" algn="l" rtl="0">
              <a:lnSpc>
                <a:spcPct val="90000"/>
              </a:lnSpc>
              <a:spcBef>
                <a:spcPts val="1200"/>
              </a:spcBef>
              <a:spcAft>
                <a:spcPts val="0"/>
              </a:spcAft>
              <a:buClr>
                <a:schemeClr val="dk1"/>
              </a:buClr>
              <a:buSzPts val="2000"/>
              <a:buChar char="​"/>
              <a:defRPr>
                <a:latin typeface="Arial"/>
                <a:ea typeface="Arial"/>
                <a:cs typeface="Arial"/>
                <a:sym typeface="Arial"/>
              </a:defRPr>
            </a:lvl4pPr>
            <a:lvl5pPr marL="2286000" lvl="4" indent="-228600" algn="l" rtl="0">
              <a:lnSpc>
                <a:spcPct val="90000"/>
              </a:lnSpc>
              <a:spcBef>
                <a:spcPts val="0"/>
              </a:spcBef>
              <a:spcAft>
                <a:spcPts val="0"/>
              </a:spcAft>
              <a:buClr>
                <a:schemeClr val="accent1"/>
              </a:buClr>
              <a:buSzPts val="1400"/>
              <a:buNone/>
              <a:defRPr>
                <a:latin typeface="Arial"/>
                <a:ea typeface="Arial"/>
                <a:cs typeface="Arial"/>
                <a:sym typeface="Arial"/>
              </a:defRPr>
            </a:lvl5pPr>
            <a:lvl6pPr marL="2743200" lvl="5" indent="-342900" algn="l" rtl="0">
              <a:lnSpc>
                <a:spcPct val="120000"/>
              </a:lnSpc>
              <a:spcBef>
                <a:spcPts val="800"/>
              </a:spcBef>
              <a:spcAft>
                <a:spcPts val="0"/>
              </a:spcAft>
              <a:buClr>
                <a:schemeClr val="dk1"/>
              </a:buClr>
              <a:buSzPts val="1800"/>
              <a:buChar char="​"/>
              <a:defRPr/>
            </a:lvl6pPr>
            <a:lvl7pPr marL="3200400" lvl="6" indent="-342900" algn="l" rtl="0">
              <a:lnSpc>
                <a:spcPct val="85000"/>
              </a:lnSpc>
              <a:spcBef>
                <a:spcPts val="600"/>
              </a:spcBef>
              <a:spcAft>
                <a:spcPts val="0"/>
              </a:spcAft>
              <a:buSzPts val="1800"/>
              <a:buChar char="•"/>
              <a:defRPr/>
            </a:lvl7pPr>
            <a:lvl8pPr marL="3657600" lvl="7" indent="-342900" algn="l" rtl="0">
              <a:lnSpc>
                <a:spcPct val="100000"/>
              </a:lnSpc>
              <a:spcBef>
                <a:spcPts val="1200"/>
              </a:spcBef>
              <a:spcAft>
                <a:spcPts val="0"/>
              </a:spcAft>
              <a:buClr>
                <a:schemeClr val="dk1"/>
              </a:buClr>
              <a:buSzPts val="1800"/>
              <a:buChar char="“"/>
              <a:defRPr/>
            </a:lvl8pPr>
            <a:lvl9pPr marL="4114800" lvl="8" indent="-342900" algn="l" rtl="0">
              <a:lnSpc>
                <a:spcPct val="85000"/>
              </a:lnSpc>
              <a:spcBef>
                <a:spcPts val="600"/>
              </a:spcBef>
              <a:spcAft>
                <a:spcPts val="1200"/>
              </a:spcAft>
              <a:buClr>
                <a:schemeClr val="dk1"/>
              </a:buClr>
              <a:buSzPts val="1800"/>
              <a:buChar char="​"/>
              <a:defRPr/>
            </a:lvl9pPr>
          </a:lstStyle>
          <a:p>
            <a:endParaRPr/>
          </a:p>
        </p:txBody>
      </p:sp>
      <p:sp>
        <p:nvSpPr>
          <p:cNvPr id="545" name="Google Shape;545;gebcc1785b2_0_712"/>
          <p:cNvSpPr txBox="1">
            <a:spLocks noGrp="1"/>
          </p:cNvSpPr>
          <p:nvPr>
            <p:ph type="body" idx="2"/>
          </p:nvPr>
        </p:nvSpPr>
        <p:spPr>
          <a:xfrm>
            <a:off x="685800" y="2368296"/>
            <a:ext cx="6984900" cy="3804000"/>
          </a:xfrm>
          <a:prstGeom prst="rect">
            <a:avLst/>
          </a:prstGeom>
          <a:noFill/>
          <a:ln>
            <a:noFill/>
          </a:ln>
        </p:spPr>
        <p:txBody>
          <a:bodyPr spcFirstLastPara="1" wrap="square" lIns="0" tIns="0" rIns="0" bIns="0" anchor="t" anchorCtr="0">
            <a:noAutofit/>
          </a:bodyPr>
          <a:lstStyle>
            <a:lvl1pPr marL="457200" lvl="0" indent="-368300" algn="l" rtl="0">
              <a:lnSpc>
                <a:spcPct val="95000"/>
              </a:lnSpc>
              <a:spcBef>
                <a:spcPts val="2000"/>
              </a:spcBef>
              <a:spcAft>
                <a:spcPts val="0"/>
              </a:spcAft>
              <a:buClr>
                <a:schemeClr val="dk1"/>
              </a:buClr>
              <a:buSzPts val="2200"/>
              <a:buChar char="​"/>
              <a:defRPr>
                <a:latin typeface="Arial"/>
                <a:ea typeface="Arial"/>
                <a:cs typeface="Arial"/>
                <a:sym typeface="Arial"/>
              </a:defRPr>
            </a:lvl1pPr>
            <a:lvl2pPr marL="914400" lvl="1" indent="-342900" algn="l" rtl="0">
              <a:lnSpc>
                <a:spcPct val="90000"/>
              </a:lnSpc>
              <a:spcBef>
                <a:spcPts val="400"/>
              </a:spcBef>
              <a:spcAft>
                <a:spcPts val="0"/>
              </a:spcAft>
              <a:buSzPts val="1800"/>
              <a:buChar char="•"/>
              <a:defRPr>
                <a:latin typeface="Arial"/>
                <a:ea typeface="Arial"/>
                <a:cs typeface="Arial"/>
                <a:sym typeface="Arial"/>
              </a:defRPr>
            </a:lvl2pPr>
            <a:lvl3pPr marL="1371600" lvl="2" indent="-317500" algn="l" rtl="0">
              <a:lnSpc>
                <a:spcPct val="85000"/>
              </a:lnSpc>
              <a:spcBef>
                <a:spcPts val="400"/>
              </a:spcBef>
              <a:spcAft>
                <a:spcPts val="0"/>
              </a:spcAft>
              <a:buClr>
                <a:schemeClr val="dk1"/>
              </a:buClr>
              <a:buSzPts val="1400"/>
              <a:buChar char="–"/>
              <a:defRPr>
                <a:latin typeface="Arial"/>
                <a:ea typeface="Arial"/>
                <a:cs typeface="Arial"/>
                <a:sym typeface="Arial"/>
              </a:defRPr>
            </a:lvl3pPr>
            <a:lvl4pPr marL="1828800" lvl="3" indent="-355600" algn="l" rtl="0">
              <a:lnSpc>
                <a:spcPct val="90000"/>
              </a:lnSpc>
              <a:spcBef>
                <a:spcPts val="1200"/>
              </a:spcBef>
              <a:spcAft>
                <a:spcPts val="0"/>
              </a:spcAft>
              <a:buClr>
                <a:schemeClr val="dk1"/>
              </a:buClr>
              <a:buSzPts val="2000"/>
              <a:buChar char="​"/>
              <a:defRPr>
                <a:latin typeface="Arial"/>
                <a:ea typeface="Arial"/>
                <a:cs typeface="Arial"/>
                <a:sym typeface="Arial"/>
              </a:defRPr>
            </a:lvl4pPr>
            <a:lvl5pPr marL="2286000" lvl="4" indent="-228600" algn="l" rtl="0">
              <a:lnSpc>
                <a:spcPct val="90000"/>
              </a:lnSpc>
              <a:spcBef>
                <a:spcPts val="0"/>
              </a:spcBef>
              <a:spcAft>
                <a:spcPts val="0"/>
              </a:spcAft>
              <a:buClr>
                <a:schemeClr val="accent1"/>
              </a:buClr>
              <a:buSzPts val="1400"/>
              <a:buNone/>
              <a:defRPr>
                <a:latin typeface="Arial"/>
                <a:ea typeface="Arial"/>
                <a:cs typeface="Arial"/>
                <a:sym typeface="Arial"/>
              </a:defRPr>
            </a:lvl5pPr>
            <a:lvl6pPr marL="2743200" lvl="5" indent="-342900" algn="l" rtl="0">
              <a:lnSpc>
                <a:spcPct val="120000"/>
              </a:lnSpc>
              <a:spcBef>
                <a:spcPts val="800"/>
              </a:spcBef>
              <a:spcAft>
                <a:spcPts val="0"/>
              </a:spcAft>
              <a:buClr>
                <a:schemeClr val="dk1"/>
              </a:buClr>
              <a:buSzPts val="1800"/>
              <a:buChar char="​"/>
              <a:defRPr/>
            </a:lvl6pPr>
            <a:lvl7pPr marL="3200400" lvl="6" indent="-342900" algn="l" rtl="0">
              <a:lnSpc>
                <a:spcPct val="85000"/>
              </a:lnSpc>
              <a:spcBef>
                <a:spcPts val="600"/>
              </a:spcBef>
              <a:spcAft>
                <a:spcPts val="0"/>
              </a:spcAft>
              <a:buSzPts val="1800"/>
              <a:buChar char="•"/>
              <a:defRPr/>
            </a:lvl7pPr>
            <a:lvl8pPr marL="3657600" lvl="7" indent="-342900" algn="l" rtl="0">
              <a:lnSpc>
                <a:spcPct val="100000"/>
              </a:lnSpc>
              <a:spcBef>
                <a:spcPts val="1200"/>
              </a:spcBef>
              <a:spcAft>
                <a:spcPts val="0"/>
              </a:spcAft>
              <a:buClr>
                <a:schemeClr val="dk1"/>
              </a:buClr>
              <a:buSzPts val="1800"/>
              <a:buChar char="“"/>
              <a:defRPr/>
            </a:lvl8pPr>
            <a:lvl9pPr marL="4114800" lvl="8" indent="-342900" algn="l" rtl="0">
              <a:lnSpc>
                <a:spcPct val="85000"/>
              </a:lnSpc>
              <a:spcBef>
                <a:spcPts val="600"/>
              </a:spcBef>
              <a:spcAft>
                <a:spcPts val="1200"/>
              </a:spcAft>
              <a:buClr>
                <a:schemeClr val="dk1"/>
              </a:buClr>
              <a:buSzPts val="1800"/>
              <a:buChar char="​"/>
              <a:defRPr/>
            </a:lvl9pPr>
          </a:lstStyle>
          <a:p>
            <a:endParaRPr/>
          </a:p>
        </p:txBody>
      </p:sp>
      <p:sp>
        <p:nvSpPr>
          <p:cNvPr id="546" name="Google Shape;546;gebcc1785b2_0_712"/>
          <p:cNvSpPr txBox="1">
            <a:spLocks noGrp="1"/>
          </p:cNvSpPr>
          <p:nvPr>
            <p:ph type="body" idx="3"/>
          </p:nvPr>
        </p:nvSpPr>
        <p:spPr>
          <a:xfrm>
            <a:off x="685800" y="1592812"/>
            <a:ext cx="10820400" cy="281100"/>
          </a:xfrm>
          <a:prstGeom prst="rect">
            <a:avLst/>
          </a:prstGeom>
          <a:noFill/>
          <a:ln>
            <a:noFill/>
          </a:ln>
        </p:spPr>
        <p:txBody>
          <a:bodyPr spcFirstLastPara="1" wrap="square" lIns="0" tIns="0" rIns="0" bIns="0" anchor="t" anchorCtr="0">
            <a:noAutofit/>
          </a:bodyPr>
          <a:lstStyle>
            <a:lvl1pPr marL="457200" lvl="0" indent="-228600" algn="l" rtl="0">
              <a:lnSpc>
                <a:spcPct val="83000"/>
              </a:lnSpc>
              <a:spcBef>
                <a:spcPts val="0"/>
              </a:spcBef>
              <a:spcAft>
                <a:spcPts val="0"/>
              </a:spcAft>
              <a:buClr>
                <a:schemeClr val="dk2"/>
              </a:buClr>
              <a:buSzPts val="2200"/>
              <a:buNone/>
              <a:defRPr b="0">
                <a:solidFill>
                  <a:schemeClr val="dk2"/>
                </a:solidFill>
              </a:defRPr>
            </a:lvl1pPr>
            <a:lvl2pPr marL="914400" lvl="1" indent="-228600" algn="l" rtl="0">
              <a:lnSpc>
                <a:spcPct val="90000"/>
              </a:lnSpc>
              <a:spcBef>
                <a:spcPts val="400"/>
              </a:spcBef>
              <a:spcAft>
                <a:spcPts val="0"/>
              </a:spcAft>
              <a:buSzPts val="2000"/>
              <a:buNone/>
              <a:defRPr sz="2000" b="1"/>
            </a:lvl2pPr>
            <a:lvl3pPr marL="1371600" lvl="2" indent="-228600" algn="l" rtl="0">
              <a:lnSpc>
                <a:spcPct val="85000"/>
              </a:lnSpc>
              <a:spcBef>
                <a:spcPts val="400"/>
              </a:spcBef>
              <a:spcAft>
                <a:spcPts val="0"/>
              </a:spcAft>
              <a:buClr>
                <a:schemeClr val="dk1"/>
              </a:buClr>
              <a:buSzPts val="1800"/>
              <a:buNone/>
              <a:defRPr sz="1800" b="1"/>
            </a:lvl3pPr>
            <a:lvl4pPr marL="1828800" lvl="3" indent="-228600" algn="l" rtl="0">
              <a:lnSpc>
                <a:spcPct val="90000"/>
              </a:lnSpc>
              <a:spcBef>
                <a:spcPts val="1200"/>
              </a:spcBef>
              <a:spcAft>
                <a:spcPts val="0"/>
              </a:spcAft>
              <a:buClr>
                <a:schemeClr val="dk1"/>
              </a:buClr>
              <a:buSzPts val="1600"/>
              <a:buNone/>
              <a:defRPr sz="1600" b="1"/>
            </a:lvl4pPr>
            <a:lvl5pPr marL="2286000" lvl="4" indent="-228600" algn="l" rtl="0">
              <a:lnSpc>
                <a:spcPct val="90000"/>
              </a:lnSpc>
              <a:spcBef>
                <a:spcPts val="0"/>
              </a:spcBef>
              <a:spcAft>
                <a:spcPts val="0"/>
              </a:spcAft>
              <a:buClr>
                <a:schemeClr val="accent1"/>
              </a:buClr>
              <a:buSzPts val="1600"/>
              <a:buNone/>
              <a:defRPr sz="1600" b="1"/>
            </a:lvl5pPr>
            <a:lvl6pPr marL="2743200" lvl="5" indent="-228600" algn="l" rtl="0">
              <a:lnSpc>
                <a:spcPct val="120000"/>
              </a:lnSpc>
              <a:spcBef>
                <a:spcPts val="800"/>
              </a:spcBef>
              <a:spcAft>
                <a:spcPts val="0"/>
              </a:spcAft>
              <a:buClr>
                <a:schemeClr val="dk1"/>
              </a:buClr>
              <a:buSzPts val="1600"/>
              <a:buNone/>
              <a:defRPr sz="1600" b="1"/>
            </a:lvl6pPr>
            <a:lvl7pPr marL="3200400" lvl="6" indent="-228600" algn="l" rtl="0">
              <a:lnSpc>
                <a:spcPct val="85000"/>
              </a:lnSpc>
              <a:spcBef>
                <a:spcPts val="600"/>
              </a:spcBef>
              <a:spcAft>
                <a:spcPts val="0"/>
              </a:spcAft>
              <a:buSzPts val="1600"/>
              <a:buNone/>
              <a:defRPr sz="1600" b="1"/>
            </a:lvl7pPr>
            <a:lvl8pPr marL="3657600" lvl="7" indent="-228600" algn="l" rtl="0">
              <a:lnSpc>
                <a:spcPct val="100000"/>
              </a:lnSpc>
              <a:spcBef>
                <a:spcPts val="1200"/>
              </a:spcBef>
              <a:spcAft>
                <a:spcPts val="0"/>
              </a:spcAft>
              <a:buClr>
                <a:schemeClr val="dk1"/>
              </a:buClr>
              <a:buSzPts val="1600"/>
              <a:buNone/>
              <a:defRPr sz="1600" b="1"/>
            </a:lvl8pPr>
            <a:lvl9pPr marL="4114800" lvl="8" indent="-228600" algn="l" rtl="0">
              <a:lnSpc>
                <a:spcPct val="85000"/>
              </a:lnSpc>
              <a:spcBef>
                <a:spcPts val="600"/>
              </a:spcBef>
              <a:spcAft>
                <a:spcPts val="1200"/>
              </a:spcAft>
              <a:buClr>
                <a:schemeClr val="dk1"/>
              </a:buClr>
              <a:buSzPts val="1600"/>
              <a:buNone/>
              <a:defRPr sz="1600" b="1"/>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Four Content">
  <p:cSld name="Four Content">
    <p:spTree>
      <p:nvGrpSpPr>
        <p:cNvPr id="1" name="Shape 547"/>
        <p:cNvGrpSpPr/>
        <p:nvPr/>
      </p:nvGrpSpPr>
      <p:grpSpPr>
        <a:xfrm>
          <a:off x="0" y="0"/>
          <a:ext cx="0" cy="0"/>
          <a:chOff x="0" y="0"/>
          <a:chExt cx="0" cy="0"/>
        </a:xfrm>
      </p:grpSpPr>
      <p:sp>
        <p:nvSpPr>
          <p:cNvPr id="548" name="Google Shape;548;gebcc1785b2_0_717"/>
          <p:cNvSpPr txBox="1">
            <a:spLocks noGrp="1"/>
          </p:cNvSpPr>
          <p:nvPr>
            <p:ph type="title"/>
          </p:nvPr>
        </p:nvSpPr>
        <p:spPr>
          <a:xfrm>
            <a:off x="685800" y="521208"/>
            <a:ext cx="10817400" cy="10332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9" name="Google Shape;549;gebcc1785b2_0_717"/>
          <p:cNvSpPr txBox="1">
            <a:spLocks noGrp="1"/>
          </p:cNvSpPr>
          <p:nvPr>
            <p:ph type="body" idx="1"/>
          </p:nvPr>
        </p:nvSpPr>
        <p:spPr>
          <a:xfrm>
            <a:off x="685800" y="2368296"/>
            <a:ext cx="2190900" cy="3804000"/>
          </a:xfrm>
          <a:prstGeom prst="rect">
            <a:avLst/>
          </a:prstGeom>
          <a:noFill/>
          <a:ln>
            <a:noFill/>
          </a:ln>
        </p:spPr>
        <p:txBody>
          <a:bodyPr spcFirstLastPara="1" wrap="square" lIns="0" tIns="0" rIns="0" bIns="0" anchor="t" anchorCtr="0">
            <a:noAutofit/>
          </a:bodyPr>
          <a:lstStyle>
            <a:lvl1pPr marL="457200" lvl="0" indent="-368300" algn="l" rtl="0">
              <a:lnSpc>
                <a:spcPct val="95000"/>
              </a:lnSpc>
              <a:spcBef>
                <a:spcPts val="2000"/>
              </a:spcBef>
              <a:spcAft>
                <a:spcPts val="0"/>
              </a:spcAft>
              <a:buClr>
                <a:schemeClr val="dk1"/>
              </a:buClr>
              <a:buSzPts val="2200"/>
              <a:buChar char="​"/>
              <a:defRPr>
                <a:latin typeface="Arial"/>
                <a:ea typeface="Arial"/>
                <a:cs typeface="Arial"/>
                <a:sym typeface="Arial"/>
              </a:defRPr>
            </a:lvl1pPr>
            <a:lvl2pPr marL="914400" lvl="1" indent="-342900" algn="l" rtl="0">
              <a:lnSpc>
                <a:spcPct val="90000"/>
              </a:lnSpc>
              <a:spcBef>
                <a:spcPts val="400"/>
              </a:spcBef>
              <a:spcAft>
                <a:spcPts val="0"/>
              </a:spcAft>
              <a:buSzPts val="1800"/>
              <a:buChar char="•"/>
              <a:defRPr>
                <a:latin typeface="Arial"/>
                <a:ea typeface="Arial"/>
                <a:cs typeface="Arial"/>
                <a:sym typeface="Arial"/>
              </a:defRPr>
            </a:lvl2pPr>
            <a:lvl3pPr marL="1371600" lvl="2" indent="-317500" algn="l" rtl="0">
              <a:lnSpc>
                <a:spcPct val="85000"/>
              </a:lnSpc>
              <a:spcBef>
                <a:spcPts val="400"/>
              </a:spcBef>
              <a:spcAft>
                <a:spcPts val="0"/>
              </a:spcAft>
              <a:buClr>
                <a:schemeClr val="dk1"/>
              </a:buClr>
              <a:buSzPts val="1400"/>
              <a:buChar char="–"/>
              <a:defRPr>
                <a:latin typeface="Arial"/>
                <a:ea typeface="Arial"/>
                <a:cs typeface="Arial"/>
                <a:sym typeface="Arial"/>
              </a:defRPr>
            </a:lvl3pPr>
            <a:lvl4pPr marL="1828800" lvl="3" indent="-355600" algn="l" rtl="0">
              <a:lnSpc>
                <a:spcPct val="90000"/>
              </a:lnSpc>
              <a:spcBef>
                <a:spcPts val="1200"/>
              </a:spcBef>
              <a:spcAft>
                <a:spcPts val="0"/>
              </a:spcAft>
              <a:buClr>
                <a:schemeClr val="dk1"/>
              </a:buClr>
              <a:buSzPts val="2000"/>
              <a:buChar char="​"/>
              <a:defRPr>
                <a:latin typeface="Arial"/>
                <a:ea typeface="Arial"/>
                <a:cs typeface="Arial"/>
                <a:sym typeface="Arial"/>
              </a:defRPr>
            </a:lvl4pPr>
            <a:lvl5pPr marL="2286000" lvl="4" indent="-228600" algn="l" rtl="0">
              <a:lnSpc>
                <a:spcPct val="90000"/>
              </a:lnSpc>
              <a:spcBef>
                <a:spcPts val="0"/>
              </a:spcBef>
              <a:spcAft>
                <a:spcPts val="0"/>
              </a:spcAft>
              <a:buClr>
                <a:schemeClr val="accent1"/>
              </a:buClr>
              <a:buSzPts val="1400"/>
              <a:buNone/>
              <a:defRPr>
                <a:latin typeface="Arial"/>
                <a:ea typeface="Arial"/>
                <a:cs typeface="Arial"/>
                <a:sym typeface="Arial"/>
              </a:defRPr>
            </a:lvl5pPr>
            <a:lvl6pPr marL="2743200" lvl="5" indent="-342900" algn="l" rtl="0">
              <a:lnSpc>
                <a:spcPct val="120000"/>
              </a:lnSpc>
              <a:spcBef>
                <a:spcPts val="800"/>
              </a:spcBef>
              <a:spcAft>
                <a:spcPts val="0"/>
              </a:spcAft>
              <a:buClr>
                <a:schemeClr val="dk1"/>
              </a:buClr>
              <a:buSzPts val="1800"/>
              <a:buChar char="​"/>
              <a:defRPr/>
            </a:lvl6pPr>
            <a:lvl7pPr marL="3200400" lvl="6" indent="-342900" algn="l" rtl="0">
              <a:lnSpc>
                <a:spcPct val="85000"/>
              </a:lnSpc>
              <a:spcBef>
                <a:spcPts val="600"/>
              </a:spcBef>
              <a:spcAft>
                <a:spcPts val="0"/>
              </a:spcAft>
              <a:buSzPts val="1800"/>
              <a:buChar char="•"/>
              <a:defRPr/>
            </a:lvl7pPr>
            <a:lvl8pPr marL="3657600" lvl="7" indent="-342900" algn="l" rtl="0">
              <a:lnSpc>
                <a:spcPct val="100000"/>
              </a:lnSpc>
              <a:spcBef>
                <a:spcPts val="1200"/>
              </a:spcBef>
              <a:spcAft>
                <a:spcPts val="0"/>
              </a:spcAft>
              <a:buClr>
                <a:schemeClr val="dk1"/>
              </a:buClr>
              <a:buSzPts val="1800"/>
              <a:buChar char="“"/>
              <a:defRPr/>
            </a:lvl8pPr>
            <a:lvl9pPr marL="4114800" lvl="8" indent="-342900" algn="l" rtl="0">
              <a:lnSpc>
                <a:spcPct val="85000"/>
              </a:lnSpc>
              <a:spcBef>
                <a:spcPts val="600"/>
              </a:spcBef>
              <a:spcAft>
                <a:spcPts val="1200"/>
              </a:spcAft>
              <a:buClr>
                <a:schemeClr val="dk1"/>
              </a:buClr>
              <a:buSzPts val="1800"/>
              <a:buChar char="​"/>
              <a:defRPr/>
            </a:lvl9pPr>
          </a:lstStyle>
          <a:p>
            <a:endParaRPr/>
          </a:p>
        </p:txBody>
      </p:sp>
      <p:sp>
        <p:nvSpPr>
          <p:cNvPr id="550" name="Google Shape;550;gebcc1785b2_0_717"/>
          <p:cNvSpPr txBox="1">
            <a:spLocks noGrp="1"/>
          </p:cNvSpPr>
          <p:nvPr>
            <p:ph type="body" idx="2"/>
          </p:nvPr>
        </p:nvSpPr>
        <p:spPr>
          <a:xfrm>
            <a:off x="3562350" y="2368296"/>
            <a:ext cx="2190900" cy="3804000"/>
          </a:xfrm>
          <a:prstGeom prst="rect">
            <a:avLst/>
          </a:prstGeom>
          <a:noFill/>
          <a:ln>
            <a:noFill/>
          </a:ln>
        </p:spPr>
        <p:txBody>
          <a:bodyPr spcFirstLastPara="1" wrap="square" lIns="0" tIns="0" rIns="0" bIns="0" anchor="t" anchorCtr="0">
            <a:noAutofit/>
          </a:bodyPr>
          <a:lstStyle>
            <a:lvl1pPr marL="457200" lvl="0" indent="-368300" algn="l" rtl="0">
              <a:lnSpc>
                <a:spcPct val="95000"/>
              </a:lnSpc>
              <a:spcBef>
                <a:spcPts val="2000"/>
              </a:spcBef>
              <a:spcAft>
                <a:spcPts val="0"/>
              </a:spcAft>
              <a:buClr>
                <a:schemeClr val="dk1"/>
              </a:buClr>
              <a:buSzPts val="2200"/>
              <a:buChar char="​"/>
              <a:defRPr>
                <a:latin typeface="Arial"/>
                <a:ea typeface="Arial"/>
                <a:cs typeface="Arial"/>
                <a:sym typeface="Arial"/>
              </a:defRPr>
            </a:lvl1pPr>
            <a:lvl2pPr marL="914400" lvl="1" indent="-342900" algn="l" rtl="0">
              <a:lnSpc>
                <a:spcPct val="90000"/>
              </a:lnSpc>
              <a:spcBef>
                <a:spcPts val="400"/>
              </a:spcBef>
              <a:spcAft>
                <a:spcPts val="0"/>
              </a:spcAft>
              <a:buSzPts val="1800"/>
              <a:buChar char="•"/>
              <a:defRPr>
                <a:latin typeface="Arial"/>
                <a:ea typeface="Arial"/>
                <a:cs typeface="Arial"/>
                <a:sym typeface="Arial"/>
              </a:defRPr>
            </a:lvl2pPr>
            <a:lvl3pPr marL="1371600" lvl="2" indent="-317500" algn="l" rtl="0">
              <a:lnSpc>
                <a:spcPct val="85000"/>
              </a:lnSpc>
              <a:spcBef>
                <a:spcPts val="400"/>
              </a:spcBef>
              <a:spcAft>
                <a:spcPts val="0"/>
              </a:spcAft>
              <a:buClr>
                <a:schemeClr val="dk1"/>
              </a:buClr>
              <a:buSzPts val="1400"/>
              <a:buChar char="–"/>
              <a:defRPr>
                <a:latin typeface="Arial"/>
                <a:ea typeface="Arial"/>
                <a:cs typeface="Arial"/>
                <a:sym typeface="Arial"/>
              </a:defRPr>
            </a:lvl3pPr>
            <a:lvl4pPr marL="1828800" lvl="3" indent="-355600" algn="l" rtl="0">
              <a:lnSpc>
                <a:spcPct val="90000"/>
              </a:lnSpc>
              <a:spcBef>
                <a:spcPts val="1200"/>
              </a:spcBef>
              <a:spcAft>
                <a:spcPts val="0"/>
              </a:spcAft>
              <a:buClr>
                <a:schemeClr val="dk1"/>
              </a:buClr>
              <a:buSzPts val="2000"/>
              <a:buChar char="​"/>
              <a:defRPr>
                <a:latin typeface="Arial"/>
                <a:ea typeface="Arial"/>
                <a:cs typeface="Arial"/>
                <a:sym typeface="Arial"/>
              </a:defRPr>
            </a:lvl4pPr>
            <a:lvl5pPr marL="2286000" lvl="4" indent="-228600" algn="l" rtl="0">
              <a:lnSpc>
                <a:spcPct val="90000"/>
              </a:lnSpc>
              <a:spcBef>
                <a:spcPts val="0"/>
              </a:spcBef>
              <a:spcAft>
                <a:spcPts val="0"/>
              </a:spcAft>
              <a:buClr>
                <a:schemeClr val="accent1"/>
              </a:buClr>
              <a:buSzPts val="1400"/>
              <a:buNone/>
              <a:defRPr>
                <a:latin typeface="Arial"/>
                <a:ea typeface="Arial"/>
                <a:cs typeface="Arial"/>
                <a:sym typeface="Arial"/>
              </a:defRPr>
            </a:lvl5pPr>
            <a:lvl6pPr marL="2743200" lvl="5" indent="-342900" algn="l" rtl="0">
              <a:lnSpc>
                <a:spcPct val="120000"/>
              </a:lnSpc>
              <a:spcBef>
                <a:spcPts val="800"/>
              </a:spcBef>
              <a:spcAft>
                <a:spcPts val="0"/>
              </a:spcAft>
              <a:buClr>
                <a:schemeClr val="dk1"/>
              </a:buClr>
              <a:buSzPts val="1800"/>
              <a:buChar char="​"/>
              <a:defRPr/>
            </a:lvl6pPr>
            <a:lvl7pPr marL="3200400" lvl="6" indent="-342900" algn="l" rtl="0">
              <a:lnSpc>
                <a:spcPct val="85000"/>
              </a:lnSpc>
              <a:spcBef>
                <a:spcPts val="600"/>
              </a:spcBef>
              <a:spcAft>
                <a:spcPts val="0"/>
              </a:spcAft>
              <a:buSzPts val="1800"/>
              <a:buChar char="•"/>
              <a:defRPr/>
            </a:lvl7pPr>
            <a:lvl8pPr marL="3657600" lvl="7" indent="-342900" algn="l" rtl="0">
              <a:lnSpc>
                <a:spcPct val="100000"/>
              </a:lnSpc>
              <a:spcBef>
                <a:spcPts val="1200"/>
              </a:spcBef>
              <a:spcAft>
                <a:spcPts val="0"/>
              </a:spcAft>
              <a:buClr>
                <a:schemeClr val="dk1"/>
              </a:buClr>
              <a:buSzPts val="1800"/>
              <a:buChar char="“"/>
              <a:defRPr/>
            </a:lvl8pPr>
            <a:lvl9pPr marL="4114800" lvl="8" indent="-342900" algn="l" rtl="0">
              <a:lnSpc>
                <a:spcPct val="85000"/>
              </a:lnSpc>
              <a:spcBef>
                <a:spcPts val="600"/>
              </a:spcBef>
              <a:spcAft>
                <a:spcPts val="1200"/>
              </a:spcAft>
              <a:buClr>
                <a:schemeClr val="dk1"/>
              </a:buClr>
              <a:buSzPts val="1800"/>
              <a:buChar char="​"/>
              <a:defRPr/>
            </a:lvl9pPr>
          </a:lstStyle>
          <a:p>
            <a:endParaRPr/>
          </a:p>
        </p:txBody>
      </p:sp>
      <p:sp>
        <p:nvSpPr>
          <p:cNvPr id="551" name="Google Shape;551;gebcc1785b2_0_717"/>
          <p:cNvSpPr txBox="1">
            <a:spLocks noGrp="1"/>
          </p:cNvSpPr>
          <p:nvPr>
            <p:ph type="body" idx="3"/>
          </p:nvPr>
        </p:nvSpPr>
        <p:spPr>
          <a:xfrm>
            <a:off x="6438900" y="2368296"/>
            <a:ext cx="2190900" cy="3804000"/>
          </a:xfrm>
          <a:prstGeom prst="rect">
            <a:avLst/>
          </a:prstGeom>
          <a:noFill/>
          <a:ln>
            <a:noFill/>
          </a:ln>
        </p:spPr>
        <p:txBody>
          <a:bodyPr spcFirstLastPara="1" wrap="square" lIns="0" tIns="0" rIns="0" bIns="0" anchor="t" anchorCtr="0">
            <a:noAutofit/>
          </a:bodyPr>
          <a:lstStyle>
            <a:lvl1pPr marL="457200" lvl="0" indent="-368300" algn="l" rtl="0">
              <a:lnSpc>
                <a:spcPct val="95000"/>
              </a:lnSpc>
              <a:spcBef>
                <a:spcPts val="2000"/>
              </a:spcBef>
              <a:spcAft>
                <a:spcPts val="0"/>
              </a:spcAft>
              <a:buClr>
                <a:schemeClr val="dk1"/>
              </a:buClr>
              <a:buSzPts val="2200"/>
              <a:buChar char="​"/>
              <a:defRPr>
                <a:latin typeface="Arial"/>
                <a:ea typeface="Arial"/>
                <a:cs typeface="Arial"/>
                <a:sym typeface="Arial"/>
              </a:defRPr>
            </a:lvl1pPr>
            <a:lvl2pPr marL="914400" lvl="1" indent="-342900" algn="l" rtl="0">
              <a:lnSpc>
                <a:spcPct val="90000"/>
              </a:lnSpc>
              <a:spcBef>
                <a:spcPts val="400"/>
              </a:spcBef>
              <a:spcAft>
                <a:spcPts val="0"/>
              </a:spcAft>
              <a:buSzPts val="1800"/>
              <a:buChar char="•"/>
              <a:defRPr>
                <a:latin typeface="Arial"/>
                <a:ea typeface="Arial"/>
                <a:cs typeface="Arial"/>
                <a:sym typeface="Arial"/>
              </a:defRPr>
            </a:lvl2pPr>
            <a:lvl3pPr marL="1371600" lvl="2" indent="-317500" algn="l" rtl="0">
              <a:lnSpc>
                <a:spcPct val="85000"/>
              </a:lnSpc>
              <a:spcBef>
                <a:spcPts val="400"/>
              </a:spcBef>
              <a:spcAft>
                <a:spcPts val="0"/>
              </a:spcAft>
              <a:buClr>
                <a:schemeClr val="dk1"/>
              </a:buClr>
              <a:buSzPts val="1400"/>
              <a:buChar char="–"/>
              <a:defRPr>
                <a:latin typeface="Arial"/>
                <a:ea typeface="Arial"/>
                <a:cs typeface="Arial"/>
                <a:sym typeface="Arial"/>
              </a:defRPr>
            </a:lvl3pPr>
            <a:lvl4pPr marL="1828800" lvl="3" indent="-355600" algn="l" rtl="0">
              <a:lnSpc>
                <a:spcPct val="90000"/>
              </a:lnSpc>
              <a:spcBef>
                <a:spcPts val="1200"/>
              </a:spcBef>
              <a:spcAft>
                <a:spcPts val="0"/>
              </a:spcAft>
              <a:buClr>
                <a:schemeClr val="dk1"/>
              </a:buClr>
              <a:buSzPts val="2000"/>
              <a:buChar char="​"/>
              <a:defRPr>
                <a:latin typeface="Arial"/>
                <a:ea typeface="Arial"/>
                <a:cs typeface="Arial"/>
                <a:sym typeface="Arial"/>
              </a:defRPr>
            </a:lvl4pPr>
            <a:lvl5pPr marL="2286000" lvl="4" indent="-228600" algn="l" rtl="0">
              <a:lnSpc>
                <a:spcPct val="90000"/>
              </a:lnSpc>
              <a:spcBef>
                <a:spcPts val="0"/>
              </a:spcBef>
              <a:spcAft>
                <a:spcPts val="0"/>
              </a:spcAft>
              <a:buClr>
                <a:schemeClr val="accent1"/>
              </a:buClr>
              <a:buSzPts val="1400"/>
              <a:buNone/>
              <a:defRPr>
                <a:latin typeface="Arial"/>
                <a:ea typeface="Arial"/>
                <a:cs typeface="Arial"/>
                <a:sym typeface="Arial"/>
              </a:defRPr>
            </a:lvl5pPr>
            <a:lvl6pPr marL="2743200" lvl="5" indent="-342900" algn="l" rtl="0">
              <a:lnSpc>
                <a:spcPct val="120000"/>
              </a:lnSpc>
              <a:spcBef>
                <a:spcPts val="800"/>
              </a:spcBef>
              <a:spcAft>
                <a:spcPts val="0"/>
              </a:spcAft>
              <a:buClr>
                <a:schemeClr val="dk1"/>
              </a:buClr>
              <a:buSzPts val="1800"/>
              <a:buChar char="​"/>
              <a:defRPr/>
            </a:lvl6pPr>
            <a:lvl7pPr marL="3200400" lvl="6" indent="-342900" algn="l" rtl="0">
              <a:lnSpc>
                <a:spcPct val="85000"/>
              </a:lnSpc>
              <a:spcBef>
                <a:spcPts val="600"/>
              </a:spcBef>
              <a:spcAft>
                <a:spcPts val="0"/>
              </a:spcAft>
              <a:buSzPts val="1800"/>
              <a:buChar char="•"/>
              <a:defRPr/>
            </a:lvl7pPr>
            <a:lvl8pPr marL="3657600" lvl="7" indent="-342900" algn="l" rtl="0">
              <a:lnSpc>
                <a:spcPct val="100000"/>
              </a:lnSpc>
              <a:spcBef>
                <a:spcPts val="1200"/>
              </a:spcBef>
              <a:spcAft>
                <a:spcPts val="0"/>
              </a:spcAft>
              <a:buClr>
                <a:schemeClr val="dk1"/>
              </a:buClr>
              <a:buSzPts val="1800"/>
              <a:buChar char="“"/>
              <a:defRPr/>
            </a:lvl8pPr>
            <a:lvl9pPr marL="4114800" lvl="8" indent="-342900" algn="l" rtl="0">
              <a:lnSpc>
                <a:spcPct val="85000"/>
              </a:lnSpc>
              <a:spcBef>
                <a:spcPts val="600"/>
              </a:spcBef>
              <a:spcAft>
                <a:spcPts val="1200"/>
              </a:spcAft>
              <a:buClr>
                <a:schemeClr val="dk1"/>
              </a:buClr>
              <a:buSzPts val="1800"/>
              <a:buChar char="​"/>
              <a:defRPr/>
            </a:lvl9pPr>
          </a:lstStyle>
          <a:p>
            <a:endParaRPr/>
          </a:p>
        </p:txBody>
      </p:sp>
      <p:sp>
        <p:nvSpPr>
          <p:cNvPr id="552" name="Google Shape;552;gebcc1785b2_0_717"/>
          <p:cNvSpPr txBox="1">
            <a:spLocks noGrp="1"/>
          </p:cNvSpPr>
          <p:nvPr>
            <p:ph type="body" idx="4"/>
          </p:nvPr>
        </p:nvSpPr>
        <p:spPr>
          <a:xfrm>
            <a:off x="9315450" y="2368296"/>
            <a:ext cx="2190900" cy="3804000"/>
          </a:xfrm>
          <a:prstGeom prst="rect">
            <a:avLst/>
          </a:prstGeom>
          <a:noFill/>
          <a:ln>
            <a:noFill/>
          </a:ln>
        </p:spPr>
        <p:txBody>
          <a:bodyPr spcFirstLastPara="1" wrap="square" lIns="0" tIns="0" rIns="0" bIns="0" anchor="t" anchorCtr="0">
            <a:noAutofit/>
          </a:bodyPr>
          <a:lstStyle>
            <a:lvl1pPr marL="457200" lvl="0" indent="-368300" algn="l" rtl="0">
              <a:lnSpc>
                <a:spcPct val="95000"/>
              </a:lnSpc>
              <a:spcBef>
                <a:spcPts val="2000"/>
              </a:spcBef>
              <a:spcAft>
                <a:spcPts val="0"/>
              </a:spcAft>
              <a:buClr>
                <a:schemeClr val="dk1"/>
              </a:buClr>
              <a:buSzPts val="2200"/>
              <a:buChar char="​"/>
              <a:defRPr>
                <a:latin typeface="Arial"/>
                <a:ea typeface="Arial"/>
                <a:cs typeface="Arial"/>
                <a:sym typeface="Arial"/>
              </a:defRPr>
            </a:lvl1pPr>
            <a:lvl2pPr marL="914400" lvl="1" indent="-342900" algn="l" rtl="0">
              <a:lnSpc>
                <a:spcPct val="90000"/>
              </a:lnSpc>
              <a:spcBef>
                <a:spcPts val="400"/>
              </a:spcBef>
              <a:spcAft>
                <a:spcPts val="0"/>
              </a:spcAft>
              <a:buSzPts val="1800"/>
              <a:buChar char="•"/>
              <a:defRPr>
                <a:latin typeface="Arial"/>
                <a:ea typeface="Arial"/>
                <a:cs typeface="Arial"/>
                <a:sym typeface="Arial"/>
              </a:defRPr>
            </a:lvl2pPr>
            <a:lvl3pPr marL="1371600" lvl="2" indent="-317500" algn="l" rtl="0">
              <a:lnSpc>
                <a:spcPct val="85000"/>
              </a:lnSpc>
              <a:spcBef>
                <a:spcPts val="400"/>
              </a:spcBef>
              <a:spcAft>
                <a:spcPts val="0"/>
              </a:spcAft>
              <a:buClr>
                <a:schemeClr val="dk1"/>
              </a:buClr>
              <a:buSzPts val="1400"/>
              <a:buChar char="–"/>
              <a:defRPr>
                <a:latin typeface="Arial"/>
                <a:ea typeface="Arial"/>
                <a:cs typeface="Arial"/>
                <a:sym typeface="Arial"/>
              </a:defRPr>
            </a:lvl3pPr>
            <a:lvl4pPr marL="1828800" lvl="3" indent="-355600" algn="l" rtl="0">
              <a:lnSpc>
                <a:spcPct val="90000"/>
              </a:lnSpc>
              <a:spcBef>
                <a:spcPts val="1200"/>
              </a:spcBef>
              <a:spcAft>
                <a:spcPts val="0"/>
              </a:spcAft>
              <a:buClr>
                <a:schemeClr val="dk1"/>
              </a:buClr>
              <a:buSzPts val="2000"/>
              <a:buChar char="​"/>
              <a:defRPr>
                <a:latin typeface="Arial"/>
                <a:ea typeface="Arial"/>
                <a:cs typeface="Arial"/>
                <a:sym typeface="Arial"/>
              </a:defRPr>
            </a:lvl4pPr>
            <a:lvl5pPr marL="2286000" lvl="4" indent="-228600" algn="l" rtl="0">
              <a:lnSpc>
                <a:spcPct val="90000"/>
              </a:lnSpc>
              <a:spcBef>
                <a:spcPts val="0"/>
              </a:spcBef>
              <a:spcAft>
                <a:spcPts val="0"/>
              </a:spcAft>
              <a:buClr>
                <a:schemeClr val="accent1"/>
              </a:buClr>
              <a:buSzPts val="1400"/>
              <a:buNone/>
              <a:defRPr>
                <a:latin typeface="Arial"/>
                <a:ea typeface="Arial"/>
                <a:cs typeface="Arial"/>
                <a:sym typeface="Arial"/>
              </a:defRPr>
            </a:lvl5pPr>
            <a:lvl6pPr marL="2743200" lvl="5" indent="-342900" algn="l" rtl="0">
              <a:lnSpc>
                <a:spcPct val="120000"/>
              </a:lnSpc>
              <a:spcBef>
                <a:spcPts val="800"/>
              </a:spcBef>
              <a:spcAft>
                <a:spcPts val="0"/>
              </a:spcAft>
              <a:buClr>
                <a:schemeClr val="dk1"/>
              </a:buClr>
              <a:buSzPts val="1800"/>
              <a:buChar char="​"/>
              <a:defRPr/>
            </a:lvl6pPr>
            <a:lvl7pPr marL="3200400" lvl="6" indent="-342900" algn="l" rtl="0">
              <a:lnSpc>
                <a:spcPct val="85000"/>
              </a:lnSpc>
              <a:spcBef>
                <a:spcPts val="600"/>
              </a:spcBef>
              <a:spcAft>
                <a:spcPts val="0"/>
              </a:spcAft>
              <a:buSzPts val="1800"/>
              <a:buChar char="•"/>
              <a:defRPr/>
            </a:lvl7pPr>
            <a:lvl8pPr marL="3657600" lvl="7" indent="-342900" algn="l" rtl="0">
              <a:lnSpc>
                <a:spcPct val="100000"/>
              </a:lnSpc>
              <a:spcBef>
                <a:spcPts val="1200"/>
              </a:spcBef>
              <a:spcAft>
                <a:spcPts val="0"/>
              </a:spcAft>
              <a:buClr>
                <a:schemeClr val="dk1"/>
              </a:buClr>
              <a:buSzPts val="1800"/>
              <a:buChar char="“"/>
              <a:defRPr/>
            </a:lvl8pPr>
            <a:lvl9pPr marL="4114800" lvl="8" indent="-342900" algn="l" rtl="0">
              <a:lnSpc>
                <a:spcPct val="85000"/>
              </a:lnSpc>
              <a:spcBef>
                <a:spcPts val="600"/>
              </a:spcBef>
              <a:spcAft>
                <a:spcPts val="1200"/>
              </a:spcAft>
              <a:buClr>
                <a:schemeClr val="dk1"/>
              </a:buClr>
              <a:buSzPts val="1800"/>
              <a:buChar char="​"/>
              <a:defRPr/>
            </a:lvl9pPr>
          </a:lstStyle>
          <a:p>
            <a:endParaRPr/>
          </a:p>
        </p:txBody>
      </p:sp>
      <p:sp>
        <p:nvSpPr>
          <p:cNvPr id="553" name="Google Shape;553;gebcc1785b2_0_717"/>
          <p:cNvSpPr txBox="1">
            <a:spLocks noGrp="1"/>
          </p:cNvSpPr>
          <p:nvPr>
            <p:ph type="body" idx="5"/>
          </p:nvPr>
        </p:nvSpPr>
        <p:spPr>
          <a:xfrm>
            <a:off x="685800" y="1592812"/>
            <a:ext cx="10820400" cy="281100"/>
          </a:xfrm>
          <a:prstGeom prst="rect">
            <a:avLst/>
          </a:prstGeom>
          <a:noFill/>
          <a:ln>
            <a:noFill/>
          </a:ln>
        </p:spPr>
        <p:txBody>
          <a:bodyPr spcFirstLastPara="1" wrap="square" lIns="0" tIns="0" rIns="0" bIns="0" anchor="t" anchorCtr="0">
            <a:noAutofit/>
          </a:bodyPr>
          <a:lstStyle>
            <a:lvl1pPr marL="457200" lvl="0" indent="-228600" algn="l" rtl="0">
              <a:lnSpc>
                <a:spcPct val="83000"/>
              </a:lnSpc>
              <a:spcBef>
                <a:spcPts val="0"/>
              </a:spcBef>
              <a:spcAft>
                <a:spcPts val="0"/>
              </a:spcAft>
              <a:buClr>
                <a:schemeClr val="dk2"/>
              </a:buClr>
              <a:buSzPts val="2200"/>
              <a:buNone/>
              <a:defRPr b="0">
                <a:solidFill>
                  <a:schemeClr val="dk2"/>
                </a:solidFill>
              </a:defRPr>
            </a:lvl1pPr>
            <a:lvl2pPr marL="914400" lvl="1" indent="-228600" algn="l" rtl="0">
              <a:lnSpc>
                <a:spcPct val="90000"/>
              </a:lnSpc>
              <a:spcBef>
                <a:spcPts val="400"/>
              </a:spcBef>
              <a:spcAft>
                <a:spcPts val="0"/>
              </a:spcAft>
              <a:buSzPts val="2000"/>
              <a:buNone/>
              <a:defRPr sz="2000" b="1"/>
            </a:lvl2pPr>
            <a:lvl3pPr marL="1371600" lvl="2" indent="-228600" algn="l" rtl="0">
              <a:lnSpc>
                <a:spcPct val="85000"/>
              </a:lnSpc>
              <a:spcBef>
                <a:spcPts val="400"/>
              </a:spcBef>
              <a:spcAft>
                <a:spcPts val="0"/>
              </a:spcAft>
              <a:buClr>
                <a:schemeClr val="dk1"/>
              </a:buClr>
              <a:buSzPts val="1800"/>
              <a:buNone/>
              <a:defRPr sz="1800" b="1"/>
            </a:lvl3pPr>
            <a:lvl4pPr marL="1828800" lvl="3" indent="-228600" algn="l" rtl="0">
              <a:lnSpc>
                <a:spcPct val="90000"/>
              </a:lnSpc>
              <a:spcBef>
                <a:spcPts val="1200"/>
              </a:spcBef>
              <a:spcAft>
                <a:spcPts val="0"/>
              </a:spcAft>
              <a:buClr>
                <a:schemeClr val="dk1"/>
              </a:buClr>
              <a:buSzPts val="1600"/>
              <a:buNone/>
              <a:defRPr sz="1600" b="1"/>
            </a:lvl4pPr>
            <a:lvl5pPr marL="2286000" lvl="4" indent="-228600" algn="l" rtl="0">
              <a:lnSpc>
                <a:spcPct val="90000"/>
              </a:lnSpc>
              <a:spcBef>
                <a:spcPts val="0"/>
              </a:spcBef>
              <a:spcAft>
                <a:spcPts val="0"/>
              </a:spcAft>
              <a:buClr>
                <a:schemeClr val="accent1"/>
              </a:buClr>
              <a:buSzPts val="1600"/>
              <a:buNone/>
              <a:defRPr sz="1600" b="1"/>
            </a:lvl5pPr>
            <a:lvl6pPr marL="2743200" lvl="5" indent="-228600" algn="l" rtl="0">
              <a:lnSpc>
                <a:spcPct val="120000"/>
              </a:lnSpc>
              <a:spcBef>
                <a:spcPts val="800"/>
              </a:spcBef>
              <a:spcAft>
                <a:spcPts val="0"/>
              </a:spcAft>
              <a:buClr>
                <a:schemeClr val="dk1"/>
              </a:buClr>
              <a:buSzPts val="1600"/>
              <a:buNone/>
              <a:defRPr sz="1600" b="1"/>
            </a:lvl6pPr>
            <a:lvl7pPr marL="3200400" lvl="6" indent="-228600" algn="l" rtl="0">
              <a:lnSpc>
                <a:spcPct val="85000"/>
              </a:lnSpc>
              <a:spcBef>
                <a:spcPts val="600"/>
              </a:spcBef>
              <a:spcAft>
                <a:spcPts val="0"/>
              </a:spcAft>
              <a:buSzPts val="1600"/>
              <a:buNone/>
              <a:defRPr sz="1600" b="1"/>
            </a:lvl7pPr>
            <a:lvl8pPr marL="3657600" lvl="7" indent="-228600" algn="l" rtl="0">
              <a:lnSpc>
                <a:spcPct val="100000"/>
              </a:lnSpc>
              <a:spcBef>
                <a:spcPts val="1200"/>
              </a:spcBef>
              <a:spcAft>
                <a:spcPts val="0"/>
              </a:spcAft>
              <a:buClr>
                <a:schemeClr val="dk1"/>
              </a:buClr>
              <a:buSzPts val="1600"/>
              <a:buNone/>
              <a:defRPr sz="1600" b="1"/>
            </a:lvl8pPr>
            <a:lvl9pPr marL="4114800" lvl="8" indent="-228600" algn="l" rtl="0">
              <a:lnSpc>
                <a:spcPct val="85000"/>
              </a:lnSpc>
              <a:spcBef>
                <a:spcPts val="600"/>
              </a:spcBef>
              <a:spcAft>
                <a:spcPts val="1200"/>
              </a:spcAft>
              <a:buClr>
                <a:schemeClr val="dk1"/>
              </a:buClr>
              <a:buSzPts val="1600"/>
              <a:buNone/>
              <a:defRPr sz="1600" b="1"/>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54"/>
        <p:cNvGrpSpPr/>
        <p:nvPr/>
      </p:nvGrpSpPr>
      <p:grpSpPr>
        <a:xfrm>
          <a:off x="0" y="0"/>
          <a:ext cx="0" cy="0"/>
          <a:chOff x="0" y="0"/>
          <a:chExt cx="0" cy="0"/>
        </a:xfrm>
      </p:grpSpPr>
      <p:sp>
        <p:nvSpPr>
          <p:cNvPr id="555" name="Google Shape;555;gebcc1785b2_0_724"/>
          <p:cNvSpPr txBox="1">
            <a:spLocks noGrp="1"/>
          </p:cNvSpPr>
          <p:nvPr>
            <p:ph type="title"/>
          </p:nvPr>
        </p:nvSpPr>
        <p:spPr>
          <a:xfrm>
            <a:off x="685800" y="521208"/>
            <a:ext cx="10817400" cy="10332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56" name="Google Shape;556;gebcc1785b2_0_724"/>
          <p:cNvSpPr txBox="1">
            <a:spLocks noGrp="1"/>
          </p:cNvSpPr>
          <p:nvPr>
            <p:ph type="body" idx="1"/>
          </p:nvPr>
        </p:nvSpPr>
        <p:spPr>
          <a:xfrm>
            <a:off x="685800" y="1592812"/>
            <a:ext cx="10820400" cy="281100"/>
          </a:xfrm>
          <a:prstGeom prst="rect">
            <a:avLst/>
          </a:prstGeom>
          <a:noFill/>
          <a:ln>
            <a:noFill/>
          </a:ln>
        </p:spPr>
        <p:txBody>
          <a:bodyPr spcFirstLastPara="1" wrap="square" lIns="0" tIns="0" rIns="0" bIns="0" anchor="t" anchorCtr="0">
            <a:noAutofit/>
          </a:bodyPr>
          <a:lstStyle>
            <a:lvl1pPr marL="457200" lvl="0" indent="-228600" algn="l" rtl="0">
              <a:lnSpc>
                <a:spcPct val="83000"/>
              </a:lnSpc>
              <a:spcBef>
                <a:spcPts val="0"/>
              </a:spcBef>
              <a:spcAft>
                <a:spcPts val="0"/>
              </a:spcAft>
              <a:buClr>
                <a:schemeClr val="dk2"/>
              </a:buClr>
              <a:buSzPts val="2200"/>
              <a:buNone/>
              <a:defRPr sz="2200" b="0">
                <a:solidFill>
                  <a:schemeClr val="dk2"/>
                </a:solidFill>
                <a:latin typeface="Arial"/>
                <a:ea typeface="Arial"/>
                <a:cs typeface="Arial"/>
                <a:sym typeface="Arial"/>
              </a:defRPr>
            </a:lvl1pPr>
            <a:lvl2pPr marL="914400" lvl="1" indent="-228600" algn="l" rtl="0">
              <a:lnSpc>
                <a:spcPct val="90000"/>
              </a:lnSpc>
              <a:spcBef>
                <a:spcPts val="400"/>
              </a:spcBef>
              <a:spcAft>
                <a:spcPts val="0"/>
              </a:spcAft>
              <a:buSzPts val="2000"/>
              <a:buNone/>
              <a:defRPr sz="2000" b="1"/>
            </a:lvl2pPr>
            <a:lvl3pPr marL="1371600" lvl="2" indent="-228600" algn="l" rtl="0">
              <a:lnSpc>
                <a:spcPct val="85000"/>
              </a:lnSpc>
              <a:spcBef>
                <a:spcPts val="400"/>
              </a:spcBef>
              <a:spcAft>
                <a:spcPts val="0"/>
              </a:spcAft>
              <a:buClr>
                <a:schemeClr val="dk1"/>
              </a:buClr>
              <a:buSzPts val="1800"/>
              <a:buNone/>
              <a:defRPr sz="1800" b="1"/>
            </a:lvl3pPr>
            <a:lvl4pPr marL="1828800" lvl="3" indent="-228600" algn="l" rtl="0">
              <a:lnSpc>
                <a:spcPct val="90000"/>
              </a:lnSpc>
              <a:spcBef>
                <a:spcPts val="1200"/>
              </a:spcBef>
              <a:spcAft>
                <a:spcPts val="0"/>
              </a:spcAft>
              <a:buClr>
                <a:schemeClr val="dk1"/>
              </a:buClr>
              <a:buSzPts val="1600"/>
              <a:buNone/>
              <a:defRPr sz="1600" b="1"/>
            </a:lvl4pPr>
            <a:lvl5pPr marL="2286000" lvl="4" indent="-228600" algn="l" rtl="0">
              <a:lnSpc>
                <a:spcPct val="90000"/>
              </a:lnSpc>
              <a:spcBef>
                <a:spcPts val="0"/>
              </a:spcBef>
              <a:spcAft>
                <a:spcPts val="0"/>
              </a:spcAft>
              <a:buClr>
                <a:schemeClr val="accent1"/>
              </a:buClr>
              <a:buSzPts val="1600"/>
              <a:buNone/>
              <a:defRPr sz="1600" b="1"/>
            </a:lvl5pPr>
            <a:lvl6pPr marL="2743200" lvl="5" indent="-228600" algn="l" rtl="0">
              <a:lnSpc>
                <a:spcPct val="120000"/>
              </a:lnSpc>
              <a:spcBef>
                <a:spcPts val="800"/>
              </a:spcBef>
              <a:spcAft>
                <a:spcPts val="0"/>
              </a:spcAft>
              <a:buClr>
                <a:schemeClr val="dk1"/>
              </a:buClr>
              <a:buSzPts val="1600"/>
              <a:buNone/>
              <a:defRPr sz="1600" b="1"/>
            </a:lvl6pPr>
            <a:lvl7pPr marL="3200400" lvl="6" indent="-228600" algn="l" rtl="0">
              <a:lnSpc>
                <a:spcPct val="85000"/>
              </a:lnSpc>
              <a:spcBef>
                <a:spcPts val="600"/>
              </a:spcBef>
              <a:spcAft>
                <a:spcPts val="0"/>
              </a:spcAft>
              <a:buSzPts val="1600"/>
              <a:buNone/>
              <a:defRPr sz="1600" b="1"/>
            </a:lvl7pPr>
            <a:lvl8pPr marL="3657600" lvl="7" indent="-228600" algn="l" rtl="0">
              <a:lnSpc>
                <a:spcPct val="100000"/>
              </a:lnSpc>
              <a:spcBef>
                <a:spcPts val="1200"/>
              </a:spcBef>
              <a:spcAft>
                <a:spcPts val="0"/>
              </a:spcAft>
              <a:buClr>
                <a:schemeClr val="dk1"/>
              </a:buClr>
              <a:buSzPts val="1600"/>
              <a:buNone/>
              <a:defRPr sz="1600" b="1"/>
            </a:lvl8pPr>
            <a:lvl9pPr marL="4114800" lvl="8" indent="-228600" algn="l" rtl="0">
              <a:lnSpc>
                <a:spcPct val="85000"/>
              </a:lnSpc>
              <a:spcBef>
                <a:spcPts val="600"/>
              </a:spcBef>
              <a:spcAft>
                <a:spcPts val="1200"/>
              </a:spcAft>
              <a:buClr>
                <a:schemeClr val="dk1"/>
              </a:buClr>
              <a:buSzPts val="1600"/>
              <a:buNone/>
              <a:defRPr sz="1600" b="1"/>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7"/>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matchingName="Section Header">
  <p:cSld name="Section Header">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558"/>
        <p:cNvGrpSpPr/>
        <p:nvPr/>
      </p:nvGrpSpPr>
      <p:grpSpPr>
        <a:xfrm>
          <a:off x="0" y="0"/>
          <a:ext cx="0" cy="0"/>
          <a:chOff x="0" y="0"/>
          <a:chExt cx="0" cy="0"/>
        </a:xfrm>
      </p:grpSpPr>
      <p:sp>
        <p:nvSpPr>
          <p:cNvPr id="559" name="Google Shape;559;gebcc1785b2_0_728"/>
          <p:cNvSpPr txBox="1">
            <a:spLocks noGrp="1"/>
          </p:cNvSpPr>
          <p:nvPr>
            <p:ph type="title"/>
          </p:nvPr>
        </p:nvSpPr>
        <p:spPr>
          <a:xfrm>
            <a:off x="6438900" y="1644135"/>
            <a:ext cx="5067300" cy="16620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1"/>
              </a:buClr>
              <a:buSzPts val="6000"/>
              <a:buFont typeface="Arial"/>
              <a:buNone/>
              <a:defRPr sz="6000" b="1">
                <a:solidFill>
                  <a:schemeClr val="dk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0" name="Google Shape;560;gebcc1785b2_0_728"/>
          <p:cNvSpPr txBox="1">
            <a:spLocks noGrp="1"/>
          </p:cNvSpPr>
          <p:nvPr>
            <p:ph type="body" idx="1"/>
          </p:nvPr>
        </p:nvSpPr>
        <p:spPr>
          <a:xfrm>
            <a:off x="6438900" y="3333113"/>
            <a:ext cx="5067300" cy="306600"/>
          </a:xfrm>
          <a:prstGeom prst="rect">
            <a:avLst/>
          </a:prstGeom>
          <a:noFill/>
          <a:ln>
            <a:noFill/>
          </a:ln>
        </p:spPr>
        <p:txBody>
          <a:bodyPr spcFirstLastPara="1" wrap="square" lIns="0" tIns="0" rIns="0" bIns="0" anchor="t" anchorCtr="0">
            <a:noAutofit/>
          </a:bodyPr>
          <a:lstStyle>
            <a:lvl1pPr marL="457200" lvl="0" indent="-228600" algn="l" rtl="0">
              <a:lnSpc>
                <a:spcPct val="83000"/>
              </a:lnSpc>
              <a:spcBef>
                <a:spcPts val="0"/>
              </a:spcBef>
              <a:spcAft>
                <a:spcPts val="0"/>
              </a:spcAft>
              <a:buClr>
                <a:schemeClr val="dk2"/>
              </a:buClr>
              <a:buSzPts val="2400"/>
              <a:buNone/>
              <a:defRPr sz="2400">
                <a:solidFill>
                  <a:schemeClr val="dk2"/>
                </a:solidFill>
              </a:defRPr>
            </a:lvl1pPr>
            <a:lvl2pPr marL="914400" lvl="1" indent="-228600" algn="l" rtl="0">
              <a:lnSpc>
                <a:spcPct val="90000"/>
              </a:lnSpc>
              <a:spcBef>
                <a:spcPts val="400"/>
              </a:spcBef>
              <a:spcAft>
                <a:spcPts val="0"/>
              </a:spcAft>
              <a:buSzPts val="2000"/>
              <a:buNone/>
              <a:defRPr sz="2000">
                <a:solidFill>
                  <a:srgbClr val="888888"/>
                </a:solidFill>
              </a:defRPr>
            </a:lvl2pPr>
            <a:lvl3pPr marL="1371600" lvl="2" indent="-228600" algn="l" rtl="0">
              <a:lnSpc>
                <a:spcPct val="85000"/>
              </a:lnSpc>
              <a:spcBef>
                <a:spcPts val="400"/>
              </a:spcBef>
              <a:spcAft>
                <a:spcPts val="0"/>
              </a:spcAft>
              <a:buClr>
                <a:srgbClr val="888888"/>
              </a:buClr>
              <a:buSzPts val="1800"/>
              <a:buNone/>
              <a:defRPr sz="1800">
                <a:solidFill>
                  <a:srgbClr val="888888"/>
                </a:solidFill>
              </a:defRPr>
            </a:lvl3pPr>
            <a:lvl4pPr marL="1828800" lvl="3" indent="-228600" algn="l" rtl="0">
              <a:lnSpc>
                <a:spcPct val="90000"/>
              </a:lnSpc>
              <a:spcBef>
                <a:spcPts val="1200"/>
              </a:spcBef>
              <a:spcAft>
                <a:spcPts val="0"/>
              </a:spcAft>
              <a:buClr>
                <a:srgbClr val="888888"/>
              </a:buClr>
              <a:buSzPts val="1600"/>
              <a:buNone/>
              <a:defRPr sz="1600">
                <a:solidFill>
                  <a:srgbClr val="888888"/>
                </a:solidFill>
              </a:defRPr>
            </a:lvl4pPr>
            <a:lvl5pPr marL="2286000" lvl="4" indent="-228600" algn="l" rtl="0">
              <a:lnSpc>
                <a:spcPct val="90000"/>
              </a:lnSpc>
              <a:spcBef>
                <a:spcPts val="0"/>
              </a:spcBef>
              <a:spcAft>
                <a:spcPts val="0"/>
              </a:spcAft>
              <a:buClr>
                <a:srgbClr val="888888"/>
              </a:buClr>
              <a:buSzPts val="1600"/>
              <a:buNone/>
              <a:defRPr sz="1600">
                <a:solidFill>
                  <a:srgbClr val="888888"/>
                </a:solidFill>
              </a:defRPr>
            </a:lvl5pPr>
            <a:lvl6pPr marL="2743200" lvl="5" indent="-228600" algn="l" rtl="0">
              <a:lnSpc>
                <a:spcPct val="120000"/>
              </a:lnSpc>
              <a:spcBef>
                <a:spcPts val="800"/>
              </a:spcBef>
              <a:spcAft>
                <a:spcPts val="0"/>
              </a:spcAft>
              <a:buClr>
                <a:srgbClr val="888888"/>
              </a:buClr>
              <a:buSzPts val="1600"/>
              <a:buNone/>
              <a:defRPr sz="1600">
                <a:solidFill>
                  <a:srgbClr val="888888"/>
                </a:solidFill>
              </a:defRPr>
            </a:lvl6pPr>
            <a:lvl7pPr marL="3200400" lvl="6" indent="-228600" algn="l" rtl="0">
              <a:lnSpc>
                <a:spcPct val="85000"/>
              </a:lnSpc>
              <a:spcBef>
                <a:spcPts val="600"/>
              </a:spcBef>
              <a:spcAft>
                <a:spcPts val="0"/>
              </a:spcAft>
              <a:buSzPts val="1600"/>
              <a:buNone/>
              <a:defRPr sz="1600">
                <a:solidFill>
                  <a:srgbClr val="888888"/>
                </a:solidFill>
              </a:defRPr>
            </a:lvl7pPr>
            <a:lvl8pPr marL="3657600" lvl="7" indent="-228600" algn="l" rtl="0">
              <a:lnSpc>
                <a:spcPct val="100000"/>
              </a:lnSpc>
              <a:spcBef>
                <a:spcPts val="1200"/>
              </a:spcBef>
              <a:spcAft>
                <a:spcPts val="0"/>
              </a:spcAft>
              <a:buClr>
                <a:srgbClr val="888888"/>
              </a:buClr>
              <a:buSzPts val="1600"/>
              <a:buNone/>
              <a:defRPr sz="1600">
                <a:solidFill>
                  <a:srgbClr val="888888"/>
                </a:solidFill>
              </a:defRPr>
            </a:lvl8pPr>
            <a:lvl9pPr marL="4114800" lvl="8" indent="-228600" algn="l" rtl="0">
              <a:lnSpc>
                <a:spcPct val="85000"/>
              </a:lnSpc>
              <a:spcBef>
                <a:spcPts val="600"/>
              </a:spcBef>
              <a:spcAft>
                <a:spcPts val="1200"/>
              </a:spcAft>
              <a:buClr>
                <a:srgbClr val="888888"/>
              </a:buClr>
              <a:buSzPts val="1600"/>
              <a:buNone/>
              <a:defRPr sz="1600">
                <a:solidFill>
                  <a:srgbClr val="888888"/>
                </a:solidFill>
              </a:defRPr>
            </a:lvl9pPr>
          </a:lstStyle>
          <a:p>
            <a:endParaRPr/>
          </a:p>
        </p:txBody>
      </p:sp>
      <p:sp>
        <p:nvSpPr>
          <p:cNvPr id="561" name="Google Shape;561;gebcc1785b2_0_728"/>
          <p:cNvSpPr txBox="1">
            <a:spLocks noGrp="1"/>
          </p:cNvSpPr>
          <p:nvPr>
            <p:ph type="body" idx="2"/>
          </p:nvPr>
        </p:nvSpPr>
        <p:spPr>
          <a:xfrm>
            <a:off x="6438900" y="4217443"/>
            <a:ext cx="5067300" cy="229800"/>
          </a:xfrm>
          <a:prstGeom prst="rect">
            <a:avLst/>
          </a:prstGeom>
          <a:noFill/>
          <a:ln>
            <a:noFill/>
          </a:ln>
        </p:spPr>
        <p:txBody>
          <a:bodyPr spcFirstLastPara="1" wrap="square" lIns="0" tIns="0" rIns="0" bIns="0" anchor="t" anchorCtr="0">
            <a:noAutofit/>
          </a:bodyPr>
          <a:lstStyle>
            <a:lvl1pPr marL="457200" lvl="0" indent="-228600" algn="l" rtl="0">
              <a:lnSpc>
                <a:spcPct val="83000"/>
              </a:lnSpc>
              <a:spcBef>
                <a:spcPts val="0"/>
              </a:spcBef>
              <a:spcAft>
                <a:spcPts val="0"/>
              </a:spcAft>
              <a:buClr>
                <a:schemeClr val="dk1"/>
              </a:buClr>
              <a:buSzPts val="1800"/>
              <a:buNone/>
              <a:defRPr sz="1800" b="1">
                <a:solidFill>
                  <a:schemeClr val="dk1"/>
                </a:solidFill>
                <a:latin typeface="Arial"/>
                <a:ea typeface="Arial"/>
                <a:cs typeface="Arial"/>
                <a:sym typeface="Arial"/>
              </a:defRPr>
            </a:lvl1pPr>
            <a:lvl2pPr marL="914400" lvl="1" indent="-228600" algn="l" rtl="0">
              <a:lnSpc>
                <a:spcPct val="90000"/>
              </a:lnSpc>
              <a:spcBef>
                <a:spcPts val="600"/>
              </a:spcBef>
              <a:spcAft>
                <a:spcPts val="0"/>
              </a:spcAft>
              <a:buSzPts val="2000"/>
              <a:buNone/>
              <a:defRPr sz="2000" b="1"/>
            </a:lvl2pPr>
            <a:lvl3pPr marL="1371600" lvl="2" indent="-228600" algn="l" rtl="0">
              <a:lnSpc>
                <a:spcPct val="85000"/>
              </a:lnSpc>
              <a:spcBef>
                <a:spcPts val="400"/>
              </a:spcBef>
              <a:spcAft>
                <a:spcPts val="0"/>
              </a:spcAft>
              <a:buClr>
                <a:schemeClr val="dk1"/>
              </a:buClr>
              <a:buSzPts val="1800"/>
              <a:buNone/>
              <a:defRPr sz="1800" b="1"/>
            </a:lvl3pPr>
            <a:lvl4pPr marL="1828800" lvl="3" indent="-228600" algn="l" rtl="0">
              <a:lnSpc>
                <a:spcPct val="90000"/>
              </a:lnSpc>
              <a:spcBef>
                <a:spcPts val="1200"/>
              </a:spcBef>
              <a:spcAft>
                <a:spcPts val="0"/>
              </a:spcAft>
              <a:buClr>
                <a:schemeClr val="dk1"/>
              </a:buClr>
              <a:buSzPts val="1600"/>
              <a:buNone/>
              <a:defRPr sz="1600" b="1"/>
            </a:lvl4pPr>
            <a:lvl5pPr marL="2286000" lvl="4" indent="-228600" algn="l" rtl="0">
              <a:lnSpc>
                <a:spcPct val="90000"/>
              </a:lnSpc>
              <a:spcBef>
                <a:spcPts val="0"/>
              </a:spcBef>
              <a:spcAft>
                <a:spcPts val="0"/>
              </a:spcAft>
              <a:buClr>
                <a:schemeClr val="accent1"/>
              </a:buClr>
              <a:buSzPts val="1600"/>
              <a:buNone/>
              <a:defRPr sz="1600" b="1"/>
            </a:lvl5pPr>
            <a:lvl6pPr marL="2743200" lvl="5" indent="-228600" algn="l" rtl="0">
              <a:lnSpc>
                <a:spcPct val="120000"/>
              </a:lnSpc>
              <a:spcBef>
                <a:spcPts val="800"/>
              </a:spcBef>
              <a:spcAft>
                <a:spcPts val="0"/>
              </a:spcAft>
              <a:buClr>
                <a:schemeClr val="dk1"/>
              </a:buClr>
              <a:buSzPts val="1600"/>
              <a:buNone/>
              <a:defRPr sz="1600" b="1"/>
            </a:lvl6pPr>
            <a:lvl7pPr marL="3200400" lvl="6" indent="-228600" algn="l" rtl="0">
              <a:lnSpc>
                <a:spcPct val="85000"/>
              </a:lnSpc>
              <a:spcBef>
                <a:spcPts val="600"/>
              </a:spcBef>
              <a:spcAft>
                <a:spcPts val="0"/>
              </a:spcAft>
              <a:buSzPts val="1600"/>
              <a:buNone/>
              <a:defRPr sz="1600" b="1"/>
            </a:lvl7pPr>
            <a:lvl8pPr marL="3657600" lvl="7" indent="-228600" algn="l" rtl="0">
              <a:lnSpc>
                <a:spcPct val="100000"/>
              </a:lnSpc>
              <a:spcBef>
                <a:spcPts val="1200"/>
              </a:spcBef>
              <a:spcAft>
                <a:spcPts val="0"/>
              </a:spcAft>
              <a:buClr>
                <a:schemeClr val="dk1"/>
              </a:buClr>
              <a:buSzPts val="1600"/>
              <a:buNone/>
              <a:defRPr sz="1600" b="1"/>
            </a:lvl8pPr>
            <a:lvl9pPr marL="4114800" lvl="8" indent="-228600" algn="l" rtl="0">
              <a:lnSpc>
                <a:spcPct val="85000"/>
              </a:lnSpc>
              <a:spcBef>
                <a:spcPts val="600"/>
              </a:spcBef>
              <a:spcAft>
                <a:spcPts val="1200"/>
              </a:spcAft>
              <a:buClr>
                <a:schemeClr val="dk1"/>
              </a:buClr>
              <a:buSzPts val="1600"/>
              <a:buNone/>
              <a:defRPr sz="1600" b="1"/>
            </a:lvl9pPr>
          </a:lstStyle>
          <a:p>
            <a:endParaRPr/>
          </a:p>
        </p:txBody>
      </p:sp>
      <p:pic>
        <p:nvPicPr>
          <p:cNvPr id="562" name="Google Shape;562;gebcc1785b2_0_72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047796" y="5827184"/>
            <a:ext cx="3458406" cy="463125"/>
          </a:xfrm>
          <a:prstGeom prst="rect">
            <a:avLst/>
          </a:prstGeom>
          <a:noFill/>
          <a:ln>
            <a:noFill/>
          </a:ln>
        </p:spPr>
      </p:pic>
      <p:sp>
        <p:nvSpPr>
          <p:cNvPr id="563" name="Google Shape;563;gebcc1785b2_0_728"/>
          <p:cNvSpPr/>
          <p:nvPr/>
        </p:nvSpPr>
        <p:spPr>
          <a:xfrm>
            <a:off x="10853492" y="44676"/>
            <a:ext cx="1338600" cy="1818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700" b="0" i="0" u="none" strike="noStrike" cap="none">
                <a:solidFill>
                  <a:schemeClr val="dk2"/>
                </a:solidFill>
                <a:latin typeface="Arial"/>
                <a:ea typeface="Arial"/>
                <a:cs typeface="Arial"/>
                <a:sym typeface="Arial"/>
              </a:rPr>
              <a:t>© 2021 SPLUNK INC.</a:t>
            </a:r>
            <a:endParaRPr sz="700" b="0" i="0" u="none" strike="noStrike" cap="none">
              <a:solidFill>
                <a:schemeClr val="dk2"/>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matchingName="Section Header – Alt">
  <p:cSld name="Section Header_1">
    <p:spTree>
      <p:nvGrpSpPr>
        <p:cNvPr id="1" name="Shape 564"/>
        <p:cNvGrpSpPr/>
        <p:nvPr/>
      </p:nvGrpSpPr>
      <p:grpSpPr>
        <a:xfrm>
          <a:off x="0" y="0"/>
          <a:ext cx="0" cy="0"/>
          <a:chOff x="0" y="0"/>
          <a:chExt cx="0" cy="0"/>
        </a:xfrm>
      </p:grpSpPr>
      <p:sp>
        <p:nvSpPr>
          <p:cNvPr id="565" name="Google Shape;565;gebcc1785b2_0_734"/>
          <p:cNvSpPr txBox="1">
            <a:spLocks noGrp="1"/>
          </p:cNvSpPr>
          <p:nvPr>
            <p:ph type="title"/>
          </p:nvPr>
        </p:nvSpPr>
        <p:spPr>
          <a:xfrm>
            <a:off x="6438900" y="1644135"/>
            <a:ext cx="5067300" cy="16620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1"/>
              </a:buClr>
              <a:buSzPts val="6000"/>
              <a:buFont typeface="Arial"/>
              <a:buNone/>
              <a:defRPr sz="6000" b="1">
                <a:solidFill>
                  <a:schemeClr val="dk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6" name="Google Shape;566;gebcc1785b2_0_734"/>
          <p:cNvSpPr txBox="1">
            <a:spLocks noGrp="1"/>
          </p:cNvSpPr>
          <p:nvPr>
            <p:ph type="body" idx="1"/>
          </p:nvPr>
        </p:nvSpPr>
        <p:spPr>
          <a:xfrm>
            <a:off x="6438900" y="3333113"/>
            <a:ext cx="5067300" cy="306600"/>
          </a:xfrm>
          <a:prstGeom prst="rect">
            <a:avLst/>
          </a:prstGeom>
          <a:noFill/>
          <a:ln>
            <a:noFill/>
          </a:ln>
        </p:spPr>
        <p:txBody>
          <a:bodyPr spcFirstLastPara="1" wrap="square" lIns="0" tIns="0" rIns="0" bIns="0" anchor="t" anchorCtr="0">
            <a:noAutofit/>
          </a:bodyPr>
          <a:lstStyle>
            <a:lvl1pPr marL="457200" lvl="0" indent="-228600" algn="l" rtl="0">
              <a:lnSpc>
                <a:spcPct val="83000"/>
              </a:lnSpc>
              <a:spcBef>
                <a:spcPts val="0"/>
              </a:spcBef>
              <a:spcAft>
                <a:spcPts val="0"/>
              </a:spcAft>
              <a:buClr>
                <a:schemeClr val="dk2"/>
              </a:buClr>
              <a:buSzPts val="2400"/>
              <a:buNone/>
              <a:defRPr sz="2400">
                <a:solidFill>
                  <a:schemeClr val="dk2"/>
                </a:solidFill>
              </a:defRPr>
            </a:lvl1pPr>
            <a:lvl2pPr marL="914400" lvl="1" indent="-228600" algn="l" rtl="0">
              <a:lnSpc>
                <a:spcPct val="90000"/>
              </a:lnSpc>
              <a:spcBef>
                <a:spcPts val="400"/>
              </a:spcBef>
              <a:spcAft>
                <a:spcPts val="0"/>
              </a:spcAft>
              <a:buSzPts val="2000"/>
              <a:buNone/>
              <a:defRPr sz="2000">
                <a:solidFill>
                  <a:srgbClr val="888888"/>
                </a:solidFill>
              </a:defRPr>
            </a:lvl2pPr>
            <a:lvl3pPr marL="1371600" lvl="2" indent="-228600" algn="l" rtl="0">
              <a:lnSpc>
                <a:spcPct val="85000"/>
              </a:lnSpc>
              <a:spcBef>
                <a:spcPts val="400"/>
              </a:spcBef>
              <a:spcAft>
                <a:spcPts val="0"/>
              </a:spcAft>
              <a:buClr>
                <a:srgbClr val="888888"/>
              </a:buClr>
              <a:buSzPts val="1800"/>
              <a:buNone/>
              <a:defRPr sz="1800">
                <a:solidFill>
                  <a:srgbClr val="888888"/>
                </a:solidFill>
              </a:defRPr>
            </a:lvl3pPr>
            <a:lvl4pPr marL="1828800" lvl="3" indent="-228600" algn="l" rtl="0">
              <a:lnSpc>
                <a:spcPct val="90000"/>
              </a:lnSpc>
              <a:spcBef>
                <a:spcPts val="1200"/>
              </a:spcBef>
              <a:spcAft>
                <a:spcPts val="0"/>
              </a:spcAft>
              <a:buClr>
                <a:srgbClr val="888888"/>
              </a:buClr>
              <a:buSzPts val="1600"/>
              <a:buNone/>
              <a:defRPr sz="1600">
                <a:solidFill>
                  <a:srgbClr val="888888"/>
                </a:solidFill>
              </a:defRPr>
            </a:lvl4pPr>
            <a:lvl5pPr marL="2286000" lvl="4" indent="-228600" algn="l" rtl="0">
              <a:lnSpc>
                <a:spcPct val="90000"/>
              </a:lnSpc>
              <a:spcBef>
                <a:spcPts val="0"/>
              </a:spcBef>
              <a:spcAft>
                <a:spcPts val="0"/>
              </a:spcAft>
              <a:buClr>
                <a:srgbClr val="888888"/>
              </a:buClr>
              <a:buSzPts val="1600"/>
              <a:buNone/>
              <a:defRPr sz="1600">
                <a:solidFill>
                  <a:srgbClr val="888888"/>
                </a:solidFill>
              </a:defRPr>
            </a:lvl5pPr>
            <a:lvl6pPr marL="2743200" lvl="5" indent="-228600" algn="l" rtl="0">
              <a:lnSpc>
                <a:spcPct val="120000"/>
              </a:lnSpc>
              <a:spcBef>
                <a:spcPts val="800"/>
              </a:spcBef>
              <a:spcAft>
                <a:spcPts val="0"/>
              </a:spcAft>
              <a:buClr>
                <a:srgbClr val="888888"/>
              </a:buClr>
              <a:buSzPts val="1600"/>
              <a:buNone/>
              <a:defRPr sz="1600">
                <a:solidFill>
                  <a:srgbClr val="888888"/>
                </a:solidFill>
              </a:defRPr>
            </a:lvl6pPr>
            <a:lvl7pPr marL="3200400" lvl="6" indent="-228600" algn="l" rtl="0">
              <a:lnSpc>
                <a:spcPct val="85000"/>
              </a:lnSpc>
              <a:spcBef>
                <a:spcPts val="600"/>
              </a:spcBef>
              <a:spcAft>
                <a:spcPts val="0"/>
              </a:spcAft>
              <a:buSzPts val="1600"/>
              <a:buNone/>
              <a:defRPr sz="1600">
                <a:solidFill>
                  <a:srgbClr val="888888"/>
                </a:solidFill>
              </a:defRPr>
            </a:lvl7pPr>
            <a:lvl8pPr marL="3657600" lvl="7" indent="-228600" algn="l" rtl="0">
              <a:lnSpc>
                <a:spcPct val="100000"/>
              </a:lnSpc>
              <a:spcBef>
                <a:spcPts val="1200"/>
              </a:spcBef>
              <a:spcAft>
                <a:spcPts val="0"/>
              </a:spcAft>
              <a:buClr>
                <a:srgbClr val="888888"/>
              </a:buClr>
              <a:buSzPts val="1600"/>
              <a:buNone/>
              <a:defRPr sz="1600">
                <a:solidFill>
                  <a:srgbClr val="888888"/>
                </a:solidFill>
              </a:defRPr>
            </a:lvl8pPr>
            <a:lvl9pPr marL="4114800" lvl="8" indent="-228600" algn="l" rtl="0">
              <a:lnSpc>
                <a:spcPct val="85000"/>
              </a:lnSpc>
              <a:spcBef>
                <a:spcPts val="600"/>
              </a:spcBef>
              <a:spcAft>
                <a:spcPts val="1200"/>
              </a:spcAft>
              <a:buClr>
                <a:srgbClr val="888888"/>
              </a:buClr>
              <a:buSzPts val="1600"/>
              <a:buNone/>
              <a:defRPr sz="1600">
                <a:solidFill>
                  <a:srgbClr val="888888"/>
                </a:solidFill>
              </a:defRPr>
            </a:lvl9pPr>
          </a:lstStyle>
          <a:p>
            <a:endParaRPr/>
          </a:p>
        </p:txBody>
      </p:sp>
      <p:sp>
        <p:nvSpPr>
          <p:cNvPr id="567" name="Google Shape;567;gebcc1785b2_0_734"/>
          <p:cNvSpPr txBox="1">
            <a:spLocks noGrp="1"/>
          </p:cNvSpPr>
          <p:nvPr>
            <p:ph type="body" idx="2"/>
          </p:nvPr>
        </p:nvSpPr>
        <p:spPr>
          <a:xfrm>
            <a:off x="6438900" y="4217443"/>
            <a:ext cx="5067300" cy="229800"/>
          </a:xfrm>
          <a:prstGeom prst="rect">
            <a:avLst/>
          </a:prstGeom>
          <a:noFill/>
          <a:ln>
            <a:noFill/>
          </a:ln>
        </p:spPr>
        <p:txBody>
          <a:bodyPr spcFirstLastPara="1" wrap="square" lIns="0" tIns="0" rIns="0" bIns="0" anchor="t" anchorCtr="0">
            <a:noAutofit/>
          </a:bodyPr>
          <a:lstStyle>
            <a:lvl1pPr marL="457200" lvl="0" indent="-228600" algn="l" rtl="0">
              <a:lnSpc>
                <a:spcPct val="83000"/>
              </a:lnSpc>
              <a:spcBef>
                <a:spcPts val="0"/>
              </a:spcBef>
              <a:spcAft>
                <a:spcPts val="0"/>
              </a:spcAft>
              <a:buClr>
                <a:schemeClr val="dk1"/>
              </a:buClr>
              <a:buSzPts val="1800"/>
              <a:buNone/>
              <a:defRPr sz="1800" b="1">
                <a:solidFill>
                  <a:schemeClr val="dk1"/>
                </a:solidFill>
                <a:latin typeface="Arial"/>
                <a:ea typeface="Arial"/>
                <a:cs typeface="Arial"/>
                <a:sym typeface="Arial"/>
              </a:defRPr>
            </a:lvl1pPr>
            <a:lvl2pPr marL="914400" lvl="1" indent="-228600" algn="l" rtl="0">
              <a:lnSpc>
                <a:spcPct val="90000"/>
              </a:lnSpc>
              <a:spcBef>
                <a:spcPts val="600"/>
              </a:spcBef>
              <a:spcAft>
                <a:spcPts val="0"/>
              </a:spcAft>
              <a:buSzPts val="2000"/>
              <a:buNone/>
              <a:defRPr sz="2000" b="1"/>
            </a:lvl2pPr>
            <a:lvl3pPr marL="1371600" lvl="2" indent="-228600" algn="l" rtl="0">
              <a:lnSpc>
                <a:spcPct val="85000"/>
              </a:lnSpc>
              <a:spcBef>
                <a:spcPts val="400"/>
              </a:spcBef>
              <a:spcAft>
                <a:spcPts val="0"/>
              </a:spcAft>
              <a:buClr>
                <a:schemeClr val="dk1"/>
              </a:buClr>
              <a:buSzPts val="1800"/>
              <a:buNone/>
              <a:defRPr sz="1800" b="1"/>
            </a:lvl3pPr>
            <a:lvl4pPr marL="1828800" lvl="3" indent="-228600" algn="l" rtl="0">
              <a:lnSpc>
                <a:spcPct val="90000"/>
              </a:lnSpc>
              <a:spcBef>
                <a:spcPts val="1200"/>
              </a:spcBef>
              <a:spcAft>
                <a:spcPts val="0"/>
              </a:spcAft>
              <a:buClr>
                <a:schemeClr val="dk1"/>
              </a:buClr>
              <a:buSzPts val="1600"/>
              <a:buNone/>
              <a:defRPr sz="1600" b="1"/>
            </a:lvl4pPr>
            <a:lvl5pPr marL="2286000" lvl="4" indent="-228600" algn="l" rtl="0">
              <a:lnSpc>
                <a:spcPct val="90000"/>
              </a:lnSpc>
              <a:spcBef>
                <a:spcPts val="0"/>
              </a:spcBef>
              <a:spcAft>
                <a:spcPts val="0"/>
              </a:spcAft>
              <a:buClr>
                <a:schemeClr val="accent1"/>
              </a:buClr>
              <a:buSzPts val="1600"/>
              <a:buNone/>
              <a:defRPr sz="1600" b="1"/>
            </a:lvl5pPr>
            <a:lvl6pPr marL="2743200" lvl="5" indent="-228600" algn="l" rtl="0">
              <a:lnSpc>
                <a:spcPct val="120000"/>
              </a:lnSpc>
              <a:spcBef>
                <a:spcPts val="800"/>
              </a:spcBef>
              <a:spcAft>
                <a:spcPts val="0"/>
              </a:spcAft>
              <a:buClr>
                <a:schemeClr val="dk1"/>
              </a:buClr>
              <a:buSzPts val="1600"/>
              <a:buNone/>
              <a:defRPr sz="1600" b="1"/>
            </a:lvl6pPr>
            <a:lvl7pPr marL="3200400" lvl="6" indent="-228600" algn="l" rtl="0">
              <a:lnSpc>
                <a:spcPct val="85000"/>
              </a:lnSpc>
              <a:spcBef>
                <a:spcPts val="600"/>
              </a:spcBef>
              <a:spcAft>
                <a:spcPts val="0"/>
              </a:spcAft>
              <a:buSzPts val="1600"/>
              <a:buNone/>
              <a:defRPr sz="1600" b="1"/>
            </a:lvl7pPr>
            <a:lvl8pPr marL="3657600" lvl="7" indent="-228600" algn="l" rtl="0">
              <a:lnSpc>
                <a:spcPct val="100000"/>
              </a:lnSpc>
              <a:spcBef>
                <a:spcPts val="1200"/>
              </a:spcBef>
              <a:spcAft>
                <a:spcPts val="0"/>
              </a:spcAft>
              <a:buClr>
                <a:schemeClr val="dk1"/>
              </a:buClr>
              <a:buSzPts val="1600"/>
              <a:buNone/>
              <a:defRPr sz="1600" b="1"/>
            </a:lvl8pPr>
            <a:lvl9pPr marL="4114800" lvl="8" indent="-228600" algn="l" rtl="0">
              <a:lnSpc>
                <a:spcPct val="85000"/>
              </a:lnSpc>
              <a:spcBef>
                <a:spcPts val="600"/>
              </a:spcBef>
              <a:spcAft>
                <a:spcPts val="1200"/>
              </a:spcAft>
              <a:buClr>
                <a:schemeClr val="dk1"/>
              </a:buClr>
              <a:buSzPts val="1600"/>
              <a:buNone/>
              <a:defRPr sz="1600" b="1"/>
            </a:lvl9pPr>
          </a:lstStyle>
          <a:p>
            <a:endParaRPr/>
          </a:p>
        </p:txBody>
      </p:sp>
      <p:pic>
        <p:nvPicPr>
          <p:cNvPr id="568" name="Google Shape;568;gebcc1785b2_0_73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047796" y="5827184"/>
            <a:ext cx="3458406" cy="463125"/>
          </a:xfrm>
          <a:prstGeom prst="rect">
            <a:avLst/>
          </a:prstGeom>
          <a:noFill/>
          <a:ln>
            <a:noFill/>
          </a:ln>
        </p:spPr>
      </p:pic>
      <p:sp>
        <p:nvSpPr>
          <p:cNvPr id="569" name="Google Shape;569;gebcc1785b2_0_734"/>
          <p:cNvSpPr/>
          <p:nvPr/>
        </p:nvSpPr>
        <p:spPr>
          <a:xfrm>
            <a:off x="10853492" y="44676"/>
            <a:ext cx="1338600" cy="1818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700" b="0" i="0" u="none" strike="noStrike" cap="none">
                <a:solidFill>
                  <a:schemeClr val="dk2"/>
                </a:solidFill>
                <a:latin typeface="Arial"/>
                <a:ea typeface="Arial"/>
                <a:cs typeface="Arial"/>
                <a:sym typeface="Arial"/>
              </a:rPr>
              <a:t>© 2021 SPLUNK INC.</a:t>
            </a:r>
            <a:endParaRPr sz="700" b="0" i="0" u="none" strike="noStrike" cap="none">
              <a:solidFill>
                <a:schemeClr val="dk2"/>
              </a:solidFill>
              <a:latin typeface="Arial"/>
              <a:ea typeface="Arial"/>
              <a:cs typeface="Arial"/>
              <a:sym typeface="Arial"/>
            </a:endParaRPr>
          </a:p>
        </p:txBody>
      </p:sp>
      <p:pic>
        <p:nvPicPr>
          <p:cNvPr id="570" name="Google Shape;570;gebcc1785b2_0_734"/>
          <p:cNvPicPr preferRelativeResize="0"/>
          <p:nvPr/>
        </p:nvPicPr>
        <p:blipFill rotWithShape="1">
          <a:blip r:embed="rId3">
            <a:alphaModFix/>
          </a:blip>
          <a:srcRect/>
          <a:stretch/>
        </p:blipFill>
        <p:spPr>
          <a:xfrm>
            <a:off x="0" y="0"/>
            <a:ext cx="6070600" cy="6858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571"/>
        <p:cNvGrpSpPr/>
        <p:nvPr/>
      </p:nvGrpSpPr>
      <p:grpSpPr>
        <a:xfrm>
          <a:off x="0" y="0"/>
          <a:ext cx="0" cy="0"/>
          <a:chOff x="0" y="0"/>
          <a:chExt cx="0" cy="0"/>
        </a:xfrm>
      </p:grpSpPr>
      <p:sp>
        <p:nvSpPr>
          <p:cNvPr id="572" name="Google Shape;572;gebcc1785b2_0_741"/>
          <p:cNvSpPr txBox="1">
            <a:spLocks noGrp="1"/>
          </p:cNvSpPr>
          <p:nvPr>
            <p:ph type="title"/>
          </p:nvPr>
        </p:nvSpPr>
        <p:spPr>
          <a:xfrm>
            <a:off x="685800" y="521208"/>
            <a:ext cx="10817400" cy="10332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3" name="Google Shape;573;gebcc1785b2_0_741"/>
          <p:cNvSpPr txBox="1">
            <a:spLocks noGrp="1"/>
          </p:cNvSpPr>
          <p:nvPr>
            <p:ph type="body" idx="1"/>
          </p:nvPr>
        </p:nvSpPr>
        <p:spPr>
          <a:xfrm>
            <a:off x="685799" y="3342639"/>
            <a:ext cx="5067300" cy="2834400"/>
          </a:xfrm>
          <a:prstGeom prst="rect">
            <a:avLst/>
          </a:prstGeom>
          <a:noFill/>
          <a:ln>
            <a:noFill/>
          </a:ln>
        </p:spPr>
        <p:txBody>
          <a:bodyPr spcFirstLastPara="1" wrap="square" lIns="0" tIns="0" rIns="0" bIns="0" anchor="t" anchorCtr="0">
            <a:noAutofit/>
          </a:bodyPr>
          <a:lstStyle>
            <a:lvl1pPr marL="457200" lvl="0" indent="-355600" algn="l" rtl="0">
              <a:lnSpc>
                <a:spcPct val="95000"/>
              </a:lnSpc>
              <a:spcBef>
                <a:spcPts val="1200"/>
              </a:spcBef>
              <a:spcAft>
                <a:spcPts val="0"/>
              </a:spcAft>
              <a:buClr>
                <a:schemeClr val="dk1"/>
              </a:buClr>
              <a:buSzPts val="2000"/>
              <a:buChar char="​"/>
              <a:defRPr sz="2000">
                <a:latin typeface="Arial"/>
                <a:ea typeface="Arial"/>
                <a:cs typeface="Arial"/>
                <a:sym typeface="Arial"/>
              </a:defRPr>
            </a:lvl1pPr>
            <a:lvl2pPr marL="914400" lvl="1" indent="-342900" algn="l" rtl="0">
              <a:lnSpc>
                <a:spcPct val="90000"/>
              </a:lnSpc>
              <a:spcBef>
                <a:spcPts val="400"/>
              </a:spcBef>
              <a:spcAft>
                <a:spcPts val="0"/>
              </a:spcAft>
              <a:buSzPts val="1800"/>
              <a:buChar char="•"/>
              <a:defRPr sz="1800">
                <a:latin typeface="Arial"/>
                <a:ea typeface="Arial"/>
                <a:cs typeface="Arial"/>
                <a:sym typeface="Arial"/>
              </a:defRPr>
            </a:lvl2pPr>
            <a:lvl3pPr marL="1371600" lvl="2" indent="-317500" algn="l" rtl="0">
              <a:lnSpc>
                <a:spcPct val="85000"/>
              </a:lnSpc>
              <a:spcBef>
                <a:spcPts val="400"/>
              </a:spcBef>
              <a:spcAft>
                <a:spcPts val="0"/>
              </a:spcAft>
              <a:buClr>
                <a:schemeClr val="dk1"/>
              </a:buClr>
              <a:buSzPts val="1400"/>
              <a:buChar char="–"/>
              <a:defRPr sz="1400">
                <a:latin typeface="Arial"/>
                <a:ea typeface="Arial"/>
                <a:cs typeface="Arial"/>
                <a:sym typeface="Arial"/>
              </a:defRPr>
            </a:lvl3pPr>
            <a:lvl4pPr marL="1828800" lvl="3" indent="-342900" algn="l" rtl="0">
              <a:lnSpc>
                <a:spcPct val="90000"/>
              </a:lnSpc>
              <a:spcBef>
                <a:spcPts val="1200"/>
              </a:spcBef>
              <a:spcAft>
                <a:spcPts val="0"/>
              </a:spcAft>
              <a:buClr>
                <a:schemeClr val="dk1"/>
              </a:buClr>
              <a:buSzPts val="1800"/>
              <a:buChar char="​"/>
              <a:defRPr sz="1800">
                <a:latin typeface="Arial"/>
                <a:ea typeface="Arial"/>
                <a:cs typeface="Arial"/>
                <a:sym typeface="Arial"/>
              </a:defRPr>
            </a:lvl4pPr>
            <a:lvl5pPr marL="2286000" lvl="4" indent="-228600" algn="l" rtl="0">
              <a:lnSpc>
                <a:spcPct val="90000"/>
              </a:lnSpc>
              <a:spcBef>
                <a:spcPts val="0"/>
              </a:spcBef>
              <a:spcAft>
                <a:spcPts val="0"/>
              </a:spcAft>
              <a:buClr>
                <a:schemeClr val="accent1"/>
              </a:buClr>
              <a:buSzPts val="1400"/>
              <a:buNone/>
              <a:defRPr sz="1400">
                <a:latin typeface="Arial"/>
                <a:ea typeface="Arial"/>
                <a:cs typeface="Arial"/>
                <a:sym typeface="Arial"/>
              </a:defRPr>
            </a:lvl5pPr>
            <a:lvl6pPr marL="2743200" lvl="5" indent="-342900" algn="l" rtl="0">
              <a:lnSpc>
                <a:spcPct val="120000"/>
              </a:lnSpc>
              <a:spcBef>
                <a:spcPts val="800"/>
              </a:spcBef>
              <a:spcAft>
                <a:spcPts val="0"/>
              </a:spcAft>
              <a:buClr>
                <a:schemeClr val="dk1"/>
              </a:buClr>
              <a:buSzPts val="1800"/>
              <a:buChar char="​"/>
              <a:defRPr/>
            </a:lvl6pPr>
            <a:lvl7pPr marL="3200400" lvl="6" indent="-342900" algn="l" rtl="0">
              <a:lnSpc>
                <a:spcPct val="85000"/>
              </a:lnSpc>
              <a:spcBef>
                <a:spcPts val="600"/>
              </a:spcBef>
              <a:spcAft>
                <a:spcPts val="0"/>
              </a:spcAft>
              <a:buSzPts val="1800"/>
              <a:buChar char="•"/>
              <a:defRPr/>
            </a:lvl7pPr>
            <a:lvl8pPr marL="3657600" lvl="7" indent="-342900" algn="l" rtl="0">
              <a:lnSpc>
                <a:spcPct val="100000"/>
              </a:lnSpc>
              <a:spcBef>
                <a:spcPts val="1200"/>
              </a:spcBef>
              <a:spcAft>
                <a:spcPts val="0"/>
              </a:spcAft>
              <a:buClr>
                <a:schemeClr val="dk1"/>
              </a:buClr>
              <a:buSzPts val="1800"/>
              <a:buChar char="“"/>
              <a:defRPr/>
            </a:lvl8pPr>
            <a:lvl9pPr marL="4114800" lvl="8" indent="-342900" algn="l" rtl="0">
              <a:lnSpc>
                <a:spcPct val="85000"/>
              </a:lnSpc>
              <a:spcBef>
                <a:spcPts val="600"/>
              </a:spcBef>
              <a:spcAft>
                <a:spcPts val="1200"/>
              </a:spcAft>
              <a:buClr>
                <a:schemeClr val="dk1"/>
              </a:buClr>
              <a:buSzPts val="1800"/>
              <a:buChar char="​"/>
              <a:defRPr/>
            </a:lvl9pPr>
          </a:lstStyle>
          <a:p>
            <a:endParaRPr/>
          </a:p>
        </p:txBody>
      </p:sp>
      <p:sp>
        <p:nvSpPr>
          <p:cNvPr id="574" name="Google Shape;574;gebcc1785b2_0_741"/>
          <p:cNvSpPr txBox="1">
            <a:spLocks noGrp="1"/>
          </p:cNvSpPr>
          <p:nvPr>
            <p:ph type="body" idx="2"/>
          </p:nvPr>
        </p:nvSpPr>
        <p:spPr>
          <a:xfrm>
            <a:off x="6438890" y="3342639"/>
            <a:ext cx="5067300" cy="2834400"/>
          </a:xfrm>
          <a:prstGeom prst="rect">
            <a:avLst/>
          </a:prstGeom>
          <a:noFill/>
          <a:ln>
            <a:noFill/>
          </a:ln>
        </p:spPr>
        <p:txBody>
          <a:bodyPr spcFirstLastPara="1" wrap="square" lIns="0" tIns="0" rIns="0" bIns="0" anchor="t" anchorCtr="0">
            <a:noAutofit/>
          </a:bodyPr>
          <a:lstStyle>
            <a:lvl1pPr marL="457200" lvl="0" indent="-355600" algn="l" rtl="0">
              <a:lnSpc>
                <a:spcPct val="95000"/>
              </a:lnSpc>
              <a:spcBef>
                <a:spcPts val="1200"/>
              </a:spcBef>
              <a:spcAft>
                <a:spcPts val="0"/>
              </a:spcAft>
              <a:buClr>
                <a:schemeClr val="dk1"/>
              </a:buClr>
              <a:buSzPts val="2000"/>
              <a:buChar char="​"/>
              <a:defRPr sz="2000">
                <a:latin typeface="Arial"/>
                <a:ea typeface="Arial"/>
                <a:cs typeface="Arial"/>
                <a:sym typeface="Arial"/>
              </a:defRPr>
            </a:lvl1pPr>
            <a:lvl2pPr marL="914400" lvl="1" indent="-342900" algn="l" rtl="0">
              <a:lnSpc>
                <a:spcPct val="90000"/>
              </a:lnSpc>
              <a:spcBef>
                <a:spcPts val="400"/>
              </a:spcBef>
              <a:spcAft>
                <a:spcPts val="0"/>
              </a:spcAft>
              <a:buSzPts val="1800"/>
              <a:buChar char="•"/>
              <a:defRPr sz="1800">
                <a:latin typeface="Arial"/>
                <a:ea typeface="Arial"/>
                <a:cs typeface="Arial"/>
                <a:sym typeface="Arial"/>
              </a:defRPr>
            </a:lvl2pPr>
            <a:lvl3pPr marL="1371600" lvl="2" indent="-317500" algn="l" rtl="0">
              <a:lnSpc>
                <a:spcPct val="85000"/>
              </a:lnSpc>
              <a:spcBef>
                <a:spcPts val="400"/>
              </a:spcBef>
              <a:spcAft>
                <a:spcPts val="0"/>
              </a:spcAft>
              <a:buClr>
                <a:schemeClr val="dk1"/>
              </a:buClr>
              <a:buSzPts val="1400"/>
              <a:buChar char="–"/>
              <a:defRPr sz="1400">
                <a:latin typeface="Arial"/>
                <a:ea typeface="Arial"/>
                <a:cs typeface="Arial"/>
                <a:sym typeface="Arial"/>
              </a:defRPr>
            </a:lvl3pPr>
            <a:lvl4pPr marL="1828800" lvl="3" indent="-342900" algn="l" rtl="0">
              <a:lnSpc>
                <a:spcPct val="90000"/>
              </a:lnSpc>
              <a:spcBef>
                <a:spcPts val="1200"/>
              </a:spcBef>
              <a:spcAft>
                <a:spcPts val="0"/>
              </a:spcAft>
              <a:buClr>
                <a:schemeClr val="dk1"/>
              </a:buClr>
              <a:buSzPts val="1800"/>
              <a:buChar char="​"/>
              <a:defRPr sz="1800">
                <a:latin typeface="Arial"/>
                <a:ea typeface="Arial"/>
                <a:cs typeface="Arial"/>
                <a:sym typeface="Arial"/>
              </a:defRPr>
            </a:lvl4pPr>
            <a:lvl5pPr marL="2286000" lvl="4" indent="-228600" algn="l" rtl="0">
              <a:lnSpc>
                <a:spcPct val="90000"/>
              </a:lnSpc>
              <a:spcBef>
                <a:spcPts val="0"/>
              </a:spcBef>
              <a:spcAft>
                <a:spcPts val="0"/>
              </a:spcAft>
              <a:buClr>
                <a:schemeClr val="accent1"/>
              </a:buClr>
              <a:buSzPts val="1400"/>
              <a:buNone/>
              <a:defRPr sz="1400">
                <a:latin typeface="Arial"/>
                <a:ea typeface="Arial"/>
                <a:cs typeface="Arial"/>
                <a:sym typeface="Arial"/>
              </a:defRPr>
            </a:lvl5pPr>
            <a:lvl6pPr marL="2743200" lvl="5" indent="-342900" algn="l" rtl="0">
              <a:lnSpc>
                <a:spcPct val="120000"/>
              </a:lnSpc>
              <a:spcBef>
                <a:spcPts val="800"/>
              </a:spcBef>
              <a:spcAft>
                <a:spcPts val="0"/>
              </a:spcAft>
              <a:buClr>
                <a:schemeClr val="dk1"/>
              </a:buClr>
              <a:buSzPts val="1800"/>
              <a:buChar char="​"/>
              <a:defRPr/>
            </a:lvl6pPr>
            <a:lvl7pPr marL="3200400" lvl="6" indent="-342900" algn="l" rtl="0">
              <a:lnSpc>
                <a:spcPct val="85000"/>
              </a:lnSpc>
              <a:spcBef>
                <a:spcPts val="600"/>
              </a:spcBef>
              <a:spcAft>
                <a:spcPts val="0"/>
              </a:spcAft>
              <a:buSzPts val="1800"/>
              <a:buChar char="•"/>
              <a:defRPr/>
            </a:lvl7pPr>
            <a:lvl8pPr marL="3657600" lvl="7" indent="-342900" algn="l" rtl="0">
              <a:lnSpc>
                <a:spcPct val="100000"/>
              </a:lnSpc>
              <a:spcBef>
                <a:spcPts val="1200"/>
              </a:spcBef>
              <a:spcAft>
                <a:spcPts val="0"/>
              </a:spcAft>
              <a:buClr>
                <a:schemeClr val="dk1"/>
              </a:buClr>
              <a:buSzPts val="1800"/>
              <a:buChar char="“"/>
              <a:defRPr/>
            </a:lvl8pPr>
            <a:lvl9pPr marL="4114800" lvl="8" indent="-342900" algn="l" rtl="0">
              <a:lnSpc>
                <a:spcPct val="85000"/>
              </a:lnSpc>
              <a:spcBef>
                <a:spcPts val="600"/>
              </a:spcBef>
              <a:spcAft>
                <a:spcPts val="1200"/>
              </a:spcAft>
              <a:buClr>
                <a:schemeClr val="dk1"/>
              </a:buClr>
              <a:buSzPts val="1800"/>
              <a:buChar char="​"/>
              <a:defRPr/>
            </a:lvl9pPr>
          </a:lstStyle>
          <a:p>
            <a:endParaRPr/>
          </a:p>
        </p:txBody>
      </p:sp>
      <p:sp>
        <p:nvSpPr>
          <p:cNvPr id="575" name="Google Shape;575;gebcc1785b2_0_741"/>
          <p:cNvSpPr txBox="1">
            <a:spLocks noGrp="1"/>
          </p:cNvSpPr>
          <p:nvPr>
            <p:ph type="body" idx="3"/>
          </p:nvPr>
        </p:nvSpPr>
        <p:spPr>
          <a:xfrm>
            <a:off x="685799" y="2372155"/>
            <a:ext cx="5067300" cy="369300"/>
          </a:xfrm>
          <a:prstGeom prst="rect">
            <a:avLst/>
          </a:prstGeom>
          <a:noFill/>
          <a:ln>
            <a:noFill/>
          </a:ln>
        </p:spPr>
        <p:txBody>
          <a:bodyPr spcFirstLastPara="1" wrap="square" lIns="0" tIns="0" rIns="0" bIns="0" anchor="ctr" anchorCtr="0">
            <a:noAutofit/>
          </a:bodyPr>
          <a:lstStyle>
            <a:lvl1pPr marL="457200" lvl="0" indent="-228600" algn="l" rtl="0">
              <a:lnSpc>
                <a:spcPct val="80000"/>
              </a:lnSpc>
              <a:spcBef>
                <a:spcPts val="0"/>
              </a:spcBef>
              <a:spcAft>
                <a:spcPts val="0"/>
              </a:spcAft>
              <a:buClr>
                <a:schemeClr val="dk1"/>
              </a:buClr>
              <a:buSzPts val="3000"/>
              <a:buNone/>
              <a:defRPr sz="3000" b="1">
                <a:latin typeface="Arial"/>
                <a:ea typeface="Arial"/>
                <a:cs typeface="Arial"/>
                <a:sym typeface="Arial"/>
              </a:defRPr>
            </a:lvl1pPr>
            <a:lvl2pPr marL="914400" lvl="1" indent="-228600" algn="l" rtl="0">
              <a:lnSpc>
                <a:spcPct val="90000"/>
              </a:lnSpc>
              <a:spcBef>
                <a:spcPts val="400"/>
              </a:spcBef>
              <a:spcAft>
                <a:spcPts val="0"/>
              </a:spcAft>
              <a:buSzPts val="1400"/>
              <a:buNone/>
              <a:defRPr sz="1400"/>
            </a:lvl2pPr>
            <a:lvl3pPr marL="1371600" lvl="2" indent="-228600" algn="l" rtl="0">
              <a:lnSpc>
                <a:spcPct val="85000"/>
              </a:lnSpc>
              <a:spcBef>
                <a:spcPts val="400"/>
              </a:spcBef>
              <a:spcAft>
                <a:spcPts val="0"/>
              </a:spcAft>
              <a:buClr>
                <a:schemeClr val="dk1"/>
              </a:buClr>
              <a:buSzPts val="1200"/>
              <a:buNone/>
              <a:defRPr sz="1200"/>
            </a:lvl3pPr>
            <a:lvl4pPr marL="1828800" lvl="3" indent="-228600" algn="l" rtl="0">
              <a:lnSpc>
                <a:spcPct val="90000"/>
              </a:lnSpc>
              <a:spcBef>
                <a:spcPts val="1200"/>
              </a:spcBef>
              <a:spcAft>
                <a:spcPts val="0"/>
              </a:spcAft>
              <a:buClr>
                <a:schemeClr val="dk1"/>
              </a:buClr>
              <a:buSzPts val="1000"/>
              <a:buNone/>
              <a:defRPr sz="1000"/>
            </a:lvl4pPr>
            <a:lvl5pPr marL="2286000" lvl="4" indent="-228600" algn="l" rtl="0">
              <a:lnSpc>
                <a:spcPct val="90000"/>
              </a:lnSpc>
              <a:spcBef>
                <a:spcPts val="0"/>
              </a:spcBef>
              <a:spcAft>
                <a:spcPts val="0"/>
              </a:spcAft>
              <a:buClr>
                <a:schemeClr val="accent1"/>
              </a:buClr>
              <a:buSzPts val="1000"/>
              <a:buNone/>
              <a:defRPr sz="1000"/>
            </a:lvl5pPr>
            <a:lvl6pPr marL="2743200" lvl="5" indent="-228600" algn="l" rtl="0">
              <a:lnSpc>
                <a:spcPct val="120000"/>
              </a:lnSpc>
              <a:spcBef>
                <a:spcPts val="800"/>
              </a:spcBef>
              <a:spcAft>
                <a:spcPts val="0"/>
              </a:spcAft>
              <a:buClr>
                <a:schemeClr val="dk1"/>
              </a:buClr>
              <a:buSzPts val="1000"/>
              <a:buNone/>
              <a:defRPr sz="1000"/>
            </a:lvl6pPr>
            <a:lvl7pPr marL="3200400" lvl="6" indent="-228600" algn="l" rtl="0">
              <a:lnSpc>
                <a:spcPct val="85000"/>
              </a:lnSpc>
              <a:spcBef>
                <a:spcPts val="600"/>
              </a:spcBef>
              <a:spcAft>
                <a:spcPts val="0"/>
              </a:spcAft>
              <a:buSzPts val="1000"/>
              <a:buNone/>
              <a:defRPr sz="1000"/>
            </a:lvl7pPr>
            <a:lvl8pPr marL="3657600" lvl="7" indent="-228600" algn="l" rtl="0">
              <a:lnSpc>
                <a:spcPct val="100000"/>
              </a:lnSpc>
              <a:spcBef>
                <a:spcPts val="1200"/>
              </a:spcBef>
              <a:spcAft>
                <a:spcPts val="0"/>
              </a:spcAft>
              <a:buClr>
                <a:schemeClr val="dk1"/>
              </a:buClr>
              <a:buSzPts val="1000"/>
              <a:buNone/>
              <a:defRPr sz="1000"/>
            </a:lvl8pPr>
            <a:lvl9pPr marL="4114800" lvl="8" indent="-228600" algn="l" rtl="0">
              <a:lnSpc>
                <a:spcPct val="85000"/>
              </a:lnSpc>
              <a:spcBef>
                <a:spcPts val="600"/>
              </a:spcBef>
              <a:spcAft>
                <a:spcPts val="1200"/>
              </a:spcAft>
              <a:buClr>
                <a:schemeClr val="dk1"/>
              </a:buClr>
              <a:buSzPts val="1000"/>
              <a:buNone/>
              <a:defRPr sz="1000"/>
            </a:lvl9pPr>
          </a:lstStyle>
          <a:p>
            <a:endParaRPr/>
          </a:p>
        </p:txBody>
      </p:sp>
      <p:sp>
        <p:nvSpPr>
          <p:cNvPr id="576" name="Google Shape;576;gebcc1785b2_0_741"/>
          <p:cNvSpPr txBox="1">
            <a:spLocks noGrp="1"/>
          </p:cNvSpPr>
          <p:nvPr>
            <p:ph type="body" idx="4"/>
          </p:nvPr>
        </p:nvSpPr>
        <p:spPr>
          <a:xfrm>
            <a:off x="6438890" y="2372155"/>
            <a:ext cx="5067300" cy="369300"/>
          </a:xfrm>
          <a:prstGeom prst="rect">
            <a:avLst/>
          </a:prstGeom>
          <a:noFill/>
          <a:ln>
            <a:noFill/>
          </a:ln>
        </p:spPr>
        <p:txBody>
          <a:bodyPr spcFirstLastPara="1" wrap="square" lIns="0" tIns="0" rIns="0" bIns="0" anchor="ctr" anchorCtr="0">
            <a:noAutofit/>
          </a:bodyPr>
          <a:lstStyle>
            <a:lvl1pPr marL="457200" lvl="0" indent="-228600" algn="l" rtl="0">
              <a:lnSpc>
                <a:spcPct val="80000"/>
              </a:lnSpc>
              <a:spcBef>
                <a:spcPts val="0"/>
              </a:spcBef>
              <a:spcAft>
                <a:spcPts val="0"/>
              </a:spcAft>
              <a:buClr>
                <a:schemeClr val="dk1"/>
              </a:buClr>
              <a:buSzPts val="3000"/>
              <a:buNone/>
              <a:defRPr sz="3000" b="1">
                <a:latin typeface="Arial"/>
                <a:ea typeface="Arial"/>
                <a:cs typeface="Arial"/>
                <a:sym typeface="Arial"/>
              </a:defRPr>
            </a:lvl1pPr>
            <a:lvl2pPr marL="914400" lvl="1" indent="-228600" algn="l" rtl="0">
              <a:lnSpc>
                <a:spcPct val="90000"/>
              </a:lnSpc>
              <a:spcBef>
                <a:spcPts val="400"/>
              </a:spcBef>
              <a:spcAft>
                <a:spcPts val="0"/>
              </a:spcAft>
              <a:buSzPts val="1400"/>
              <a:buNone/>
              <a:defRPr sz="1400"/>
            </a:lvl2pPr>
            <a:lvl3pPr marL="1371600" lvl="2" indent="-228600" algn="l" rtl="0">
              <a:lnSpc>
                <a:spcPct val="85000"/>
              </a:lnSpc>
              <a:spcBef>
                <a:spcPts val="400"/>
              </a:spcBef>
              <a:spcAft>
                <a:spcPts val="0"/>
              </a:spcAft>
              <a:buClr>
                <a:schemeClr val="dk1"/>
              </a:buClr>
              <a:buSzPts val="1200"/>
              <a:buNone/>
              <a:defRPr sz="1200"/>
            </a:lvl3pPr>
            <a:lvl4pPr marL="1828800" lvl="3" indent="-228600" algn="l" rtl="0">
              <a:lnSpc>
                <a:spcPct val="90000"/>
              </a:lnSpc>
              <a:spcBef>
                <a:spcPts val="1200"/>
              </a:spcBef>
              <a:spcAft>
                <a:spcPts val="0"/>
              </a:spcAft>
              <a:buClr>
                <a:schemeClr val="dk1"/>
              </a:buClr>
              <a:buSzPts val="1000"/>
              <a:buNone/>
              <a:defRPr sz="1000"/>
            </a:lvl4pPr>
            <a:lvl5pPr marL="2286000" lvl="4" indent="-228600" algn="l" rtl="0">
              <a:lnSpc>
                <a:spcPct val="90000"/>
              </a:lnSpc>
              <a:spcBef>
                <a:spcPts val="0"/>
              </a:spcBef>
              <a:spcAft>
                <a:spcPts val="0"/>
              </a:spcAft>
              <a:buClr>
                <a:schemeClr val="accent1"/>
              </a:buClr>
              <a:buSzPts val="1000"/>
              <a:buNone/>
              <a:defRPr sz="1000"/>
            </a:lvl5pPr>
            <a:lvl6pPr marL="2743200" lvl="5" indent="-228600" algn="l" rtl="0">
              <a:lnSpc>
                <a:spcPct val="120000"/>
              </a:lnSpc>
              <a:spcBef>
                <a:spcPts val="800"/>
              </a:spcBef>
              <a:spcAft>
                <a:spcPts val="0"/>
              </a:spcAft>
              <a:buClr>
                <a:schemeClr val="dk1"/>
              </a:buClr>
              <a:buSzPts val="1000"/>
              <a:buNone/>
              <a:defRPr sz="1000"/>
            </a:lvl6pPr>
            <a:lvl7pPr marL="3200400" lvl="6" indent="-228600" algn="l" rtl="0">
              <a:lnSpc>
                <a:spcPct val="85000"/>
              </a:lnSpc>
              <a:spcBef>
                <a:spcPts val="600"/>
              </a:spcBef>
              <a:spcAft>
                <a:spcPts val="0"/>
              </a:spcAft>
              <a:buSzPts val="1000"/>
              <a:buNone/>
              <a:defRPr sz="1000"/>
            </a:lvl7pPr>
            <a:lvl8pPr marL="3657600" lvl="7" indent="-228600" algn="l" rtl="0">
              <a:lnSpc>
                <a:spcPct val="100000"/>
              </a:lnSpc>
              <a:spcBef>
                <a:spcPts val="1200"/>
              </a:spcBef>
              <a:spcAft>
                <a:spcPts val="0"/>
              </a:spcAft>
              <a:buClr>
                <a:schemeClr val="dk1"/>
              </a:buClr>
              <a:buSzPts val="1000"/>
              <a:buNone/>
              <a:defRPr sz="1000"/>
            </a:lvl8pPr>
            <a:lvl9pPr marL="4114800" lvl="8" indent="-228600" algn="l" rtl="0">
              <a:lnSpc>
                <a:spcPct val="85000"/>
              </a:lnSpc>
              <a:spcBef>
                <a:spcPts val="600"/>
              </a:spcBef>
              <a:spcAft>
                <a:spcPts val="1200"/>
              </a:spcAft>
              <a:buClr>
                <a:schemeClr val="dk1"/>
              </a:buClr>
              <a:buSzPts val="1000"/>
              <a:buNone/>
              <a:defRPr sz="1000"/>
            </a:lvl9pPr>
          </a:lstStyle>
          <a:p>
            <a:endParaRPr/>
          </a:p>
        </p:txBody>
      </p:sp>
      <p:sp>
        <p:nvSpPr>
          <p:cNvPr id="577" name="Google Shape;577;gebcc1785b2_0_741"/>
          <p:cNvSpPr/>
          <p:nvPr/>
        </p:nvSpPr>
        <p:spPr>
          <a:xfrm>
            <a:off x="685798" y="2952559"/>
            <a:ext cx="5067300" cy="73800"/>
          </a:xfrm>
          <a:prstGeom prst="roundRect">
            <a:avLst>
              <a:gd name="adj" fmla="val 50000"/>
            </a:avLst>
          </a:prstGeom>
          <a:gradFill>
            <a:gsLst>
              <a:gs pos="0">
                <a:schemeClr val="accent6"/>
              </a:gs>
              <a:gs pos="10000">
                <a:schemeClr val="accent6"/>
              </a:gs>
              <a:gs pos="40000">
                <a:schemeClr val="accent2"/>
              </a:gs>
              <a:gs pos="80000">
                <a:schemeClr val="accent1"/>
              </a:gs>
              <a:gs pos="100000">
                <a:schemeClr val="accent1"/>
              </a:gs>
            </a:gsLst>
            <a:lin ang="10800025" scaled="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78" name="Google Shape;578;gebcc1785b2_0_741"/>
          <p:cNvSpPr/>
          <p:nvPr/>
        </p:nvSpPr>
        <p:spPr>
          <a:xfrm>
            <a:off x="6438889" y="2952559"/>
            <a:ext cx="5067300" cy="73800"/>
          </a:xfrm>
          <a:prstGeom prst="roundRect">
            <a:avLst>
              <a:gd name="adj" fmla="val 50000"/>
            </a:avLst>
          </a:prstGeom>
          <a:gradFill>
            <a:gsLst>
              <a:gs pos="0">
                <a:schemeClr val="accent6"/>
              </a:gs>
              <a:gs pos="10000">
                <a:schemeClr val="accent6"/>
              </a:gs>
              <a:gs pos="40000">
                <a:schemeClr val="accent2"/>
              </a:gs>
              <a:gs pos="80000">
                <a:schemeClr val="accent1"/>
              </a:gs>
              <a:gs pos="100000">
                <a:schemeClr val="accent1"/>
              </a:gs>
            </a:gsLst>
            <a:lin ang="10800025" scaled="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79" name="Google Shape;579;gebcc1785b2_0_741"/>
          <p:cNvSpPr txBox="1">
            <a:spLocks noGrp="1"/>
          </p:cNvSpPr>
          <p:nvPr>
            <p:ph type="body" idx="5"/>
          </p:nvPr>
        </p:nvSpPr>
        <p:spPr>
          <a:xfrm>
            <a:off x="685800" y="1592812"/>
            <a:ext cx="10820400" cy="281100"/>
          </a:xfrm>
          <a:prstGeom prst="rect">
            <a:avLst/>
          </a:prstGeom>
          <a:noFill/>
          <a:ln>
            <a:noFill/>
          </a:ln>
        </p:spPr>
        <p:txBody>
          <a:bodyPr spcFirstLastPara="1" wrap="square" lIns="0" tIns="0" rIns="0" bIns="0" anchor="t" anchorCtr="0">
            <a:noAutofit/>
          </a:bodyPr>
          <a:lstStyle>
            <a:lvl1pPr marL="457200" lvl="0" indent="-228600" algn="l" rtl="0">
              <a:lnSpc>
                <a:spcPct val="83000"/>
              </a:lnSpc>
              <a:spcBef>
                <a:spcPts val="0"/>
              </a:spcBef>
              <a:spcAft>
                <a:spcPts val="0"/>
              </a:spcAft>
              <a:buClr>
                <a:schemeClr val="dk2"/>
              </a:buClr>
              <a:buSzPts val="2200"/>
              <a:buNone/>
              <a:defRPr b="0">
                <a:solidFill>
                  <a:schemeClr val="dk2"/>
                </a:solidFill>
              </a:defRPr>
            </a:lvl1pPr>
            <a:lvl2pPr marL="914400" lvl="1" indent="-228600" algn="l" rtl="0">
              <a:lnSpc>
                <a:spcPct val="90000"/>
              </a:lnSpc>
              <a:spcBef>
                <a:spcPts val="400"/>
              </a:spcBef>
              <a:spcAft>
                <a:spcPts val="0"/>
              </a:spcAft>
              <a:buSzPts val="2000"/>
              <a:buNone/>
              <a:defRPr sz="2000" b="1"/>
            </a:lvl2pPr>
            <a:lvl3pPr marL="1371600" lvl="2" indent="-228600" algn="l" rtl="0">
              <a:lnSpc>
                <a:spcPct val="85000"/>
              </a:lnSpc>
              <a:spcBef>
                <a:spcPts val="400"/>
              </a:spcBef>
              <a:spcAft>
                <a:spcPts val="0"/>
              </a:spcAft>
              <a:buClr>
                <a:schemeClr val="dk1"/>
              </a:buClr>
              <a:buSzPts val="1800"/>
              <a:buNone/>
              <a:defRPr sz="1800" b="1"/>
            </a:lvl3pPr>
            <a:lvl4pPr marL="1828800" lvl="3" indent="-228600" algn="l" rtl="0">
              <a:lnSpc>
                <a:spcPct val="90000"/>
              </a:lnSpc>
              <a:spcBef>
                <a:spcPts val="1200"/>
              </a:spcBef>
              <a:spcAft>
                <a:spcPts val="0"/>
              </a:spcAft>
              <a:buClr>
                <a:schemeClr val="dk1"/>
              </a:buClr>
              <a:buSzPts val="1600"/>
              <a:buNone/>
              <a:defRPr sz="1600" b="1"/>
            </a:lvl4pPr>
            <a:lvl5pPr marL="2286000" lvl="4" indent="-228600" algn="l" rtl="0">
              <a:lnSpc>
                <a:spcPct val="90000"/>
              </a:lnSpc>
              <a:spcBef>
                <a:spcPts val="0"/>
              </a:spcBef>
              <a:spcAft>
                <a:spcPts val="0"/>
              </a:spcAft>
              <a:buClr>
                <a:schemeClr val="accent1"/>
              </a:buClr>
              <a:buSzPts val="1600"/>
              <a:buNone/>
              <a:defRPr sz="1600" b="1"/>
            </a:lvl5pPr>
            <a:lvl6pPr marL="2743200" lvl="5" indent="-228600" algn="l" rtl="0">
              <a:lnSpc>
                <a:spcPct val="120000"/>
              </a:lnSpc>
              <a:spcBef>
                <a:spcPts val="800"/>
              </a:spcBef>
              <a:spcAft>
                <a:spcPts val="0"/>
              </a:spcAft>
              <a:buClr>
                <a:schemeClr val="dk1"/>
              </a:buClr>
              <a:buSzPts val="1600"/>
              <a:buNone/>
              <a:defRPr sz="1600" b="1"/>
            </a:lvl6pPr>
            <a:lvl7pPr marL="3200400" lvl="6" indent="-228600" algn="l" rtl="0">
              <a:lnSpc>
                <a:spcPct val="85000"/>
              </a:lnSpc>
              <a:spcBef>
                <a:spcPts val="600"/>
              </a:spcBef>
              <a:spcAft>
                <a:spcPts val="0"/>
              </a:spcAft>
              <a:buSzPts val="1600"/>
              <a:buNone/>
              <a:defRPr sz="1600" b="1"/>
            </a:lvl7pPr>
            <a:lvl8pPr marL="3657600" lvl="7" indent="-228600" algn="l" rtl="0">
              <a:lnSpc>
                <a:spcPct val="100000"/>
              </a:lnSpc>
              <a:spcBef>
                <a:spcPts val="1200"/>
              </a:spcBef>
              <a:spcAft>
                <a:spcPts val="0"/>
              </a:spcAft>
              <a:buClr>
                <a:schemeClr val="dk1"/>
              </a:buClr>
              <a:buSzPts val="1600"/>
              <a:buNone/>
              <a:defRPr sz="1600" b="1"/>
            </a:lvl8pPr>
            <a:lvl9pPr marL="4114800" lvl="8" indent="-228600" algn="l" rtl="0">
              <a:lnSpc>
                <a:spcPct val="85000"/>
              </a:lnSpc>
              <a:spcBef>
                <a:spcPts val="600"/>
              </a:spcBef>
              <a:spcAft>
                <a:spcPts val="1200"/>
              </a:spcAft>
              <a:buClr>
                <a:schemeClr val="dk1"/>
              </a:buClr>
              <a:buSzPts val="1600"/>
              <a:buNone/>
              <a:defRPr sz="1600" b="1"/>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Chart and Content Right">
  <p:cSld name="Chart and Content Right">
    <p:spTree>
      <p:nvGrpSpPr>
        <p:cNvPr id="1" name="Shape 580"/>
        <p:cNvGrpSpPr/>
        <p:nvPr/>
      </p:nvGrpSpPr>
      <p:grpSpPr>
        <a:xfrm>
          <a:off x="0" y="0"/>
          <a:ext cx="0" cy="0"/>
          <a:chOff x="0" y="0"/>
          <a:chExt cx="0" cy="0"/>
        </a:xfrm>
      </p:grpSpPr>
      <p:sp>
        <p:nvSpPr>
          <p:cNvPr id="581" name="Google Shape;581;gebcc1785b2_0_750"/>
          <p:cNvSpPr/>
          <p:nvPr/>
        </p:nvSpPr>
        <p:spPr>
          <a:xfrm>
            <a:off x="684061" y="228600"/>
            <a:ext cx="5067300" cy="5719800"/>
          </a:xfrm>
          <a:prstGeom prst="rect">
            <a:avLst/>
          </a:prstGeom>
          <a:gradFill>
            <a:gsLst>
              <a:gs pos="0">
                <a:srgbClr val="E6E6E6">
                  <a:alpha val="69803"/>
                </a:srgbClr>
              </a:gs>
              <a:gs pos="22000">
                <a:schemeClr val="lt1"/>
              </a:gs>
              <a:gs pos="100000">
                <a:schemeClr val="lt1"/>
              </a:gs>
            </a:gsLst>
            <a:lin ang="5400012" scaled="0"/>
          </a:gradFill>
          <a:ln>
            <a:noFill/>
          </a:ln>
        </p:spPr>
        <p:txBody>
          <a:bodyPr spcFirstLastPara="1" wrap="square" lIns="0" tIns="274300" rIns="0" bIns="0" anchor="t" anchorCtr="0">
            <a:noAutofit/>
          </a:bodyPr>
          <a:lstStyle/>
          <a:p>
            <a:pPr marL="0" marR="0" lvl="0" indent="0" algn="ctr" rtl="0">
              <a:lnSpc>
                <a:spcPct val="85000"/>
              </a:lnSpc>
              <a:spcBef>
                <a:spcPts val="0"/>
              </a:spcBef>
              <a:spcAft>
                <a:spcPts val="0"/>
              </a:spcAft>
              <a:buClr>
                <a:schemeClr val="dk1"/>
              </a:buClr>
              <a:buSzPts val="1800"/>
              <a:buFont typeface="Arial"/>
              <a:buNone/>
            </a:pPr>
            <a:endParaRPr sz="1800" b="0" i="0" u="none" strike="noStrike" cap="none">
              <a:solidFill>
                <a:schemeClr val="dk2"/>
              </a:solidFill>
              <a:latin typeface="Arial"/>
              <a:ea typeface="Arial"/>
              <a:cs typeface="Arial"/>
              <a:sym typeface="Arial"/>
            </a:endParaRPr>
          </a:p>
        </p:txBody>
      </p:sp>
      <p:sp>
        <p:nvSpPr>
          <p:cNvPr id="582" name="Google Shape;582;gebcc1785b2_0_750"/>
          <p:cNvSpPr txBox="1">
            <a:spLocks noGrp="1"/>
          </p:cNvSpPr>
          <p:nvPr>
            <p:ph type="body" idx="1"/>
          </p:nvPr>
        </p:nvSpPr>
        <p:spPr>
          <a:xfrm>
            <a:off x="1031533" y="812800"/>
            <a:ext cx="4372500" cy="561900"/>
          </a:xfrm>
          <a:prstGeom prst="rect">
            <a:avLst/>
          </a:prstGeom>
          <a:noFill/>
          <a:ln>
            <a:noFill/>
          </a:ln>
        </p:spPr>
        <p:txBody>
          <a:bodyPr spcFirstLastPara="1" wrap="square" lIns="0" tIns="0" rIns="0" bIns="0" anchor="t" anchorCtr="0">
            <a:noAutofit/>
          </a:bodyPr>
          <a:lstStyle>
            <a:lvl1pPr marL="457200" lvl="0" indent="-228600" algn="ctr" rtl="0">
              <a:lnSpc>
                <a:spcPct val="83000"/>
              </a:lnSpc>
              <a:spcBef>
                <a:spcPts val="0"/>
              </a:spcBef>
              <a:spcAft>
                <a:spcPts val="0"/>
              </a:spcAft>
              <a:buClr>
                <a:schemeClr val="dk1"/>
              </a:buClr>
              <a:buSzPts val="2200"/>
              <a:buNone/>
              <a:defRPr sz="2200" b="1">
                <a:solidFill>
                  <a:schemeClr val="dk1"/>
                </a:solidFill>
                <a:latin typeface="Arial"/>
                <a:ea typeface="Arial"/>
                <a:cs typeface="Arial"/>
                <a:sym typeface="Arial"/>
              </a:defRPr>
            </a:lvl1pPr>
            <a:lvl2pPr marL="914400" lvl="1" indent="-228600" algn="l" rtl="0">
              <a:lnSpc>
                <a:spcPct val="90000"/>
              </a:lnSpc>
              <a:spcBef>
                <a:spcPts val="400"/>
              </a:spcBef>
              <a:spcAft>
                <a:spcPts val="0"/>
              </a:spcAft>
              <a:buSzPts val="2000"/>
              <a:buNone/>
              <a:defRPr sz="2000" b="1"/>
            </a:lvl2pPr>
            <a:lvl3pPr marL="1371600" lvl="2" indent="-228600" algn="l" rtl="0">
              <a:lnSpc>
                <a:spcPct val="85000"/>
              </a:lnSpc>
              <a:spcBef>
                <a:spcPts val="400"/>
              </a:spcBef>
              <a:spcAft>
                <a:spcPts val="0"/>
              </a:spcAft>
              <a:buClr>
                <a:schemeClr val="dk1"/>
              </a:buClr>
              <a:buSzPts val="1800"/>
              <a:buNone/>
              <a:defRPr sz="1800" b="1"/>
            </a:lvl3pPr>
            <a:lvl4pPr marL="1828800" lvl="3" indent="-228600" algn="l" rtl="0">
              <a:lnSpc>
                <a:spcPct val="90000"/>
              </a:lnSpc>
              <a:spcBef>
                <a:spcPts val="1200"/>
              </a:spcBef>
              <a:spcAft>
                <a:spcPts val="0"/>
              </a:spcAft>
              <a:buClr>
                <a:schemeClr val="dk1"/>
              </a:buClr>
              <a:buSzPts val="1600"/>
              <a:buNone/>
              <a:defRPr sz="1600" b="1"/>
            </a:lvl4pPr>
            <a:lvl5pPr marL="2286000" lvl="4" indent="-228600" algn="l" rtl="0">
              <a:lnSpc>
                <a:spcPct val="90000"/>
              </a:lnSpc>
              <a:spcBef>
                <a:spcPts val="0"/>
              </a:spcBef>
              <a:spcAft>
                <a:spcPts val="0"/>
              </a:spcAft>
              <a:buClr>
                <a:schemeClr val="accent1"/>
              </a:buClr>
              <a:buSzPts val="1600"/>
              <a:buNone/>
              <a:defRPr sz="1600" b="1"/>
            </a:lvl5pPr>
            <a:lvl6pPr marL="2743200" lvl="5" indent="-228600" algn="l" rtl="0">
              <a:lnSpc>
                <a:spcPct val="120000"/>
              </a:lnSpc>
              <a:spcBef>
                <a:spcPts val="800"/>
              </a:spcBef>
              <a:spcAft>
                <a:spcPts val="0"/>
              </a:spcAft>
              <a:buClr>
                <a:schemeClr val="dk1"/>
              </a:buClr>
              <a:buSzPts val="1600"/>
              <a:buNone/>
              <a:defRPr sz="1600" b="1"/>
            </a:lvl6pPr>
            <a:lvl7pPr marL="3200400" lvl="6" indent="-228600" algn="l" rtl="0">
              <a:lnSpc>
                <a:spcPct val="85000"/>
              </a:lnSpc>
              <a:spcBef>
                <a:spcPts val="600"/>
              </a:spcBef>
              <a:spcAft>
                <a:spcPts val="0"/>
              </a:spcAft>
              <a:buSzPts val="1600"/>
              <a:buNone/>
              <a:defRPr sz="1600" b="1"/>
            </a:lvl7pPr>
            <a:lvl8pPr marL="3657600" lvl="7" indent="-228600" algn="l" rtl="0">
              <a:lnSpc>
                <a:spcPct val="100000"/>
              </a:lnSpc>
              <a:spcBef>
                <a:spcPts val="1200"/>
              </a:spcBef>
              <a:spcAft>
                <a:spcPts val="0"/>
              </a:spcAft>
              <a:buClr>
                <a:schemeClr val="dk1"/>
              </a:buClr>
              <a:buSzPts val="1600"/>
              <a:buNone/>
              <a:defRPr sz="1600" b="1"/>
            </a:lvl8pPr>
            <a:lvl9pPr marL="4114800" lvl="8" indent="-228600" algn="l" rtl="0">
              <a:lnSpc>
                <a:spcPct val="85000"/>
              </a:lnSpc>
              <a:spcBef>
                <a:spcPts val="600"/>
              </a:spcBef>
              <a:spcAft>
                <a:spcPts val="1200"/>
              </a:spcAft>
              <a:buClr>
                <a:schemeClr val="dk1"/>
              </a:buClr>
              <a:buSzPts val="1600"/>
              <a:buNone/>
              <a:defRPr sz="1600" b="1"/>
            </a:lvl9pPr>
          </a:lstStyle>
          <a:p>
            <a:endParaRPr/>
          </a:p>
        </p:txBody>
      </p:sp>
      <p:sp>
        <p:nvSpPr>
          <p:cNvPr id="583" name="Google Shape;583;gebcc1785b2_0_750"/>
          <p:cNvSpPr txBox="1">
            <a:spLocks noGrp="1"/>
          </p:cNvSpPr>
          <p:nvPr>
            <p:ph type="body" idx="2"/>
          </p:nvPr>
        </p:nvSpPr>
        <p:spPr>
          <a:xfrm>
            <a:off x="6430078" y="812801"/>
            <a:ext cx="5067300" cy="5364300"/>
          </a:xfrm>
          <a:prstGeom prst="rect">
            <a:avLst/>
          </a:prstGeom>
          <a:noFill/>
          <a:ln>
            <a:noFill/>
          </a:ln>
        </p:spPr>
        <p:txBody>
          <a:bodyPr spcFirstLastPara="1" wrap="square" lIns="0" tIns="0" rIns="0" bIns="0" anchor="ctr" anchorCtr="0">
            <a:noAutofit/>
          </a:bodyPr>
          <a:lstStyle>
            <a:lvl1pPr marL="457200" lvl="0" indent="-609600" algn="l" rtl="0">
              <a:lnSpc>
                <a:spcPct val="90000"/>
              </a:lnSpc>
              <a:spcBef>
                <a:spcPts val="1200"/>
              </a:spcBef>
              <a:spcAft>
                <a:spcPts val="0"/>
              </a:spcAft>
              <a:buClr>
                <a:schemeClr val="dk1"/>
              </a:buClr>
              <a:buSzPts val="6000"/>
              <a:buFont typeface="Arial"/>
              <a:buChar char="​"/>
              <a:defRPr sz="6000" b="1">
                <a:solidFill>
                  <a:schemeClr val="dk1"/>
                </a:solidFill>
                <a:latin typeface="Arial"/>
                <a:ea typeface="Arial"/>
                <a:cs typeface="Arial"/>
                <a:sym typeface="Arial"/>
              </a:defRPr>
            </a:lvl1pPr>
            <a:lvl2pPr marL="914400" lvl="1" indent="-419100" algn="l" rtl="0">
              <a:lnSpc>
                <a:spcPct val="83000"/>
              </a:lnSpc>
              <a:spcBef>
                <a:spcPts val="300"/>
              </a:spcBef>
              <a:spcAft>
                <a:spcPts val="0"/>
              </a:spcAft>
              <a:buSzPts val="3000"/>
              <a:buFont typeface="Arial"/>
              <a:buChar char="​"/>
              <a:defRPr sz="3000">
                <a:solidFill>
                  <a:schemeClr val="dk2"/>
                </a:solidFill>
                <a:latin typeface="Arial"/>
                <a:ea typeface="Arial"/>
                <a:cs typeface="Arial"/>
                <a:sym typeface="Arial"/>
              </a:defRPr>
            </a:lvl2pPr>
            <a:lvl3pPr marL="1371600" lvl="2" indent="-342900" algn="l" rtl="0">
              <a:lnSpc>
                <a:spcPct val="120000"/>
              </a:lnSpc>
              <a:spcBef>
                <a:spcPts val="3000"/>
              </a:spcBef>
              <a:spcAft>
                <a:spcPts val="0"/>
              </a:spcAft>
              <a:buClr>
                <a:schemeClr val="dk1"/>
              </a:buClr>
              <a:buSzPts val="1800"/>
              <a:buFont typeface="Arial"/>
              <a:buChar char="​"/>
              <a:defRPr sz="1800">
                <a:solidFill>
                  <a:schemeClr val="dk1"/>
                </a:solidFill>
                <a:latin typeface="Arial"/>
                <a:ea typeface="Arial"/>
                <a:cs typeface="Arial"/>
                <a:sym typeface="Arial"/>
              </a:defRPr>
            </a:lvl3pPr>
            <a:lvl4pPr marL="1828800" lvl="3" indent="-317500" algn="l" rtl="0">
              <a:lnSpc>
                <a:spcPct val="90000"/>
              </a:lnSpc>
              <a:spcBef>
                <a:spcPts val="400"/>
              </a:spcBef>
              <a:spcAft>
                <a:spcPts val="0"/>
              </a:spcAft>
              <a:buClr>
                <a:schemeClr val="accent1"/>
              </a:buClr>
              <a:buSzPts val="1400"/>
              <a:buFont typeface="Arial"/>
              <a:buChar char="•"/>
              <a:defRPr sz="1400" b="0">
                <a:solidFill>
                  <a:schemeClr val="dk1"/>
                </a:solidFill>
                <a:latin typeface="Arial"/>
                <a:ea typeface="Arial"/>
                <a:cs typeface="Arial"/>
                <a:sym typeface="Arial"/>
              </a:defRPr>
            </a:lvl4pPr>
            <a:lvl5pPr marL="2286000" lvl="4" indent="-304800" algn="l" rtl="0">
              <a:lnSpc>
                <a:spcPct val="85000"/>
              </a:lnSpc>
              <a:spcBef>
                <a:spcPts val="400"/>
              </a:spcBef>
              <a:spcAft>
                <a:spcPts val="0"/>
              </a:spcAft>
              <a:buClr>
                <a:schemeClr val="dk1"/>
              </a:buClr>
              <a:buSzPts val="1200"/>
              <a:buFont typeface="Arial"/>
              <a:buChar char="–"/>
              <a:defRPr sz="1200">
                <a:solidFill>
                  <a:schemeClr val="dk1"/>
                </a:solidFill>
                <a:latin typeface="Arial"/>
                <a:ea typeface="Arial"/>
                <a:cs typeface="Arial"/>
                <a:sym typeface="Arial"/>
              </a:defRPr>
            </a:lvl5pPr>
            <a:lvl6pPr marL="2743200" lvl="5" indent="-355600" algn="l" rtl="0">
              <a:lnSpc>
                <a:spcPct val="90000"/>
              </a:lnSpc>
              <a:spcBef>
                <a:spcPts val="1200"/>
              </a:spcBef>
              <a:spcAft>
                <a:spcPts val="0"/>
              </a:spcAft>
              <a:buClr>
                <a:schemeClr val="dk1"/>
              </a:buClr>
              <a:buSzPts val="2000"/>
              <a:buFont typeface="Arial"/>
              <a:buChar char="​"/>
              <a:defRPr sz="2000" b="1">
                <a:solidFill>
                  <a:schemeClr val="dk1"/>
                </a:solidFill>
                <a:latin typeface="Arial"/>
                <a:ea typeface="Arial"/>
                <a:cs typeface="Arial"/>
                <a:sym typeface="Arial"/>
              </a:defRPr>
            </a:lvl6pPr>
            <a:lvl7pPr marL="3200400" lvl="6" indent="-317500" algn="l" rtl="0">
              <a:lnSpc>
                <a:spcPct val="90000"/>
              </a:lnSpc>
              <a:spcBef>
                <a:spcPts val="0"/>
              </a:spcBef>
              <a:spcAft>
                <a:spcPts val="0"/>
              </a:spcAft>
              <a:buSzPts val="1400"/>
              <a:buFont typeface="Arial"/>
              <a:buChar char="​"/>
              <a:defRPr sz="1400">
                <a:solidFill>
                  <a:schemeClr val="accent1"/>
                </a:solidFill>
                <a:latin typeface="Arial"/>
                <a:ea typeface="Arial"/>
                <a:cs typeface="Arial"/>
                <a:sym typeface="Arial"/>
              </a:defRPr>
            </a:lvl7pPr>
            <a:lvl8pPr marL="3657600" lvl="7" indent="-317500" algn="l" rtl="0">
              <a:lnSpc>
                <a:spcPct val="120000"/>
              </a:lnSpc>
              <a:spcBef>
                <a:spcPts val="400"/>
              </a:spcBef>
              <a:spcAft>
                <a:spcPts val="0"/>
              </a:spcAft>
              <a:buClr>
                <a:schemeClr val="dk1"/>
              </a:buClr>
              <a:buSzPts val="1400"/>
              <a:buFont typeface="Arial"/>
              <a:buChar char="​"/>
              <a:defRPr sz="1400">
                <a:solidFill>
                  <a:schemeClr val="dk1"/>
                </a:solidFill>
                <a:latin typeface="Arial"/>
                <a:ea typeface="Arial"/>
                <a:cs typeface="Arial"/>
                <a:sym typeface="Arial"/>
              </a:defRPr>
            </a:lvl8pPr>
            <a:lvl9pPr marL="4114800" lvl="8" indent="-304800" algn="l" rtl="0">
              <a:lnSpc>
                <a:spcPct val="80000"/>
              </a:lnSpc>
              <a:spcBef>
                <a:spcPts val="600"/>
              </a:spcBef>
              <a:spcAft>
                <a:spcPts val="0"/>
              </a:spcAft>
              <a:buClr>
                <a:schemeClr val="accent4"/>
              </a:buClr>
              <a:buSzPts val="1200"/>
              <a:buFont typeface="Arial"/>
              <a:buChar char="•"/>
              <a:defRPr sz="1200" b="0">
                <a:solidFill>
                  <a:schemeClr val="dk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0"/>
        <p:cNvGrpSpPr/>
        <p:nvPr/>
      </p:nvGrpSpPr>
      <p:grpSpPr>
        <a:xfrm>
          <a:off x="0" y="0"/>
          <a:ext cx="0" cy="0"/>
          <a:chOff x="0" y="0"/>
          <a:chExt cx="0" cy="0"/>
        </a:xfrm>
      </p:grpSpPr>
      <p:sp>
        <p:nvSpPr>
          <p:cNvPr id="61" name="Google Shape;61;p36"/>
          <p:cNvSpPr txBox="1">
            <a:spLocks noGrp="1"/>
          </p:cNvSpPr>
          <p:nvPr>
            <p:ph type="body" idx="1"/>
          </p:nvPr>
        </p:nvSpPr>
        <p:spPr>
          <a:xfrm>
            <a:off x="415600" y="5640767"/>
            <a:ext cx="7998300" cy="80670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1200"/>
              </a:spcBef>
              <a:spcAft>
                <a:spcPts val="0"/>
              </a:spcAft>
              <a:buSzPts val="2200"/>
              <a:buFont typeface="Raleway"/>
              <a:buNone/>
              <a:defRPr b="1">
                <a:latin typeface="Raleway"/>
                <a:ea typeface="Raleway"/>
                <a:cs typeface="Raleway"/>
                <a:sym typeface="Raleway"/>
              </a:defRPr>
            </a:lvl1pPr>
            <a:lvl2pPr marL="914400" lvl="1" indent="-342900" algn="l">
              <a:lnSpc>
                <a:spcPct val="90000"/>
              </a:lnSpc>
              <a:spcBef>
                <a:spcPts val="400"/>
              </a:spcBef>
              <a:spcAft>
                <a:spcPts val="0"/>
              </a:spcAft>
              <a:buSzPts val="1800"/>
              <a:buChar char="•"/>
              <a:defRPr/>
            </a:lvl2pPr>
            <a:lvl3pPr marL="1371600" lvl="2" indent="-317500" algn="l">
              <a:lnSpc>
                <a:spcPct val="85000"/>
              </a:lnSpc>
              <a:spcBef>
                <a:spcPts val="400"/>
              </a:spcBef>
              <a:spcAft>
                <a:spcPts val="0"/>
              </a:spcAft>
              <a:buSzPts val="1400"/>
              <a:buChar char="–"/>
              <a:defRPr/>
            </a:lvl3pPr>
            <a:lvl4pPr marL="1828800" lvl="3" indent="-355600" algn="l">
              <a:lnSpc>
                <a:spcPct val="90000"/>
              </a:lnSpc>
              <a:spcBef>
                <a:spcPts val="1200"/>
              </a:spcBef>
              <a:spcAft>
                <a:spcPts val="0"/>
              </a:spcAft>
              <a:buSzPts val="2000"/>
              <a:buChar char="​"/>
              <a:defRPr/>
            </a:lvl4pPr>
            <a:lvl5pPr marL="2286000" lvl="4" indent="-228600" algn="l">
              <a:lnSpc>
                <a:spcPct val="90000"/>
              </a:lnSpc>
              <a:spcBef>
                <a:spcPts val="0"/>
              </a:spcBef>
              <a:spcAft>
                <a:spcPts val="0"/>
              </a:spcAft>
              <a:buSzPts val="1400"/>
              <a:buNone/>
              <a:defRPr/>
            </a:lvl5pPr>
            <a:lvl6pPr marL="2743200" lvl="5" indent="-317500" algn="l">
              <a:lnSpc>
                <a:spcPct val="120000"/>
              </a:lnSpc>
              <a:spcBef>
                <a:spcPts val="800"/>
              </a:spcBef>
              <a:spcAft>
                <a:spcPts val="0"/>
              </a:spcAft>
              <a:buSzPts val="1400"/>
              <a:buChar char="​"/>
              <a:defRPr/>
            </a:lvl6pPr>
            <a:lvl7pPr marL="3200400" lvl="6" indent="-304800" algn="l">
              <a:lnSpc>
                <a:spcPct val="85000"/>
              </a:lnSpc>
              <a:spcBef>
                <a:spcPts val="600"/>
              </a:spcBef>
              <a:spcAft>
                <a:spcPts val="0"/>
              </a:spcAft>
              <a:buSzPts val="1200"/>
              <a:buChar char="•"/>
              <a:defRPr/>
            </a:lvl7pPr>
            <a:lvl8pPr marL="3657600" lvl="7" indent="-368300" algn="l">
              <a:lnSpc>
                <a:spcPct val="100000"/>
              </a:lnSpc>
              <a:spcBef>
                <a:spcPts val="1200"/>
              </a:spcBef>
              <a:spcAft>
                <a:spcPts val="0"/>
              </a:spcAft>
              <a:buSzPts val="2200"/>
              <a:buChar char="“"/>
              <a:defRPr/>
            </a:lvl8pPr>
            <a:lvl9pPr marL="4114800" lvl="8" indent="-317500" algn="l">
              <a:lnSpc>
                <a:spcPct val="85000"/>
              </a:lnSpc>
              <a:spcBef>
                <a:spcPts val="600"/>
              </a:spcBef>
              <a:spcAft>
                <a:spcPts val="1200"/>
              </a:spcAft>
              <a:buSzPts val="1400"/>
              <a:buChar char="​"/>
              <a:defRPr/>
            </a:lvl9pPr>
          </a:lstStyle>
          <a:p>
            <a:endParaRPr/>
          </a:p>
        </p:txBody>
      </p:sp>
      <p:sp>
        <p:nvSpPr>
          <p:cNvPr id="62" name="Google Shape;62;p3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Chart and Content Left">
  <p:cSld name="Chart and Content Left">
    <p:spTree>
      <p:nvGrpSpPr>
        <p:cNvPr id="1" name="Shape 584"/>
        <p:cNvGrpSpPr/>
        <p:nvPr/>
      </p:nvGrpSpPr>
      <p:grpSpPr>
        <a:xfrm>
          <a:off x="0" y="0"/>
          <a:ext cx="0" cy="0"/>
          <a:chOff x="0" y="0"/>
          <a:chExt cx="0" cy="0"/>
        </a:xfrm>
      </p:grpSpPr>
      <p:sp>
        <p:nvSpPr>
          <p:cNvPr id="585" name="Google Shape;585;gebcc1785b2_0_754"/>
          <p:cNvSpPr txBox="1">
            <a:spLocks noGrp="1"/>
          </p:cNvSpPr>
          <p:nvPr>
            <p:ph type="body" idx="1"/>
          </p:nvPr>
        </p:nvSpPr>
        <p:spPr>
          <a:xfrm>
            <a:off x="685801" y="812801"/>
            <a:ext cx="5067300" cy="5364300"/>
          </a:xfrm>
          <a:prstGeom prst="rect">
            <a:avLst/>
          </a:prstGeom>
          <a:noFill/>
          <a:ln>
            <a:noFill/>
          </a:ln>
        </p:spPr>
        <p:txBody>
          <a:bodyPr spcFirstLastPara="1" wrap="square" lIns="0" tIns="0" rIns="0" bIns="0" anchor="t" anchorCtr="0">
            <a:noAutofit/>
          </a:bodyPr>
          <a:lstStyle>
            <a:lvl1pPr marL="457200" lvl="0" indent="-609600" algn="l" rtl="0">
              <a:lnSpc>
                <a:spcPct val="90000"/>
              </a:lnSpc>
              <a:spcBef>
                <a:spcPts val="1200"/>
              </a:spcBef>
              <a:spcAft>
                <a:spcPts val="0"/>
              </a:spcAft>
              <a:buClr>
                <a:schemeClr val="dk1"/>
              </a:buClr>
              <a:buSzPts val="6000"/>
              <a:buFont typeface="Arial"/>
              <a:buChar char="​"/>
              <a:defRPr sz="6000" b="1">
                <a:solidFill>
                  <a:schemeClr val="dk1"/>
                </a:solidFill>
                <a:latin typeface="Arial"/>
                <a:ea typeface="Arial"/>
                <a:cs typeface="Arial"/>
                <a:sym typeface="Arial"/>
              </a:defRPr>
            </a:lvl1pPr>
            <a:lvl2pPr marL="914400" lvl="1" indent="-419100" algn="l" rtl="0">
              <a:lnSpc>
                <a:spcPct val="83000"/>
              </a:lnSpc>
              <a:spcBef>
                <a:spcPts val="300"/>
              </a:spcBef>
              <a:spcAft>
                <a:spcPts val="0"/>
              </a:spcAft>
              <a:buSzPts val="3000"/>
              <a:buFont typeface="Arial"/>
              <a:buChar char="​"/>
              <a:defRPr sz="3000">
                <a:solidFill>
                  <a:schemeClr val="dk2"/>
                </a:solidFill>
                <a:latin typeface="Arial"/>
                <a:ea typeface="Arial"/>
                <a:cs typeface="Arial"/>
                <a:sym typeface="Arial"/>
              </a:defRPr>
            </a:lvl2pPr>
            <a:lvl3pPr marL="1371600" lvl="2" indent="-342900" algn="l" rtl="0">
              <a:lnSpc>
                <a:spcPct val="120000"/>
              </a:lnSpc>
              <a:spcBef>
                <a:spcPts val="3000"/>
              </a:spcBef>
              <a:spcAft>
                <a:spcPts val="0"/>
              </a:spcAft>
              <a:buClr>
                <a:schemeClr val="dk1"/>
              </a:buClr>
              <a:buSzPts val="1800"/>
              <a:buFont typeface="Arial"/>
              <a:buChar char="​"/>
              <a:defRPr sz="1800">
                <a:solidFill>
                  <a:schemeClr val="dk1"/>
                </a:solidFill>
                <a:latin typeface="Arial"/>
                <a:ea typeface="Arial"/>
                <a:cs typeface="Arial"/>
                <a:sym typeface="Arial"/>
              </a:defRPr>
            </a:lvl3pPr>
            <a:lvl4pPr marL="1828800" lvl="3" indent="-317500" algn="l" rtl="0">
              <a:lnSpc>
                <a:spcPct val="90000"/>
              </a:lnSpc>
              <a:spcBef>
                <a:spcPts val="400"/>
              </a:spcBef>
              <a:spcAft>
                <a:spcPts val="0"/>
              </a:spcAft>
              <a:buClr>
                <a:schemeClr val="accent1"/>
              </a:buClr>
              <a:buSzPts val="1400"/>
              <a:buFont typeface="Arial"/>
              <a:buChar char="•"/>
              <a:defRPr sz="1400" b="0">
                <a:solidFill>
                  <a:schemeClr val="dk1"/>
                </a:solidFill>
                <a:latin typeface="Arial"/>
                <a:ea typeface="Arial"/>
                <a:cs typeface="Arial"/>
                <a:sym typeface="Arial"/>
              </a:defRPr>
            </a:lvl4pPr>
            <a:lvl5pPr marL="2286000" lvl="4" indent="-304800" algn="l" rtl="0">
              <a:lnSpc>
                <a:spcPct val="85000"/>
              </a:lnSpc>
              <a:spcBef>
                <a:spcPts val="400"/>
              </a:spcBef>
              <a:spcAft>
                <a:spcPts val="0"/>
              </a:spcAft>
              <a:buClr>
                <a:schemeClr val="dk1"/>
              </a:buClr>
              <a:buSzPts val="1200"/>
              <a:buFont typeface="Arial"/>
              <a:buChar char="–"/>
              <a:defRPr sz="1200">
                <a:solidFill>
                  <a:schemeClr val="dk1"/>
                </a:solidFill>
                <a:latin typeface="Arial"/>
                <a:ea typeface="Arial"/>
                <a:cs typeface="Arial"/>
                <a:sym typeface="Arial"/>
              </a:defRPr>
            </a:lvl5pPr>
            <a:lvl6pPr marL="2743200" lvl="5" indent="-355600" algn="l" rtl="0">
              <a:lnSpc>
                <a:spcPct val="90000"/>
              </a:lnSpc>
              <a:spcBef>
                <a:spcPts val="1200"/>
              </a:spcBef>
              <a:spcAft>
                <a:spcPts val="0"/>
              </a:spcAft>
              <a:buClr>
                <a:schemeClr val="dk1"/>
              </a:buClr>
              <a:buSzPts val="2000"/>
              <a:buFont typeface="Arial"/>
              <a:buChar char="​"/>
              <a:defRPr sz="2000" b="1">
                <a:solidFill>
                  <a:schemeClr val="dk1"/>
                </a:solidFill>
                <a:latin typeface="Arial"/>
                <a:ea typeface="Arial"/>
                <a:cs typeface="Arial"/>
                <a:sym typeface="Arial"/>
              </a:defRPr>
            </a:lvl6pPr>
            <a:lvl7pPr marL="3200400" lvl="6" indent="-317500" algn="l" rtl="0">
              <a:lnSpc>
                <a:spcPct val="90000"/>
              </a:lnSpc>
              <a:spcBef>
                <a:spcPts val="0"/>
              </a:spcBef>
              <a:spcAft>
                <a:spcPts val="0"/>
              </a:spcAft>
              <a:buSzPts val="1400"/>
              <a:buFont typeface="Arial"/>
              <a:buChar char="​"/>
              <a:defRPr sz="1400">
                <a:solidFill>
                  <a:schemeClr val="accent1"/>
                </a:solidFill>
                <a:latin typeface="Arial"/>
                <a:ea typeface="Arial"/>
                <a:cs typeface="Arial"/>
                <a:sym typeface="Arial"/>
              </a:defRPr>
            </a:lvl7pPr>
            <a:lvl8pPr marL="3657600" lvl="7" indent="-317500" algn="l" rtl="0">
              <a:lnSpc>
                <a:spcPct val="120000"/>
              </a:lnSpc>
              <a:spcBef>
                <a:spcPts val="400"/>
              </a:spcBef>
              <a:spcAft>
                <a:spcPts val="0"/>
              </a:spcAft>
              <a:buClr>
                <a:schemeClr val="dk1"/>
              </a:buClr>
              <a:buSzPts val="1400"/>
              <a:buFont typeface="Arial"/>
              <a:buChar char="​"/>
              <a:defRPr sz="1400">
                <a:solidFill>
                  <a:schemeClr val="dk1"/>
                </a:solidFill>
                <a:latin typeface="Arial"/>
                <a:ea typeface="Arial"/>
                <a:cs typeface="Arial"/>
                <a:sym typeface="Arial"/>
              </a:defRPr>
            </a:lvl8pPr>
            <a:lvl9pPr marL="4114800" lvl="8" indent="-304800" algn="l" rtl="0">
              <a:lnSpc>
                <a:spcPct val="80000"/>
              </a:lnSpc>
              <a:spcBef>
                <a:spcPts val="600"/>
              </a:spcBef>
              <a:spcAft>
                <a:spcPts val="0"/>
              </a:spcAft>
              <a:buClr>
                <a:schemeClr val="accent4"/>
              </a:buClr>
              <a:buSzPts val="1200"/>
              <a:buFont typeface="Arial"/>
              <a:buChar char="•"/>
              <a:defRPr sz="1200" b="0">
                <a:solidFill>
                  <a:schemeClr val="dk1"/>
                </a:solidFill>
                <a:latin typeface="Arial"/>
                <a:ea typeface="Arial"/>
                <a:cs typeface="Arial"/>
                <a:sym typeface="Arial"/>
              </a:defRPr>
            </a:lvl9pPr>
          </a:lstStyle>
          <a:p>
            <a:endParaRPr/>
          </a:p>
        </p:txBody>
      </p:sp>
      <p:sp>
        <p:nvSpPr>
          <p:cNvPr id="586" name="Google Shape;586;gebcc1785b2_0_754"/>
          <p:cNvSpPr/>
          <p:nvPr/>
        </p:nvSpPr>
        <p:spPr>
          <a:xfrm>
            <a:off x="6438900" y="226544"/>
            <a:ext cx="5067300" cy="5721900"/>
          </a:xfrm>
          <a:prstGeom prst="rect">
            <a:avLst/>
          </a:prstGeom>
          <a:gradFill>
            <a:gsLst>
              <a:gs pos="0">
                <a:srgbClr val="E6E6E6">
                  <a:alpha val="69803"/>
                </a:srgbClr>
              </a:gs>
              <a:gs pos="22000">
                <a:schemeClr val="lt1"/>
              </a:gs>
              <a:gs pos="100000">
                <a:schemeClr val="lt1"/>
              </a:gs>
            </a:gsLst>
            <a:lin ang="5400012" scaled="0"/>
          </a:gradFill>
          <a:ln>
            <a:noFill/>
          </a:ln>
        </p:spPr>
        <p:txBody>
          <a:bodyPr spcFirstLastPara="1" wrap="square" lIns="0" tIns="274300" rIns="0" bIns="0" anchor="t" anchorCtr="0">
            <a:noAutofit/>
          </a:bodyPr>
          <a:lstStyle/>
          <a:p>
            <a:pPr marL="0" marR="0" lvl="0" indent="0" algn="ctr" rtl="0">
              <a:lnSpc>
                <a:spcPct val="85000"/>
              </a:lnSpc>
              <a:spcBef>
                <a:spcPts val="0"/>
              </a:spcBef>
              <a:spcAft>
                <a:spcPts val="0"/>
              </a:spcAft>
              <a:buClr>
                <a:schemeClr val="dk1"/>
              </a:buClr>
              <a:buSzPts val="1800"/>
              <a:buFont typeface="Arial"/>
              <a:buNone/>
            </a:pPr>
            <a:endParaRPr sz="1800" b="0" i="0" u="none" strike="noStrike" cap="none">
              <a:solidFill>
                <a:schemeClr val="dk2"/>
              </a:solidFill>
              <a:latin typeface="Arial"/>
              <a:ea typeface="Arial"/>
              <a:cs typeface="Arial"/>
              <a:sym typeface="Arial"/>
            </a:endParaRPr>
          </a:p>
        </p:txBody>
      </p:sp>
      <p:sp>
        <p:nvSpPr>
          <p:cNvPr id="587" name="Google Shape;587;gebcc1785b2_0_754"/>
          <p:cNvSpPr txBox="1">
            <a:spLocks noGrp="1"/>
          </p:cNvSpPr>
          <p:nvPr>
            <p:ph type="body" idx="2"/>
          </p:nvPr>
        </p:nvSpPr>
        <p:spPr>
          <a:xfrm>
            <a:off x="6786372" y="812800"/>
            <a:ext cx="4372500" cy="561900"/>
          </a:xfrm>
          <a:prstGeom prst="rect">
            <a:avLst/>
          </a:prstGeom>
          <a:noFill/>
          <a:ln>
            <a:noFill/>
          </a:ln>
        </p:spPr>
        <p:txBody>
          <a:bodyPr spcFirstLastPara="1" wrap="square" lIns="0" tIns="0" rIns="0" bIns="0" anchor="t" anchorCtr="0">
            <a:noAutofit/>
          </a:bodyPr>
          <a:lstStyle>
            <a:lvl1pPr marL="457200" lvl="0" indent="-228600" algn="ctr" rtl="0">
              <a:lnSpc>
                <a:spcPct val="83000"/>
              </a:lnSpc>
              <a:spcBef>
                <a:spcPts val="0"/>
              </a:spcBef>
              <a:spcAft>
                <a:spcPts val="0"/>
              </a:spcAft>
              <a:buClr>
                <a:schemeClr val="dk1"/>
              </a:buClr>
              <a:buSzPts val="2200"/>
              <a:buNone/>
              <a:defRPr sz="2200" b="1">
                <a:solidFill>
                  <a:schemeClr val="dk1"/>
                </a:solidFill>
                <a:latin typeface="Arial"/>
                <a:ea typeface="Arial"/>
                <a:cs typeface="Arial"/>
                <a:sym typeface="Arial"/>
              </a:defRPr>
            </a:lvl1pPr>
            <a:lvl2pPr marL="914400" lvl="1" indent="-228600" algn="l" rtl="0">
              <a:lnSpc>
                <a:spcPct val="90000"/>
              </a:lnSpc>
              <a:spcBef>
                <a:spcPts val="400"/>
              </a:spcBef>
              <a:spcAft>
                <a:spcPts val="0"/>
              </a:spcAft>
              <a:buSzPts val="2000"/>
              <a:buNone/>
              <a:defRPr sz="2000" b="1"/>
            </a:lvl2pPr>
            <a:lvl3pPr marL="1371600" lvl="2" indent="-228600" algn="l" rtl="0">
              <a:lnSpc>
                <a:spcPct val="85000"/>
              </a:lnSpc>
              <a:spcBef>
                <a:spcPts val="400"/>
              </a:spcBef>
              <a:spcAft>
                <a:spcPts val="0"/>
              </a:spcAft>
              <a:buClr>
                <a:schemeClr val="dk1"/>
              </a:buClr>
              <a:buSzPts val="1800"/>
              <a:buNone/>
              <a:defRPr sz="1800" b="1"/>
            </a:lvl3pPr>
            <a:lvl4pPr marL="1828800" lvl="3" indent="-228600" algn="l" rtl="0">
              <a:lnSpc>
                <a:spcPct val="90000"/>
              </a:lnSpc>
              <a:spcBef>
                <a:spcPts val="1200"/>
              </a:spcBef>
              <a:spcAft>
                <a:spcPts val="0"/>
              </a:spcAft>
              <a:buClr>
                <a:schemeClr val="dk1"/>
              </a:buClr>
              <a:buSzPts val="1600"/>
              <a:buNone/>
              <a:defRPr sz="1600" b="1"/>
            </a:lvl4pPr>
            <a:lvl5pPr marL="2286000" lvl="4" indent="-228600" algn="l" rtl="0">
              <a:lnSpc>
                <a:spcPct val="90000"/>
              </a:lnSpc>
              <a:spcBef>
                <a:spcPts val="0"/>
              </a:spcBef>
              <a:spcAft>
                <a:spcPts val="0"/>
              </a:spcAft>
              <a:buClr>
                <a:schemeClr val="accent1"/>
              </a:buClr>
              <a:buSzPts val="1600"/>
              <a:buNone/>
              <a:defRPr sz="1600" b="1"/>
            </a:lvl5pPr>
            <a:lvl6pPr marL="2743200" lvl="5" indent="-228600" algn="l" rtl="0">
              <a:lnSpc>
                <a:spcPct val="120000"/>
              </a:lnSpc>
              <a:spcBef>
                <a:spcPts val="800"/>
              </a:spcBef>
              <a:spcAft>
                <a:spcPts val="0"/>
              </a:spcAft>
              <a:buClr>
                <a:schemeClr val="dk1"/>
              </a:buClr>
              <a:buSzPts val="1600"/>
              <a:buNone/>
              <a:defRPr sz="1600" b="1"/>
            </a:lvl6pPr>
            <a:lvl7pPr marL="3200400" lvl="6" indent="-228600" algn="l" rtl="0">
              <a:lnSpc>
                <a:spcPct val="85000"/>
              </a:lnSpc>
              <a:spcBef>
                <a:spcPts val="600"/>
              </a:spcBef>
              <a:spcAft>
                <a:spcPts val="0"/>
              </a:spcAft>
              <a:buSzPts val="1600"/>
              <a:buNone/>
              <a:defRPr sz="1600" b="1"/>
            </a:lvl7pPr>
            <a:lvl8pPr marL="3657600" lvl="7" indent="-228600" algn="l" rtl="0">
              <a:lnSpc>
                <a:spcPct val="100000"/>
              </a:lnSpc>
              <a:spcBef>
                <a:spcPts val="1200"/>
              </a:spcBef>
              <a:spcAft>
                <a:spcPts val="0"/>
              </a:spcAft>
              <a:buClr>
                <a:schemeClr val="dk1"/>
              </a:buClr>
              <a:buSzPts val="1600"/>
              <a:buNone/>
              <a:defRPr sz="1600" b="1"/>
            </a:lvl8pPr>
            <a:lvl9pPr marL="4114800" lvl="8" indent="-228600" algn="l" rtl="0">
              <a:lnSpc>
                <a:spcPct val="85000"/>
              </a:lnSpc>
              <a:spcBef>
                <a:spcPts val="600"/>
              </a:spcBef>
              <a:spcAft>
                <a:spcPts val="1200"/>
              </a:spcAft>
              <a:buClr>
                <a:schemeClr val="dk1"/>
              </a:buClr>
              <a:buSzPts val="1600"/>
              <a:buNone/>
              <a:defRPr sz="1600" b="1"/>
            </a:lvl9pPr>
          </a:lstStyle>
          <a:p>
            <a:endParaRPr/>
          </a:p>
        </p:txBody>
      </p:sp>
      <p:sp>
        <p:nvSpPr>
          <p:cNvPr id="588" name="Google Shape;588;gebcc1785b2_0_754"/>
          <p:cNvSpPr/>
          <p:nvPr/>
        </p:nvSpPr>
        <p:spPr>
          <a:xfrm>
            <a:off x="10863754" y="267363"/>
            <a:ext cx="1338600" cy="1818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700" b="0" i="0" u="none" strike="noStrike" cap="none">
                <a:solidFill>
                  <a:schemeClr val="dk2"/>
                </a:solidFill>
                <a:latin typeface="Arial"/>
                <a:ea typeface="Arial"/>
                <a:cs typeface="Arial"/>
                <a:sym typeface="Arial"/>
              </a:rPr>
              <a:t>© 2021 SPLUNK INC.</a:t>
            </a:r>
            <a:endParaRPr sz="700" b="0" i="0" u="none" strike="noStrike" cap="none">
              <a:solidFill>
                <a:schemeClr val="dk2"/>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matchingName="Splunker and Content">
  <p:cSld name="Splunker and Content">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589"/>
        <p:cNvGrpSpPr/>
        <p:nvPr/>
      </p:nvGrpSpPr>
      <p:grpSpPr>
        <a:xfrm>
          <a:off x="0" y="0"/>
          <a:ext cx="0" cy="0"/>
          <a:chOff x="0" y="0"/>
          <a:chExt cx="0" cy="0"/>
        </a:xfrm>
      </p:grpSpPr>
      <p:sp>
        <p:nvSpPr>
          <p:cNvPr id="590" name="Google Shape;590;gebcc1785b2_0_759"/>
          <p:cNvSpPr txBox="1">
            <a:spLocks noGrp="1"/>
          </p:cNvSpPr>
          <p:nvPr>
            <p:ph type="body" idx="1"/>
          </p:nvPr>
        </p:nvSpPr>
        <p:spPr>
          <a:xfrm>
            <a:off x="6324318" y="812801"/>
            <a:ext cx="5173200" cy="5364300"/>
          </a:xfrm>
          <a:prstGeom prst="rect">
            <a:avLst/>
          </a:prstGeom>
          <a:noFill/>
          <a:ln>
            <a:noFill/>
          </a:ln>
        </p:spPr>
        <p:txBody>
          <a:bodyPr spcFirstLastPara="1" wrap="square" lIns="0" tIns="0" rIns="0" bIns="0" anchor="ctr" anchorCtr="0">
            <a:noAutofit/>
          </a:bodyPr>
          <a:lstStyle>
            <a:lvl1pPr marL="457200" lvl="0" indent="-609600" algn="l" rtl="0">
              <a:lnSpc>
                <a:spcPct val="90000"/>
              </a:lnSpc>
              <a:spcBef>
                <a:spcPts val="1200"/>
              </a:spcBef>
              <a:spcAft>
                <a:spcPts val="0"/>
              </a:spcAft>
              <a:buClr>
                <a:schemeClr val="dk1"/>
              </a:buClr>
              <a:buSzPts val="6000"/>
              <a:buFont typeface="Arial"/>
              <a:buChar char="​"/>
              <a:defRPr sz="6000" b="1">
                <a:solidFill>
                  <a:schemeClr val="dk1"/>
                </a:solidFill>
                <a:latin typeface="Arial"/>
                <a:ea typeface="Arial"/>
                <a:cs typeface="Arial"/>
                <a:sym typeface="Arial"/>
              </a:defRPr>
            </a:lvl1pPr>
            <a:lvl2pPr marL="914400" lvl="1" indent="-419100" algn="l" rtl="0">
              <a:lnSpc>
                <a:spcPct val="83000"/>
              </a:lnSpc>
              <a:spcBef>
                <a:spcPts val="300"/>
              </a:spcBef>
              <a:spcAft>
                <a:spcPts val="0"/>
              </a:spcAft>
              <a:buSzPts val="3000"/>
              <a:buFont typeface="Arial"/>
              <a:buChar char="​"/>
              <a:defRPr sz="3000">
                <a:solidFill>
                  <a:schemeClr val="dk2"/>
                </a:solidFill>
                <a:latin typeface="Arial"/>
                <a:ea typeface="Arial"/>
                <a:cs typeface="Arial"/>
                <a:sym typeface="Arial"/>
              </a:defRPr>
            </a:lvl2pPr>
            <a:lvl3pPr marL="1371600" lvl="2" indent="-342900" algn="l" rtl="0">
              <a:lnSpc>
                <a:spcPct val="120000"/>
              </a:lnSpc>
              <a:spcBef>
                <a:spcPts val="3000"/>
              </a:spcBef>
              <a:spcAft>
                <a:spcPts val="0"/>
              </a:spcAft>
              <a:buClr>
                <a:schemeClr val="dk1"/>
              </a:buClr>
              <a:buSzPts val="1800"/>
              <a:buFont typeface="Arial"/>
              <a:buChar char="​"/>
              <a:defRPr sz="1800">
                <a:solidFill>
                  <a:schemeClr val="dk1"/>
                </a:solidFill>
                <a:latin typeface="Arial"/>
                <a:ea typeface="Arial"/>
                <a:cs typeface="Arial"/>
                <a:sym typeface="Arial"/>
              </a:defRPr>
            </a:lvl3pPr>
            <a:lvl4pPr marL="1828800" lvl="3" indent="-317500" algn="l" rtl="0">
              <a:lnSpc>
                <a:spcPct val="90000"/>
              </a:lnSpc>
              <a:spcBef>
                <a:spcPts val="400"/>
              </a:spcBef>
              <a:spcAft>
                <a:spcPts val="0"/>
              </a:spcAft>
              <a:buClr>
                <a:schemeClr val="accent1"/>
              </a:buClr>
              <a:buSzPts val="1400"/>
              <a:buFont typeface="Arial"/>
              <a:buChar char="•"/>
              <a:defRPr sz="1400" b="0">
                <a:solidFill>
                  <a:schemeClr val="dk1"/>
                </a:solidFill>
                <a:latin typeface="Arial"/>
                <a:ea typeface="Arial"/>
                <a:cs typeface="Arial"/>
                <a:sym typeface="Arial"/>
              </a:defRPr>
            </a:lvl4pPr>
            <a:lvl5pPr marL="2286000" lvl="4" indent="-304800" algn="l" rtl="0">
              <a:lnSpc>
                <a:spcPct val="85000"/>
              </a:lnSpc>
              <a:spcBef>
                <a:spcPts val="400"/>
              </a:spcBef>
              <a:spcAft>
                <a:spcPts val="0"/>
              </a:spcAft>
              <a:buClr>
                <a:schemeClr val="dk1"/>
              </a:buClr>
              <a:buSzPts val="1200"/>
              <a:buFont typeface="Arial"/>
              <a:buChar char="–"/>
              <a:defRPr sz="1200">
                <a:solidFill>
                  <a:schemeClr val="dk1"/>
                </a:solidFill>
                <a:latin typeface="Arial"/>
                <a:ea typeface="Arial"/>
                <a:cs typeface="Arial"/>
                <a:sym typeface="Arial"/>
              </a:defRPr>
            </a:lvl5pPr>
            <a:lvl6pPr marL="2743200" lvl="5" indent="-355600" algn="l" rtl="0">
              <a:lnSpc>
                <a:spcPct val="90000"/>
              </a:lnSpc>
              <a:spcBef>
                <a:spcPts val="1200"/>
              </a:spcBef>
              <a:spcAft>
                <a:spcPts val="0"/>
              </a:spcAft>
              <a:buClr>
                <a:schemeClr val="dk1"/>
              </a:buClr>
              <a:buSzPts val="2000"/>
              <a:buFont typeface="Arial"/>
              <a:buChar char="​"/>
              <a:defRPr sz="2000" b="1">
                <a:solidFill>
                  <a:schemeClr val="dk1"/>
                </a:solidFill>
                <a:latin typeface="Arial"/>
                <a:ea typeface="Arial"/>
                <a:cs typeface="Arial"/>
                <a:sym typeface="Arial"/>
              </a:defRPr>
            </a:lvl6pPr>
            <a:lvl7pPr marL="3200400" lvl="6" indent="-317500" algn="l" rtl="0">
              <a:lnSpc>
                <a:spcPct val="90000"/>
              </a:lnSpc>
              <a:spcBef>
                <a:spcPts val="0"/>
              </a:spcBef>
              <a:spcAft>
                <a:spcPts val="0"/>
              </a:spcAft>
              <a:buSzPts val="1400"/>
              <a:buFont typeface="Arial"/>
              <a:buChar char="​"/>
              <a:defRPr sz="1400">
                <a:solidFill>
                  <a:schemeClr val="accent1"/>
                </a:solidFill>
                <a:latin typeface="Arial"/>
                <a:ea typeface="Arial"/>
                <a:cs typeface="Arial"/>
                <a:sym typeface="Arial"/>
              </a:defRPr>
            </a:lvl7pPr>
            <a:lvl8pPr marL="3657600" lvl="7" indent="-317500" algn="l" rtl="0">
              <a:lnSpc>
                <a:spcPct val="120000"/>
              </a:lnSpc>
              <a:spcBef>
                <a:spcPts val="400"/>
              </a:spcBef>
              <a:spcAft>
                <a:spcPts val="0"/>
              </a:spcAft>
              <a:buClr>
                <a:schemeClr val="dk1"/>
              </a:buClr>
              <a:buSzPts val="1400"/>
              <a:buFont typeface="Arial"/>
              <a:buChar char="​"/>
              <a:defRPr sz="1400">
                <a:solidFill>
                  <a:schemeClr val="dk1"/>
                </a:solidFill>
                <a:latin typeface="Arial"/>
                <a:ea typeface="Arial"/>
                <a:cs typeface="Arial"/>
                <a:sym typeface="Arial"/>
              </a:defRPr>
            </a:lvl8pPr>
            <a:lvl9pPr marL="4114800" lvl="8" indent="-304800" algn="l" rtl="0">
              <a:lnSpc>
                <a:spcPct val="80000"/>
              </a:lnSpc>
              <a:spcBef>
                <a:spcPts val="600"/>
              </a:spcBef>
              <a:spcAft>
                <a:spcPts val="0"/>
              </a:spcAft>
              <a:buClr>
                <a:schemeClr val="accent4"/>
              </a:buClr>
              <a:buSzPts val="1200"/>
              <a:buFont typeface="Arial"/>
              <a:buChar char="•"/>
              <a:defRPr sz="1200" b="0">
                <a:solidFill>
                  <a:schemeClr val="dk1"/>
                </a:solidFill>
                <a:latin typeface="Arial"/>
                <a:ea typeface="Arial"/>
                <a:cs typeface="Arial"/>
                <a:sym typeface="Arial"/>
              </a:defRPr>
            </a:lvl9pPr>
          </a:lstStyle>
          <a:p>
            <a:endParaRPr/>
          </a:p>
        </p:txBody>
      </p:sp>
      <p:sp>
        <p:nvSpPr>
          <p:cNvPr id="591" name="Google Shape;591;gebcc1785b2_0_759"/>
          <p:cNvSpPr/>
          <p:nvPr/>
        </p:nvSpPr>
        <p:spPr>
          <a:xfrm>
            <a:off x="10848521" y="75561"/>
            <a:ext cx="1338600" cy="1818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700" b="0" i="0" u="none" strike="noStrike" cap="none">
                <a:solidFill>
                  <a:schemeClr val="dk2"/>
                </a:solidFill>
                <a:latin typeface="Arial"/>
                <a:ea typeface="Arial"/>
                <a:cs typeface="Arial"/>
                <a:sym typeface="Arial"/>
              </a:rPr>
              <a:t>© 2021 SPLUNK INC.</a:t>
            </a:r>
            <a:endParaRPr sz="700" b="0" i="0" u="none" strike="noStrike" cap="none">
              <a:solidFill>
                <a:schemeClr val="dk2"/>
              </a:solidFill>
              <a:latin typeface="Arial"/>
              <a:ea typeface="Arial"/>
              <a:cs typeface="Arial"/>
              <a:sym typeface="Arial"/>
            </a:endParaRPr>
          </a:p>
        </p:txBody>
      </p:sp>
      <p:pic>
        <p:nvPicPr>
          <p:cNvPr id="592" name="Google Shape;592;gebcc1785b2_0_75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9768417" y="6398745"/>
            <a:ext cx="1737781" cy="23271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ablet with Content">
  <p:cSld name="Tablet with Content">
    <p:spTree>
      <p:nvGrpSpPr>
        <p:cNvPr id="1" name="Shape 593"/>
        <p:cNvGrpSpPr/>
        <p:nvPr/>
      </p:nvGrpSpPr>
      <p:grpSpPr>
        <a:xfrm>
          <a:off x="0" y="0"/>
          <a:ext cx="0" cy="0"/>
          <a:chOff x="0" y="0"/>
          <a:chExt cx="0" cy="0"/>
        </a:xfrm>
      </p:grpSpPr>
      <p:sp>
        <p:nvSpPr>
          <p:cNvPr id="594" name="Google Shape;594;gebcc1785b2_0_763"/>
          <p:cNvSpPr/>
          <p:nvPr/>
        </p:nvSpPr>
        <p:spPr>
          <a:xfrm>
            <a:off x="837966" y="1148126"/>
            <a:ext cx="4760700" cy="57099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595" name="Google Shape;595;gebcc1785b2_0_763"/>
          <p:cNvSpPr txBox="1">
            <a:spLocks noGrp="1"/>
          </p:cNvSpPr>
          <p:nvPr>
            <p:ph type="body" idx="1"/>
          </p:nvPr>
        </p:nvSpPr>
        <p:spPr>
          <a:xfrm>
            <a:off x="6436552" y="812801"/>
            <a:ext cx="5060700" cy="5364300"/>
          </a:xfrm>
          <a:prstGeom prst="rect">
            <a:avLst/>
          </a:prstGeom>
          <a:noFill/>
          <a:ln>
            <a:noFill/>
          </a:ln>
        </p:spPr>
        <p:txBody>
          <a:bodyPr spcFirstLastPara="1" wrap="square" lIns="0" tIns="0" rIns="0" bIns="0" anchor="ctr" anchorCtr="0">
            <a:noAutofit/>
          </a:bodyPr>
          <a:lstStyle>
            <a:lvl1pPr marL="457200" lvl="0" indent="-609600" algn="l" rtl="0">
              <a:lnSpc>
                <a:spcPct val="90000"/>
              </a:lnSpc>
              <a:spcBef>
                <a:spcPts val="1200"/>
              </a:spcBef>
              <a:spcAft>
                <a:spcPts val="0"/>
              </a:spcAft>
              <a:buClr>
                <a:schemeClr val="dk1"/>
              </a:buClr>
              <a:buSzPts val="6000"/>
              <a:buFont typeface="Arial"/>
              <a:buChar char="​"/>
              <a:defRPr sz="6000" b="1">
                <a:solidFill>
                  <a:schemeClr val="dk1"/>
                </a:solidFill>
                <a:latin typeface="Arial"/>
                <a:ea typeface="Arial"/>
                <a:cs typeface="Arial"/>
                <a:sym typeface="Arial"/>
              </a:defRPr>
            </a:lvl1pPr>
            <a:lvl2pPr marL="914400" lvl="1" indent="-419100" algn="l" rtl="0">
              <a:lnSpc>
                <a:spcPct val="83000"/>
              </a:lnSpc>
              <a:spcBef>
                <a:spcPts val="300"/>
              </a:spcBef>
              <a:spcAft>
                <a:spcPts val="0"/>
              </a:spcAft>
              <a:buSzPts val="3000"/>
              <a:buFont typeface="Arial"/>
              <a:buChar char="​"/>
              <a:defRPr sz="3000">
                <a:solidFill>
                  <a:schemeClr val="dk2"/>
                </a:solidFill>
                <a:latin typeface="Arial"/>
                <a:ea typeface="Arial"/>
                <a:cs typeface="Arial"/>
                <a:sym typeface="Arial"/>
              </a:defRPr>
            </a:lvl2pPr>
            <a:lvl3pPr marL="1371600" lvl="2" indent="-342900" algn="l" rtl="0">
              <a:lnSpc>
                <a:spcPct val="120000"/>
              </a:lnSpc>
              <a:spcBef>
                <a:spcPts val="3000"/>
              </a:spcBef>
              <a:spcAft>
                <a:spcPts val="0"/>
              </a:spcAft>
              <a:buClr>
                <a:schemeClr val="dk1"/>
              </a:buClr>
              <a:buSzPts val="1800"/>
              <a:buFont typeface="Arial"/>
              <a:buChar char="​"/>
              <a:defRPr sz="1800">
                <a:solidFill>
                  <a:schemeClr val="dk1"/>
                </a:solidFill>
                <a:latin typeface="Arial"/>
                <a:ea typeface="Arial"/>
                <a:cs typeface="Arial"/>
                <a:sym typeface="Arial"/>
              </a:defRPr>
            </a:lvl3pPr>
            <a:lvl4pPr marL="1828800" lvl="3" indent="-317500" algn="l" rtl="0">
              <a:lnSpc>
                <a:spcPct val="90000"/>
              </a:lnSpc>
              <a:spcBef>
                <a:spcPts val="400"/>
              </a:spcBef>
              <a:spcAft>
                <a:spcPts val="0"/>
              </a:spcAft>
              <a:buClr>
                <a:schemeClr val="accent1"/>
              </a:buClr>
              <a:buSzPts val="1400"/>
              <a:buFont typeface="Arial"/>
              <a:buChar char="•"/>
              <a:defRPr sz="1400" b="0">
                <a:solidFill>
                  <a:schemeClr val="dk1"/>
                </a:solidFill>
                <a:latin typeface="Arial"/>
                <a:ea typeface="Arial"/>
                <a:cs typeface="Arial"/>
                <a:sym typeface="Arial"/>
              </a:defRPr>
            </a:lvl4pPr>
            <a:lvl5pPr marL="2286000" lvl="4" indent="-304800" algn="l" rtl="0">
              <a:lnSpc>
                <a:spcPct val="85000"/>
              </a:lnSpc>
              <a:spcBef>
                <a:spcPts val="400"/>
              </a:spcBef>
              <a:spcAft>
                <a:spcPts val="0"/>
              </a:spcAft>
              <a:buClr>
                <a:schemeClr val="dk1"/>
              </a:buClr>
              <a:buSzPts val="1200"/>
              <a:buFont typeface="Arial"/>
              <a:buChar char="–"/>
              <a:defRPr sz="1200">
                <a:solidFill>
                  <a:schemeClr val="dk1"/>
                </a:solidFill>
                <a:latin typeface="Arial"/>
                <a:ea typeface="Arial"/>
                <a:cs typeface="Arial"/>
                <a:sym typeface="Arial"/>
              </a:defRPr>
            </a:lvl5pPr>
            <a:lvl6pPr marL="2743200" lvl="5" indent="-355600" algn="l" rtl="0">
              <a:lnSpc>
                <a:spcPct val="90000"/>
              </a:lnSpc>
              <a:spcBef>
                <a:spcPts val="1200"/>
              </a:spcBef>
              <a:spcAft>
                <a:spcPts val="0"/>
              </a:spcAft>
              <a:buClr>
                <a:schemeClr val="dk1"/>
              </a:buClr>
              <a:buSzPts val="2000"/>
              <a:buFont typeface="Arial"/>
              <a:buChar char="​"/>
              <a:defRPr sz="2000" b="1">
                <a:solidFill>
                  <a:schemeClr val="dk1"/>
                </a:solidFill>
                <a:latin typeface="Arial"/>
                <a:ea typeface="Arial"/>
                <a:cs typeface="Arial"/>
                <a:sym typeface="Arial"/>
              </a:defRPr>
            </a:lvl6pPr>
            <a:lvl7pPr marL="3200400" lvl="6" indent="-317500" algn="l" rtl="0">
              <a:lnSpc>
                <a:spcPct val="90000"/>
              </a:lnSpc>
              <a:spcBef>
                <a:spcPts val="0"/>
              </a:spcBef>
              <a:spcAft>
                <a:spcPts val="0"/>
              </a:spcAft>
              <a:buSzPts val="1400"/>
              <a:buFont typeface="Arial"/>
              <a:buChar char="​"/>
              <a:defRPr sz="1400">
                <a:solidFill>
                  <a:schemeClr val="accent1"/>
                </a:solidFill>
                <a:latin typeface="Arial"/>
                <a:ea typeface="Arial"/>
                <a:cs typeface="Arial"/>
                <a:sym typeface="Arial"/>
              </a:defRPr>
            </a:lvl7pPr>
            <a:lvl8pPr marL="3657600" lvl="7" indent="-317500" algn="l" rtl="0">
              <a:lnSpc>
                <a:spcPct val="120000"/>
              </a:lnSpc>
              <a:spcBef>
                <a:spcPts val="400"/>
              </a:spcBef>
              <a:spcAft>
                <a:spcPts val="0"/>
              </a:spcAft>
              <a:buClr>
                <a:schemeClr val="dk1"/>
              </a:buClr>
              <a:buSzPts val="1400"/>
              <a:buFont typeface="Arial"/>
              <a:buChar char="​"/>
              <a:defRPr sz="1400">
                <a:solidFill>
                  <a:schemeClr val="dk1"/>
                </a:solidFill>
                <a:latin typeface="Arial"/>
                <a:ea typeface="Arial"/>
                <a:cs typeface="Arial"/>
                <a:sym typeface="Arial"/>
              </a:defRPr>
            </a:lvl8pPr>
            <a:lvl9pPr marL="4114800" lvl="8" indent="-304800" algn="l" rtl="0">
              <a:lnSpc>
                <a:spcPct val="80000"/>
              </a:lnSpc>
              <a:spcBef>
                <a:spcPts val="600"/>
              </a:spcBef>
              <a:spcAft>
                <a:spcPts val="0"/>
              </a:spcAft>
              <a:buClr>
                <a:schemeClr val="accent4"/>
              </a:buClr>
              <a:buSzPts val="1200"/>
              <a:buFont typeface="Arial"/>
              <a:buChar char="•"/>
              <a:defRPr sz="1200" b="0">
                <a:solidFill>
                  <a:schemeClr val="dk1"/>
                </a:solidFill>
                <a:latin typeface="Arial"/>
                <a:ea typeface="Arial"/>
                <a:cs typeface="Arial"/>
                <a:sym typeface="Arial"/>
              </a:defRPr>
            </a:lvl9pPr>
          </a:lstStyle>
          <a:p>
            <a:endParaRPr/>
          </a:p>
        </p:txBody>
      </p:sp>
      <p:pic>
        <p:nvPicPr>
          <p:cNvPr id="596" name="Google Shape;596;gebcc1785b2_0_763" descr="A screen shot of a computer&#10;&#10;Description automatically generated"/>
          <p:cNvPicPr preferRelativeResize="0"/>
          <p:nvPr/>
        </p:nvPicPr>
        <p:blipFill rotWithShape="1">
          <a:blip r:embed="rId2">
            <a:alphaModFix/>
          </a:blip>
          <a:srcRect/>
          <a:stretch/>
        </p:blipFill>
        <p:spPr>
          <a:xfrm>
            <a:off x="683452" y="812801"/>
            <a:ext cx="5069648" cy="6045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Phone with Content">
  <p:cSld name="Phone with Content">
    <p:spTree>
      <p:nvGrpSpPr>
        <p:cNvPr id="1" name="Shape 597"/>
        <p:cNvGrpSpPr/>
        <p:nvPr/>
      </p:nvGrpSpPr>
      <p:grpSpPr>
        <a:xfrm>
          <a:off x="0" y="0"/>
          <a:ext cx="0" cy="0"/>
          <a:chOff x="0" y="0"/>
          <a:chExt cx="0" cy="0"/>
        </a:xfrm>
      </p:grpSpPr>
      <p:pic>
        <p:nvPicPr>
          <p:cNvPr id="598" name="Google Shape;598;gebcc1785b2_0_767"/>
          <p:cNvPicPr preferRelativeResize="0"/>
          <p:nvPr/>
        </p:nvPicPr>
        <p:blipFill>
          <a:blip r:embed="rId2">
            <a:alphaModFix/>
          </a:blip>
          <a:stretch>
            <a:fillRect/>
          </a:stretch>
        </p:blipFill>
        <p:spPr>
          <a:xfrm>
            <a:off x="1262177" y="6006185"/>
            <a:ext cx="2019300" cy="314325"/>
          </a:xfrm>
          <a:prstGeom prst="rect">
            <a:avLst/>
          </a:prstGeom>
          <a:noFill/>
          <a:ln>
            <a:noFill/>
          </a:ln>
        </p:spPr>
      </p:pic>
      <p:sp>
        <p:nvSpPr>
          <p:cNvPr id="599" name="Google Shape;599;gebcc1785b2_0_767"/>
          <p:cNvSpPr txBox="1">
            <a:spLocks noGrp="1"/>
          </p:cNvSpPr>
          <p:nvPr>
            <p:ph type="body" idx="1"/>
          </p:nvPr>
        </p:nvSpPr>
        <p:spPr>
          <a:xfrm>
            <a:off x="4521200" y="812801"/>
            <a:ext cx="6976200" cy="5364300"/>
          </a:xfrm>
          <a:prstGeom prst="rect">
            <a:avLst/>
          </a:prstGeom>
          <a:noFill/>
          <a:ln>
            <a:noFill/>
          </a:ln>
        </p:spPr>
        <p:txBody>
          <a:bodyPr spcFirstLastPara="1" wrap="square" lIns="0" tIns="0" rIns="0" bIns="0" anchor="ctr" anchorCtr="0">
            <a:noAutofit/>
          </a:bodyPr>
          <a:lstStyle>
            <a:lvl1pPr marL="457200" lvl="0" indent="-609600" algn="l" rtl="0">
              <a:lnSpc>
                <a:spcPct val="90000"/>
              </a:lnSpc>
              <a:spcBef>
                <a:spcPts val="1200"/>
              </a:spcBef>
              <a:spcAft>
                <a:spcPts val="0"/>
              </a:spcAft>
              <a:buClr>
                <a:schemeClr val="dk1"/>
              </a:buClr>
              <a:buSzPts val="6000"/>
              <a:buFont typeface="Arial"/>
              <a:buChar char="​"/>
              <a:defRPr sz="6000" b="1">
                <a:solidFill>
                  <a:schemeClr val="dk1"/>
                </a:solidFill>
                <a:latin typeface="Arial"/>
                <a:ea typeface="Arial"/>
                <a:cs typeface="Arial"/>
                <a:sym typeface="Arial"/>
              </a:defRPr>
            </a:lvl1pPr>
            <a:lvl2pPr marL="914400" lvl="1" indent="-419100" algn="l" rtl="0">
              <a:lnSpc>
                <a:spcPct val="83000"/>
              </a:lnSpc>
              <a:spcBef>
                <a:spcPts val="300"/>
              </a:spcBef>
              <a:spcAft>
                <a:spcPts val="0"/>
              </a:spcAft>
              <a:buSzPts val="3000"/>
              <a:buFont typeface="Arial"/>
              <a:buChar char="​"/>
              <a:defRPr sz="3000">
                <a:solidFill>
                  <a:schemeClr val="dk2"/>
                </a:solidFill>
                <a:latin typeface="Arial"/>
                <a:ea typeface="Arial"/>
                <a:cs typeface="Arial"/>
                <a:sym typeface="Arial"/>
              </a:defRPr>
            </a:lvl2pPr>
            <a:lvl3pPr marL="1371600" lvl="2" indent="-342900" algn="l" rtl="0">
              <a:lnSpc>
                <a:spcPct val="120000"/>
              </a:lnSpc>
              <a:spcBef>
                <a:spcPts val="3000"/>
              </a:spcBef>
              <a:spcAft>
                <a:spcPts val="0"/>
              </a:spcAft>
              <a:buClr>
                <a:schemeClr val="dk1"/>
              </a:buClr>
              <a:buSzPts val="1800"/>
              <a:buFont typeface="Arial"/>
              <a:buChar char="​"/>
              <a:defRPr sz="1800">
                <a:solidFill>
                  <a:schemeClr val="dk1"/>
                </a:solidFill>
                <a:latin typeface="Arial"/>
                <a:ea typeface="Arial"/>
                <a:cs typeface="Arial"/>
                <a:sym typeface="Arial"/>
              </a:defRPr>
            </a:lvl3pPr>
            <a:lvl4pPr marL="1828800" lvl="3" indent="-317500" algn="l" rtl="0">
              <a:lnSpc>
                <a:spcPct val="90000"/>
              </a:lnSpc>
              <a:spcBef>
                <a:spcPts val="400"/>
              </a:spcBef>
              <a:spcAft>
                <a:spcPts val="0"/>
              </a:spcAft>
              <a:buClr>
                <a:schemeClr val="accent1"/>
              </a:buClr>
              <a:buSzPts val="1400"/>
              <a:buFont typeface="Arial"/>
              <a:buChar char="•"/>
              <a:defRPr sz="1400" b="0">
                <a:solidFill>
                  <a:schemeClr val="dk1"/>
                </a:solidFill>
                <a:latin typeface="Arial"/>
                <a:ea typeface="Arial"/>
                <a:cs typeface="Arial"/>
                <a:sym typeface="Arial"/>
              </a:defRPr>
            </a:lvl4pPr>
            <a:lvl5pPr marL="2286000" lvl="4" indent="-304800" algn="l" rtl="0">
              <a:lnSpc>
                <a:spcPct val="85000"/>
              </a:lnSpc>
              <a:spcBef>
                <a:spcPts val="400"/>
              </a:spcBef>
              <a:spcAft>
                <a:spcPts val="0"/>
              </a:spcAft>
              <a:buClr>
                <a:schemeClr val="dk1"/>
              </a:buClr>
              <a:buSzPts val="1200"/>
              <a:buFont typeface="Arial"/>
              <a:buChar char="–"/>
              <a:defRPr sz="1200">
                <a:solidFill>
                  <a:schemeClr val="dk1"/>
                </a:solidFill>
                <a:latin typeface="Arial"/>
                <a:ea typeface="Arial"/>
                <a:cs typeface="Arial"/>
                <a:sym typeface="Arial"/>
              </a:defRPr>
            </a:lvl5pPr>
            <a:lvl6pPr marL="2743200" lvl="5" indent="-355600" algn="l" rtl="0">
              <a:lnSpc>
                <a:spcPct val="90000"/>
              </a:lnSpc>
              <a:spcBef>
                <a:spcPts val="1200"/>
              </a:spcBef>
              <a:spcAft>
                <a:spcPts val="0"/>
              </a:spcAft>
              <a:buClr>
                <a:schemeClr val="dk1"/>
              </a:buClr>
              <a:buSzPts val="2000"/>
              <a:buFont typeface="Arial"/>
              <a:buChar char="​"/>
              <a:defRPr sz="2000" b="1">
                <a:solidFill>
                  <a:schemeClr val="dk1"/>
                </a:solidFill>
                <a:latin typeface="Arial"/>
                <a:ea typeface="Arial"/>
                <a:cs typeface="Arial"/>
                <a:sym typeface="Arial"/>
              </a:defRPr>
            </a:lvl6pPr>
            <a:lvl7pPr marL="3200400" lvl="6" indent="-317500" algn="l" rtl="0">
              <a:lnSpc>
                <a:spcPct val="90000"/>
              </a:lnSpc>
              <a:spcBef>
                <a:spcPts val="0"/>
              </a:spcBef>
              <a:spcAft>
                <a:spcPts val="0"/>
              </a:spcAft>
              <a:buSzPts val="1400"/>
              <a:buFont typeface="Arial"/>
              <a:buChar char="​"/>
              <a:defRPr sz="1400">
                <a:solidFill>
                  <a:schemeClr val="accent1"/>
                </a:solidFill>
                <a:latin typeface="Arial"/>
                <a:ea typeface="Arial"/>
                <a:cs typeface="Arial"/>
                <a:sym typeface="Arial"/>
              </a:defRPr>
            </a:lvl7pPr>
            <a:lvl8pPr marL="3657600" lvl="7" indent="-317500" algn="l" rtl="0">
              <a:lnSpc>
                <a:spcPct val="120000"/>
              </a:lnSpc>
              <a:spcBef>
                <a:spcPts val="400"/>
              </a:spcBef>
              <a:spcAft>
                <a:spcPts val="0"/>
              </a:spcAft>
              <a:buClr>
                <a:schemeClr val="dk1"/>
              </a:buClr>
              <a:buSzPts val="1400"/>
              <a:buFont typeface="Arial"/>
              <a:buChar char="​"/>
              <a:defRPr sz="1400">
                <a:solidFill>
                  <a:schemeClr val="dk1"/>
                </a:solidFill>
                <a:latin typeface="Arial"/>
                <a:ea typeface="Arial"/>
                <a:cs typeface="Arial"/>
                <a:sym typeface="Arial"/>
              </a:defRPr>
            </a:lvl8pPr>
            <a:lvl9pPr marL="4114800" lvl="8" indent="-304800" algn="l" rtl="0">
              <a:lnSpc>
                <a:spcPct val="80000"/>
              </a:lnSpc>
              <a:spcBef>
                <a:spcPts val="600"/>
              </a:spcBef>
              <a:spcAft>
                <a:spcPts val="0"/>
              </a:spcAft>
              <a:buClr>
                <a:schemeClr val="accent4"/>
              </a:buClr>
              <a:buSzPts val="1200"/>
              <a:buFont typeface="Arial"/>
              <a:buChar char="•"/>
              <a:defRPr sz="1200" b="0">
                <a:solidFill>
                  <a:schemeClr val="dk1"/>
                </a:solidFill>
                <a:latin typeface="Arial"/>
                <a:ea typeface="Arial"/>
                <a:cs typeface="Arial"/>
                <a:sym typeface="Arial"/>
              </a:defRPr>
            </a:lvl9pPr>
          </a:lstStyle>
          <a:p>
            <a:endParaRPr/>
          </a:p>
        </p:txBody>
      </p:sp>
      <p:grpSp>
        <p:nvGrpSpPr>
          <p:cNvPr id="600" name="Google Shape;600;gebcc1785b2_0_767"/>
          <p:cNvGrpSpPr/>
          <p:nvPr/>
        </p:nvGrpSpPr>
        <p:grpSpPr>
          <a:xfrm>
            <a:off x="914398" y="670560"/>
            <a:ext cx="2692401" cy="5486400"/>
            <a:chOff x="914398" y="670560"/>
            <a:chExt cx="2692401" cy="5486400"/>
          </a:xfrm>
        </p:grpSpPr>
        <p:sp>
          <p:nvSpPr>
            <p:cNvPr id="601" name="Google Shape;601;gebcc1785b2_0_767"/>
            <p:cNvSpPr/>
            <p:nvPr/>
          </p:nvSpPr>
          <p:spPr>
            <a:xfrm>
              <a:off x="1071410" y="1353866"/>
              <a:ext cx="2378400" cy="4207800"/>
            </a:xfrm>
            <a:prstGeom prst="rect">
              <a:avLst/>
            </a:prstGeom>
            <a:solidFill>
              <a:srgbClr val="E6E6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602" name="Google Shape;602;gebcc1785b2_0_767" descr="A screen shot of a computer&#10;&#10;Description automatically generated"/>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914398" y="670560"/>
              <a:ext cx="2692401" cy="5486400"/>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Laptop with Content">
  <p:cSld name="Laptop with Content">
    <p:spTree>
      <p:nvGrpSpPr>
        <p:cNvPr id="1" name="Shape 603"/>
        <p:cNvGrpSpPr/>
        <p:nvPr/>
      </p:nvGrpSpPr>
      <p:grpSpPr>
        <a:xfrm>
          <a:off x="0" y="0"/>
          <a:ext cx="0" cy="0"/>
          <a:chOff x="0" y="0"/>
          <a:chExt cx="0" cy="0"/>
        </a:xfrm>
      </p:grpSpPr>
      <p:sp>
        <p:nvSpPr>
          <p:cNvPr id="604" name="Google Shape;604;gebcc1785b2_0_773"/>
          <p:cNvSpPr/>
          <p:nvPr/>
        </p:nvSpPr>
        <p:spPr>
          <a:xfrm>
            <a:off x="4795520" y="1064416"/>
            <a:ext cx="6558300" cy="41391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605" name="Google Shape;605;gebcc1785b2_0_773"/>
          <p:cNvPicPr preferRelativeResize="0"/>
          <p:nvPr/>
        </p:nvPicPr>
        <p:blipFill>
          <a:blip r:embed="rId2">
            <a:alphaModFix/>
          </a:blip>
          <a:stretch>
            <a:fillRect/>
          </a:stretch>
        </p:blipFill>
        <p:spPr>
          <a:xfrm>
            <a:off x="4878750" y="5553657"/>
            <a:ext cx="6353175" cy="314325"/>
          </a:xfrm>
          <a:prstGeom prst="rect">
            <a:avLst/>
          </a:prstGeom>
          <a:noFill/>
          <a:ln>
            <a:noFill/>
          </a:ln>
        </p:spPr>
      </p:pic>
      <p:sp>
        <p:nvSpPr>
          <p:cNvPr id="606" name="Google Shape;606;gebcc1785b2_0_773"/>
          <p:cNvSpPr txBox="1">
            <a:spLocks noGrp="1"/>
          </p:cNvSpPr>
          <p:nvPr>
            <p:ph type="body" idx="1"/>
          </p:nvPr>
        </p:nvSpPr>
        <p:spPr>
          <a:xfrm>
            <a:off x="685799" y="812801"/>
            <a:ext cx="3149700" cy="5364300"/>
          </a:xfrm>
          <a:prstGeom prst="rect">
            <a:avLst/>
          </a:prstGeom>
          <a:noFill/>
          <a:ln>
            <a:noFill/>
          </a:ln>
        </p:spPr>
        <p:txBody>
          <a:bodyPr spcFirstLastPara="1" wrap="square" lIns="0" tIns="0" rIns="0" bIns="0" anchor="ctr" anchorCtr="0">
            <a:noAutofit/>
          </a:bodyPr>
          <a:lstStyle>
            <a:lvl1pPr marL="457200" lvl="0" indent="-495300" algn="l" rtl="0">
              <a:lnSpc>
                <a:spcPct val="90000"/>
              </a:lnSpc>
              <a:spcBef>
                <a:spcPts val="1200"/>
              </a:spcBef>
              <a:spcAft>
                <a:spcPts val="0"/>
              </a:spcAft>
              <a:buClr>
                <a:schemeClr val="dk1"/>
              </a:buClr>
              <a:buSzPts val="4200"/>
              <a:buFont typeface="Arial"/>
              <a:buChar char="​"/>
              <a:defRPr sz="4200" b="1">
                <a:latin typeface="Arial"/>
                <a:ea typeface="Arial"/>
                <a:cs typeface="Arial"/>
                <a:sym typeface="Arial"/>
              </a:defRPr>
            </a:lvl1pPr>
            <a:lvl2pPr marL="914400" lvl="1" indent="-368300" algn="l" rtl="0">
              <a:lnSpc>
                <a:spcPct val="83000"/>
              </a:lnSpc>
              <a:spcBef>
                <a:spcPts val="300"/>
              </a:spcBef>
              <a:spcAft>
                <a:spcPts val="0"/>
              </a:spcAft>
              <a:buSzPts val="2200"/>
              <a:buFont typeface="Arial"/>
              <a:buChar char="​"/>
              <a:defRPr sz="2200">
                <a:solidFill>
                  <a:schemeClr val="dk2"/>
                </a:solidFill>
                <a:latin typeface="Arial"/>
                <a:ea typeface="Arial"/>
                <a:cs typeface="Arial"/>
                <a:sym typeface="Arial"/>
              </a:defRPr>
            </a:lvl2pPr>
            <a:lvl3pPr marL="1371600" lvl="2" indent="-342900" algn="l" rtl="0">
              <a:lnSpc>
                <a:spcPct val="120000"/>
              </a:lnSpc>
              <a:spcBef>
                <a:spcPts val="3000"/>
              </a:spcBef>
              <a:spcAft>
                <a:spcPts val="0"/>
              </a:spcAft>
              <a:buClr>
                <a:schemeClr val="dk1"/>
              </a:buClr>
              <a:buSzPts val="1800"/>
              <a:buFont typeface="Arial"/>
              <a:buChar char="​"/>
              <a:defRPr sz="1800">
                <a:solidFill>
                  <a:schemeClr val="dk1"/>
                </a:solidFill>
                <a:latin typeface="Arial"/>
                <a:ea typeface="Arial"/>
                <a:cs typeface="Arial"/>
                <a:sym typeface="Arial"/>
              </a:defRPr>
            </a:lvl3pPr>
            <a:lvl4pPr marL="1828800" lvl="3" indent="-317500" algn="l" rtl="0">
              <a:lnSpc>
                <a:spcPct val="90000"/>
              </a:lnSpc>
              <a:spcBef>
                <a:spcPts val="400"/>
              </a:spcBef>
              <a:spcAft>
                <a:spcPts val="0"/>
              </a:spcAft>
              <a:buClr>
                <a:schemeClr val="accent1"/>
              </a:buClr>
              <a:buSzPts val="1400"/>
              <a:buFont typeface="Arial"/>
              <a:buChar char="•"/>
              <a:defRPr sz="1400" b="0">
                <a:solidFill>
                  <a:schemeClr val="dk1"/>
                </a:solidFill>
                <a:latin typeface="Arial"/>
                <a:ea typeface="Arial"/>
                <a:cs typeface="Arial"/>
                <a:sym typeface="Arial"/>
              </a:defRPr>
            </a:lvl4pPr>
            <a:lvl5pPr marL="2286000" lvl="4" indent="-304800" algn="l" rtl="0">
              <a:lnSpc>
                <a:spcPct val="85000"/>
              </a:lnSpc>
              <a:spcBef>
                <a:spcPts val="400"/>
              </a:spcBef>
              <a:spcAft>
                <a:spcPts val="0"/>
              </a:spcAft>
              <a:buClr>
                <a:schemeClr val="dk1"/>
              </a:buClr>
              <a:buSzPts val="1200"/>
              <a:buFont typeface="Arial"/>
              <a:buChar char="–"/>
              <a:defRPr sz="1200">
                <a:solidFill>
                  <a:schemeClr val="dk1"/>
                </a:solidFill>
                <a:latin typeface="Arial"/>
                <a:ea typeface="Arial"/>
                <a:cs typeface="Arial"/>
                <a:sym typeface="Arial"/>
              </a:defRPr>
            </a:lvl5pPr>
            <a:lvl6pPr marL="2743200" lvl="5" indent="-355600" algn="l" rtl="0">
              <a:lnSpc>
                <a:spcPct val="90000"/>
              </a:lnSpc>
              <a:spcBef>
                <a:spcPts val="1200"/>
              </a:spcBef>
              <a:spcAft>
                <a:spcPts val="0"/>
              </a:spcAft>
              <a:buClr>
                <a:schemeClr val="dk1"/>
              </a:buClr>
              <a:buSzPts val="2000"/>
              <a:buFont typeface="Arial"/>
              <a:buChar char="​"/>
              <a:defRPr sz="2000" b="1">
                <a:solidFill>
                  <a:schemeClr val="dk1"/>
                </a:solidFill>
                <a:latin typeface="Arial"/>
                <a:ea typeface="Arial"/>
                <a:cs typeface="Arial"/>
                <a:sym typeface="Arial"/>
              </a:defRPr>
            </a:lvl6pPr>
            <a:lvl7pPr marL="3200400" lvl="6" indent="-317500" algn="l" rtl="0">
              <a:lnSpc>
                <a:spcPct val="90000"/>
              </a:lnSpc>
              <a:spcBef>
                <a:spcPts val="0"/>
              </a:spcBef>
              <a:spcAft>
                <a:spcPts val="0"/>
              </a:spcAft>
              <a:buSzPts val="1400"/>
              <a:buFont typeface="Arial"/>
              <a:buChar char="​"/>
              <a:defRPr sz="1400">
                <a:solidFill>
                  <a:schemeClr val="accent1"/>
                </a:solidFill>
                <a:latin typeface="Arial"/>
                <a:ea typeface="Arial"/>
                <a:cs typeface="Arial"/>
                <a:sym typeface="Arial"/>
              </a:defRPr>
            </a:lvl7pPr>
            <a:lvl8pPr marL="3657600" lvl="7" indent="-317500" algn="l" rtl="0">
              <a:lnSpc>
                <a:spcPct val="120000"/>
              </a:lnSpc>
              <a:spcBef>
                <a:spcPts val="400"/>
              </a:spcBef>
              <a:spcAft>
                <a:spcPts val="0"/>
              </a:spcAft>
              <a:buClr>
                <a:schemeClr val="dk1"/>
              </a:buClr>
              <a:buSzPts val="1400"/>
              <a:buFont typeface="Arial"/>
              <a:buChar char="​"/>
              <a:defRPr sz="1400">
                <a:solidFill>
                  <a:schemeClr val="dk1"/>
                </a:solidFill>
                <a:latin typeface="Arial"/>
                <a:ea typeface="Arial"/>
                <a:cs typeface="Arial"/>
                <a:sym typeface="Arial"/>
              </a:defRPr>
            </a:lvl8pPr>
            <a:lvl9pPr marL="4114800" lvl="8" indent="-304800" algn="l" rtl="0">
              <a:lnSpc>
                <a:spcPct val="80000"/>
              </a:lnSpc>
              <a:spcBef>
                <a:spcPts val="600"/>
              </a:spcBef>
              <a:spcAft>
                <a:spcPts val="0"/>
              </a:spcAft>
              <a:buClr>
                <a:schemeClr val="accent4"/>
              </a:buClr>
              <a:buSzPts val="1200"/>
              <a:buFont typeface="Arial"/>
              <a:buChar char="•"/>
              <a:defRPr sz="1200" b="0">
                <a:solidFill>
                  <a:schemeClr val="dk1"/>
                </a:solidFill>
                <a:latin typeface="Arial"/>
                <a:ea typeface="Arial"/>
                <a:cs typeface="Arial"/>
                <a:sym typeface="Arial"/>
              </a:defRPr>
            </a:lvl9pPr>
          </a:lstStyle>
          <a:p>
            <a:endParaRPr/>
          </a:p>
        </p:txBody>
      </p:sp>
      <p:pic>
        <p:nvPicPr>
          <p:cNvPr id="607" name="Google Shape;607;gebcc1785b2_0_773" descr="A screen shot of a computer&#10;&#10;Description automatically generated"/>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835400" y="716597"/>
            <a:ext cx="8356325" cy="507758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matchingName="macOS Desktop Only">
  <p:cSld name="macOS Desktop Only">
    <p:bg>
      <p:bgPr>
        <a:solidFill>
          <a:schemeClr val="lt1"/>
        </a:solidFill>
        <a:effectLst/>
      </p:bgPr>
    </p:bg>
    <p:spTree>
      <p:nvGrpSpPr>
        <p:cNvPr id="1" name="Shape 608"/>
        <p:cNvGrpSpPr/>
        <p:nvPr/>
      </p:nvGrpSpPr>
      <p:grpSpPr>
        <a:xfrm>
          <a:off x="0" y="0"/>
          <a:ext cx="0" cy="0"/>
          <a:chOff x="0" y="0"/>
          <a:chExt cx="0" cy="0"/>
        </a:xfrm>
      </p:grpSpPr>
      <p:pic>
        <p:nvPicPr>
          <p:cNvPr id="609" name="Google Shape;609;gebcc1785b2_0_778"/>
          <p:cNvPicPr preferRelativeResize="0"/>
          <p:nvPr/>
        </p:nvPicPr>
        <p:blipFill rotWithShape="1">
          <a:blip r:embed="rId2">
            <a:alphaModFix/>
          </a:blip>
          <a:srcRect/>
          <a:stretch/>
        </p:blipFill>
        <p:spPr>
          <a:xfrm>
            <a:off x="619892" y="91411"/>
            <a:ext cx="10952218" cy="7548938"/>
          </a:xfrm>
          <a:prstGeom prst="rect">
            <a:avLst/>
          </a:prstGeom>
          <a:noFill/>
          <a:ln>
            <a:noFill/>
          </a:ln>
        </p:spPr>
      </p:pic>
      <p:sp>
        <p:nvSpPr>
          <p:cNvPr id="610" name="Google Shape;610;gebcc1785b2_0_778"/>
          <p:cNvSpPr/>
          <p:nvPr/>
        </p:nvSpPr>
        <p:spPr>
          <a:xfrm>
            <a:off x="858780" y="407067"/>
            <a:ext cx="10474500" cy="59946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11" name="Google Shape;611;gebcc1785b2_0_778"/>
          <p:cNvSpPr/>
          <p:nvPr/>
        </p:nvSpPr>
        <p:spPr>
          <a:xfrm>
            <a:off x="9929539" y="202629"/>
            <a:ext cx="1338600" cy="1818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700" b="0" i="0" u="none" strike="noStrike" cap="none">
                <a:solidFill>
                  <a:schemeClr val="dk2"/>
                </a:solidFill>
                <a:latin typeface="Arial"/>
                <a:ea typeface="Arial"/>
                <a:cs typeface="Arial"/>
                <a:sym typeface="Arial"/>
              </a:rPr>
              <a:t>© 2021 SPLUNK INC.</a:t>
            </a:r>
            <a:endParaRPr sz="700" b="0" i="0" u="none" strike="noStrike" cap="none">
              <a:solidFill>
                <a:schemeClr val="dk2"/>
              </a:solidFill>
              <a:latin typeface="Arial"/>
              <a:ea typeface="Arial"/>
              <a:cs typeface="Arial"/>
              <a:sym typeface="Arial"/>
            </a:endParaRPr>
          </a:p>
        </p:txBody>
      </p:sp>
      <p:pic>
        <p:nvPicPr>
          <p:cNvPr id="612" name="Google Shape;612;gebcc1785b2_0_77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227109" y="6398745"/>
            <a:ext cx="1737781" cy="23271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hree Icons">
  <p:cSld name="Three Icons">
    <p:spTree>
      <p:nvGrpSpPr>
        <p:cNvPr id="1" name="Shape 613"/>
        <p:cNvGrpSpPr/>
        <p:nvPr/>
      </p:nvGrpSpPr>
      <p:grpSpPr>
        <a:xfrm>
          <a:off x="0" y="0"/>
          <a:ext cx="0" cy="0"/>
          <a:chOff x="0" y="0"/>
          <a:chExt cx="0" cy="0"/>
        </a:xfrm>
      </p:grpSpPr>
      <p:sp>
        <p:nvSpPr>
          <p:cNvPr id="614" name="Google Shape;614;gebcc1785b2_0_783"/>
          <p:cNvSpPr txBox="1">
            <a:spLocks noGrp="1"/>
          </p:cNvSpPr>
          <p:nvPr>
            <p:ph type="title"/>
          </p:nvPr>
        </p:nvSpPr>
        <p:spPr>
          <a:xfrm>
            <a:off x="685800" y="1034165"/>
            <a:ext cx="10820400" cy="5172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1"/>
              </a:buClr>
              <a:buSzPts val="4200"/>
              <a:buFont typeface="Arial"/>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5" name="Google Shape;615;gebcc1785b2_0_783"/>
          <p:cNvSpPr txBox="1">
            <a:spLocks noGrp="1"/>
          </p:cNvSpPr>
          <p:nvPr>
            <p:ph type="body" idx="1"/>
          </p:nvPr>
        </p:nvSpPr>
        <p:spPr>
          <a:xfrm>
            <a:off x="909320" y="5352261"/>
            <a:ext cx="2702700" cy="819900"/>
          </a:xfrm>
          <a:prstGeom prst="rect">
            <a:avLst/>
          </a:prstGeom>
          <a:noFill/>
          <a:ln>
            <a:noFill/>
          </a:ln>
        </p:spPr>
        <p:txBody>
          <a:bodyPr spcFirstLastPara="1" wrap="square" lIns="0" tIns="0" rIns="0" bIns="0" anchor="t" anchorCtr="0">
            <a:noAutofit/>
          </a:bodyPr>
          <a:lstStyle>
            <a:lvl1pPr marL="457200" lvl="0" indent="-228600" algn="ctr" rtl="0">
              <a:lnSpc>
                <a:spcPct val="80000"/>
              </a:lnSpc>
              <a:spcBef>
                <a:spcPts val="0"/>
              </a:spcBef>
              <a:spcAft>
                <a:spcPts val="0"/>
              </a:spcAft>
              <a:buClr>
                <a:srgbClr val="737373"/>
              </a:buClr>
              <a:buSzPts val="1800"/>
              <a:buNone/>
              <a:defRPr sz="1800">
                <a:solidFill>
                  <a:srgbClr val="737373"/>
                </a:solidFill>
                <a:latin typeface="Arial"/>
                <a:ea typeface="Arial"/>
                <a:cs typeface="Arial"/>
                <a:sym typeface="Arial"/>
              </a:defRPr>
            </a:lvl1pPr>
            <a:lvl2pPr marL="914400" lvl="1" indent="-228600" algn="l" rtl="0">
              <a:lnSpc>
                <a:spcPct val="90000"/>
              </a:lnSpc>
              <a:spcBef>
                <a:spcPts val="400"/>
              </a:spcBef>
              <a:spcAft>
                <a:spcPts val="0"/>
              </a:spcAft>
              <a:buSzPts val="1400"/>
              <a:buNone/>
              <a:defRPr sz="1400"/>
            </a:lvl2pPr>
            <a:lvl3pPr marL="1371600" lvl="2" indent="-228600" algn="l" rtl="0">
              <a:lnSpc>
                <a:spcPct val="85000"/>
              </a:lnSpc>
              <a:spcBef>
                <a:spcPts val="400"/>
              </a:spcBef>
              <a:spcAft>
                <a:spcPts val="0"/>
              </a:spcAft>
              <a:buClr>
                <a:schemeClr val="dk1"/>
              </a:buClr>
              <a:buSzPts val="1200"/>
              <a:buNone/>
              <a:defRPr sz="1200"/>
            </a:lvl3pPr>
            <a:lvl4pPr marL="1828800" lvl="3" indent="-228600" algn="l" rtl="0">
              <a:lnSpc>
                <a:spcPct val="90000"/>
              </a:lnSpc>
              <a:spcBef>
                <a:spcPts val="1200"/>
              </a:spcBef>
              <a:spcAft>
                <a:spcPts val="0"/>
              </a:spcAft>
              <a:buClr>
                <a:schemeClr val="dk1"/>
              </a:buClr>
              <a:buSzPts val="1000"/>
              <a:buNone/>
              <a:defRPr sz="1000"/>
            </a:lvl4pPr>
            <a:lvl5pPr marL="2286000" lvl="4" indent="-228600" algn="l" rtl="0">
              <a:lnSpc>
                <a:spcPct val="90000"/>
              </a:lnSpc>
              <a:spcBef>
                <a:spcPts val="0"/>
              </a:spcBef>
              <a:spcAft>
                <a:spcPts val="0"/>
              </a:spcAft>
              <a:buClr>
                <a:schemeClr val="accent1"/>
              </a:buClr>
              <a:buSzPts val="1000"/>
              <a:buNone/>
              <a:defRPr sz="1000"/>
            </a:lvl5pPr>
            <a:lvl6pPr marL="2743200" lvl="5" indent="-228600" algn="l" rtl="0">
              <a:lnSpc>
                <a:spcPct val="120000"/>
              </a:lnSpc>
              <a:spcBef>
                <a:spcPts val="800"/>
              </a:spcBef>
              <a:spcAft>
                <a:spcPts val="0"/>
              </a:spcAft>
              <a:buClr>
                <a:schemeClr val="dk1"/>
              </a:buClr>
              <a:buSzPts val="1000"/>
              <a:buNone/>
              <a:defRPr sz="1000"/>
            </a:lvl6pPr>
            <a:lvl7pPr marL="3200400" lvl="6" indent="-228600" algn="l" rtl="0">
              <a:lnSpc>
                <a:spcPct val="85000"/>
              </a:lnSpc>
              <a:spcBef>
                <a:spcPts val="600"/>
              </a:spcBef>
              <a:spcAft>
                <a:spcPts val="0"/>
              </a:spcAft>
              <a:buSzPts val="1000"/>
              <a:buNone/>
              <a:defRPr sz="1000"/>
            </a:lvl7pPr>
            <a:lvl8pPr marL="3657600" lvl="7" indent="-228600" algn="l" rtl="0">
              <a:lnSpc>
                <a:spcPct val="100000"/>
              </a:lnSpc>
              <a:spcBef>
                <a:spcPts val="1200"/>
              </a:spcBef>
              <a:spcAft>
                <a:spcPts val="0"/>
              </a:spcAft>
              <a:buClr>
                <a:schemeClr val="dk1"/>
              </a:buClr>
              <a:buSzPts val="1000"/>
              <a:buNone/>
              <a:defRPr sz="1000"/>
            </a:lvl8pPr>
            <a:lvl9pPr marL="4114800" lvl="8" indent="-228600" algn="l" rtl="0">
              <a:lnSpc>
                <a:spcPct val="85000"/>
              </a:lnSpc>
              <a:spcBef>
                <a:spcPts val="600"/>
              </a:spcBef>
              <a:spcAft>
                <a:spcPts val="1200"/>
              </a:spcAft>
              <a:buClr>
                <a:schemeClr val="dk1"/>
              </a:buClr>
              <a:buSzPts val="1000"/>
              <a:buNone/>
              <a:defRPr sz="1000"/>
            </a:lvl9pPr>
          </a:lstStyle>
          <a:p>
            <a:endParaRPr/>
          </a:p>
        </p:txBody>
      </p:sp>
      <p:sp>
        <p:nvSpPr>
          <p:cNvPr id="616" name="Google Shape;616;gebcc1785b2_0_783"/>
          <p:cNvSpPr txBox="1">
            <a:spLocks noGrp="1"/>
          </p:cNvSpPr>
          <p:nvPr>
            <p:ph type="body" idx="2"/>
          </p:nvPr>
        </p:nvSpPr>
        <p:spPr>
          <a:xfrm>
            <a:off x="4744721" y="5352261"/>
            <a:ext cx="2702700" cy="819900"/>
          </a:xfrm>
          <a:prstGeom prst="rect">
            <a:avLst/>
          </a:prstGeom>
          <a:noFill/>
          <a:ln>
            <a:noFill/>
          </a:ln>
        </p:spPr>
        <p:txBody>
          <a:bodyPr spcFirstLastPara="1" wrap="square" lIns="0" tIns="0" rIns="0" bIns="0" anchor="t" anchorCtr="0">
            <a:noAutofit/>
          </a:bodyPr>
          <a:lstStyle>
            <a:lvl1pPr marL="457200" lvl="0" indent="-228600" algn="ctr" rtl="0">
              <a:lnSpc>
                <a:spcPct val="80000"/>
              </a:lnSpc>
              <a:spcBef>
                <a:spcPts val="0"/>
              </a:spcBef>
              <a:spcAft>
                <a:spcPts val="0"/>
              </a:spcAft>
              <a:buClr>
                <a:srgbClr val="737373"/>
              </a:buClr>
              <a:buSzPts val="1800"/>
              <a:buFont typeface="Arial"/>
              <a:buNone/>
              <a:defRPr sz="1800">
                <a:solidFill>
                  <a:srgbClr val="737373"/>
                </a:solidFill>
                <a:latin typeface="Arial"/>
                <a:ea typeface="Arial"/>
                <a:cs typeface="Arial"/>
                <a:sym typeface="Arial"/>
              </a:defRPr>
            </a:lvl1pPr>
            <a:lvl2pPr marL="914400" lvl="1" indent="-228600" algn="l" rtl="0">
              <a:lnSpc>
                <a:spcPct val="90000"/>
              </a:lnSpc>
              <a:spcBef>
                <a:spcPts val="400"/>
              </a:spcBef>
              <a:spcAft>
                <a:spcPts val="0"/>
              </a:spcAft>
              <a:buSzPts val="1400"/>
              <a:buNone/>
              <a:defRPr sz="1400"/>
            </a:lvl2pPr>
            <a:lvl3pPr marL="1371600" lvl="2" indent="-228600" algn="l" rtl="0">
              <a:lnSpc>
                <a:spcPct val="85000"/>
              </a:lnSpc>
              <a:spcBef>
                <a:spcPts val="400"/>
              </a:spcBef>
              <a:spcAft>
                <a:spcPts val="0"/>
              </a:spcAft>
              <a:buClr>
                <a:schemeClr val="dk1"/>
              </a:buClr>
              <a:buSzPts val="1200"/>
              <a:buNone/>
              <a:defRPr sz="1200"/>
            </a:lvl3pPr>
            <a:lvl4pPr marL="1828800" lvl="3" indent="-228600" algn="l" rtl="0">
              <a:lnSpc>
                <a:spcPct val="90000"/>
              </a:lnSpc>
              <a:spcBef>
                <a:spcPts val="1200"/>
              </a:spcBef>
              <a:spcAft>
                <a:spcPts val="0"/>
              </a:spcAft>
              <a:buClr>
                <a:schemeClr val="dk1"/>
              </a:buClr>
              <a:buSzPts val="1000"/>
              <a:buNone/>
              <a:defRPr sz="1000"/>
            </a:lvl4pPr>
            <a:lvl5pPr marL="2286000" lvl="4" indent="-228600" algn="l" rtl="0">
              <a:lnSpc>
                <a:spcPct val="90000"/>
              </a:lnSpc>
              <a:spcBef>
                <a:spcPts val="0"/>
              </a:spcBef>
              <a:spcAft>
                <a:spcPts val="0"/>
              </a:spcAft>
              <a:buClr>
                <a:schemeClr val="accent1"/>
              </a:buClr>
              <a:buSzPts val="1000"/>
              <a:buNone/>
              <a:defRPr sz="1000"/>
            </a:lvl5pPr>
            <a:lvl6pPr marL="2743200" lvl="5" indent="-228600" algn="l" rtl="0">
              <a:lnSpc>
                <a:spcPct val="120000"/>
              </a:lnSpc>
              <a:spcBef>
                <a:spcPts val="800"/>
              </a:spcBef>
              <a:spcAft>
                <a:spcPts val="0"/>
              </a:spcAft>
              <a:buClr>
                <a:schemeClr val="dk1"/>
              </a:buClr>
              <a:buSzPts val="1000"/>
              <a:buNone/>
              <a:defRPr sz="1000"/>
            </a:lvl6pPr>
            <a:lvl7pPr marL="3200400" lvl="6" indent="-228600" algn="l" rtl="0">
              <a:lnSpc>
                <a:spcPct val="85000"/>
              </a:lnSpc>
              <a:spcBef>
                <a:spcPts val="600"/>
              </a:spcBef>
              <a:spcAft>
                <a:spcPts val="0"/>
              </a:spcAft>
              <a:buSzPts val="1000"/>
              <a:buNone/>
              <a:defRPr sz="1000"/>
            </a:lvl7pPr>
            <a:lvl8pPr marL="3657600" lvl="7" indent="-228600" algn="l" rtl="0">
              <a:lnSpc>
                <a:spcPct val="100000"/>
              </a:lnSpc>
              <a:spcBef>
                <a:spcPts val="1200"/>
              </a:spcBef>
              <a:spcAft>
                <a:spcPts val="0"/>
              </a:spcAft>
              <a:buClr>
                <a:schemeClr val="dk1"/>
              </a:buClr>
              <a:buSzPts val="1000"/>
              <a:buNone/>
              <a:defRPr sz="1000"/>
            </a:lvl8pPr>
            <a:lvl9pPr marL="4114800" lvl="8" indent="-228600" algn="l" rtl="0">
              <a:lnSpc>
                <a:spcPct val="85000"/>
              </a:lnSpc>
              <a:spcBef>
                <a:spcPts val="600"/>
              </a:spcBef>
              <a:spcAft>
                <a:spcPts val="1200"/>
              </a:spcAft>
              <a:buClr>
                <a:schemeClr val="dk1"/>
              </a:buClr>
              <a:buSzPts val="1000"/>
              <a:buNone/>
              <a:defRPr sz="1000"/>
            </a:lvl9pPr>
          </a:lstStyle>
          <a:p>
            <a:endParaRPr/>
          </a:p>
        </p:txBody>
      </p:sp>
      <p:sp>
        <p:nvSpPr>
          <p:cNvPr id="617" name="Google Shape;617;gebcc1785b2_0_783"/>
          <p:cNvSpPr txBox="1">
            <a:spLocks noGrp="1"/>
          </p:cNvSpPr>
          <p:nvPr>
            <p:ph type="body" idx="3"/>
          </p:nvPr>
        </p:nvSpPr>
        <p:spPr>
          <a:xfrm>
            <a:off x="8580120" y="5352261"/>
            <a:ext cx="2702700" cy="819900"/>
          </a:xfrm>
          <a:prstGeom prst="rect">
            <a:avLst/>
          </a:prstGeom>
          <a:noFill/>
          <a:ln>
            <a:noFill/>
          </a:ln>
        </p:spPr>
        <p:txBody>
          <a:bodyPr spcFirstLastPara="1" wrap="square" lIns="0" tIns="0" rIns="0" bIns="0" anchor="t" anchorCtr="0">
            <a:noAutofit/>
          </a:bodyPr>
          <a:lstStyle>
            <a:lvl1pPr marL="457200" lvl="0" indent="-228600" algn="ctr" rtl="0">
              <a:lnSpc>
                <a:spcPct val="80000"/>
              </a:lnSpc>
              <a:spcBef>
                <a:spcPts val="0"/>
              </a:spcBef>
              <a:spcAft>
                <a:spcPts val="0"/>
              </a:spcAft>
              <a:buClr>
                <a:srgbClr val="737373"/>
              </a:buClr>
              <a:buSzPts val="1800"/>
              <a:buFont typeface="Arial"/>
              <a:buNone/>
              <a:defRPr sz="1800">
                <a:solidFill>
                  <a:srgbClr val="737373"/>
                </a:solidFill>
                <a:latin typeface="Arial"/>
                <a:ea typeface="Arial"/>
                <a:cs typeface="Arial"/>
                <a:sym typeface="Arial"/>
              </a:defRPr>
            </a:lvl1pPr>
            <a:lvl2pPr marL="914400" lvl="1" indent="-228600" algn="l" rtl="0">
              <a:lnSpc>
                <a:spcPct val="90000"/>
              </a:lnSpc>
              <a:spcBef>
                <a:spcPts val="400"/>
              </a:spcBef>
              <a:spcAft>
                <a:spcPts val="0"/>
              </a:spcAft>
              <a:buSzPts val="1400"/>
              <a:buNone/>
              <a:defRPr sz="1400"/>
            </a:lvl2pPr>
            <a:lvl3pPr marL="1371600" lvl="2" indent="-228600" algn="l" rtl="0">
              <a:lnSpc>
                <a:spcPct val="85000"/>
              </a:lnSpc>
              <a:spcBef>
                <a:spcPts val="400"/>
              </a:spcBef>
              <a:spcAft>
                <a:spcPts val="0"/>
              </a:spcAft>
              <a:buClr>
                <a:schemeClr val="dk1"/>
              </a:buClr>
              <a:buSzPts val="1200"/>
              <a:buNone/>
              <a:defRPr sz="1200"/>
            </a:lvl3pPr>
            <a:lvl4pPr marL="1828800" lvl="3" indent="-228600" algn="l" rtl="0">
              <a:lnSpc>
                <a:spcPct val="90000"/>
              </a:lnSpc>
              <a:spcBef>
                <a:spcPts val="1200"/>
              </a:spcBef>
              <a:spcAft>
                <a:spcPts val="0"/>
              </a:spcAft>
              <a:buClr>
                <a:schemeClr val="dk1"/>
              </a:buClr>
              <a:buSzPts val="1000"/>
              <a:buNone/>
              <a:defRPr sz="1000"/>
            </a:lvl4pPr>
            <a:lvl5pPr marL="2286000" lvl="4" indent="-228600" algn="l" rtl="0">
              <a:lnSpc>
                <a:spcPct val="90000"/>
              </a:lnSpc>
              <a:spcBef>
                <a:spcPts val="0"/>
              </a:spcBef>
              <a:spcAft>
                <a:spcPts val="0"/>
              </a:spcAft>
              <a:buClr>
                <a:schemeClr val="accent1"/>
              </a:buClr>
              <a:buSzPts val="1000"/>
              <a:buNone/>
              <a:defRPr sz="1000"/>
            </a:lvl5pPr>
            <a:lvl6pPr marL="2743200" lvl="5" indent="-228600" algn="l" rtl="0">
              <a:lnSpc>
                <a:spcPct val="120000"/>
              </a:lnSpc>
              <a:spcBef>
                <a:spcPts val="800"/>
              </a:spcBef>
              <a:spcAft>
                <a:spcPts val="0"/>
              </a:spcAft>
              <a:buClr>
                <a:schemeClr val="dk1"/>
              </a:buClr>
              <a:buSzPts val="1000"/>
              <a:buNone/>
              <a:defRPr sz="1000"/>
            </a:lvl6pPr>
            <a:lvl7pPr marL="3200400" lvl="6" indent="-228600" algn="l" rtl="0">
              <a:lnSpc>
                <a:spcPct val="85000"/>
              </a:lnSpc>
              <a:spcBef>
                <a:spcPts val="600"/>
              </a:spcBef>
              <a:spcAft>
                <a:spcPts val="0"/>
              </a:spcAft>
              <a:buSzPts val="1000"/>
              <a:buNone/>
              <a:defRPr sz="1000"/>
            </a:lvl7pPr>
            <a:lvl8pPr marL="3657600" lvl="7" indent="-228600" algn="l" rtl="0">
              <a:lnSpc>
                <a:spcPct val="100000"/>
              </a:lnSpc>
              <a:spcBef>
                <a:spcPts val="1200"/>
              </a:spcBef>
              <a:spcAft>
                <a:spcPts val="0"/>
              </a:spcAft>
              <a:buClr>
                <a:schemeClr val="dk1"/>
              </a:buClr>
              <a:buSzPts val="1000"/>
              <a:buNone/>
              <a:defRPr sz="1000"/>
            </a:lvl8pPr>
            <a:lvl9pPr marL="4114800" lvl="8" indent="-228600" algn="l" rtl="0">
              <a:lnSpc>
                <a:spcPct val="85000"/>
              </a:lnSpc>
              <a:spcBef>
                <a:spcPts val="600"/>
              </a:spcBef>
              <a:spcAft>
                <a:spcPts val="1200"/>
              </a:spcAft>
              <a:buClr>
                <a:schemeClr val="dk1"/>
              </a:buClr>
              <a:buSzPts val="1000"/>
              <a:buNone/>
              <a:defRPr sz="1000"/>
            </a:lvl9pPr>
          </a:lstStyle>
          <a:p>
            <a:endParaRPr/>
          </a:p>
        </p:txBody>
      </p:sp>
      <p:sp>
        <p:nvSpPr>
          <p:cNvPr id="618" name="Google Shape;618;gebcc1785b2_0_783"/>
          <p:cNvSpPr txBox="1">
            <a:spLocks noGrp="1"/>
          </p:cNvSpPr>
          <p:nvPr>
            <p:ph type="body" idx="4"/>
          </p:nvPr>
        </p:nvSpPr>
        <p:spPr>
          <a:xfrm>
            <a:off x="909320" y="2372155"/>
            <a:ext cx="2702700" cy="689400"/>
          </a:xfrm>
          <a:prstGeom prst="rect">
            <a:avLst/>
          </a:prstGeom>
          <a:noFill/>
          <a:ln>
            <a:noFill/>
          </a:ln>
        </p:spPr>
        <p:txBody>
          <a:bodyPr spcFirstLastPara="1" wrap="square" lIns="0" tIns="0" rIns="0" bIns="0" anchor="b" anchorCtr="0">
            <a:noAutofit/>
          </a:bodyPr>
          <a:lstStyle>
            <a:lvl1pPr marL="457200" lvl="0" indent="-228600" algn="ctr" rtl="0">
              <a:lnSpc>
                <a:spcPct val="80000"/>
              </a:lnSpc>
              <a:spcBef>
                <a:spcPts val="0"/>
              </a:spcBef>
              <a:spcAft>
                <a:spcPts val="0"/>
              </a:spcAft>
              <a:buClr>
                <a:schemeClr val="dk1"/>
              </a:buClr>
              <a:buSzPts val="2400"/>
              <a:buNone/>
              <a:defRPr sz="2400" b="1">
                <a:solidFill>
                  <a:schemeClr val="dk1"/>
                </a:solidFill>
                <a:latin typeface="Arial"/>
                <a:ea typeface="Arial"/>
                <a:cs typeface="Arial"/>
                <a:sym typeface="Arial"/>
              </a:defRPr>
            </a:lvl1pPr>
            <a:lvl2pPr marL="914400" lvl="1" indent="-228600" algn="l" rtl="0">
              <a:lnSpc>
                <a:spcPct val="90000"/>
              </a:lnSpc>
              <a:spcBef>
                <a:spcPts val="400"/>
              </a:spcBef>
              <a:spcAft>
                <a:spcPts val="0"/>
              </a:spcAft>
              <a:buSzPts val="1400"/>
              <a:buNone/>
              <a:defRPr sz="1400"/>
            </a:lvl2pPr>
            <a:lvl3pPr marL="1371600" lvl="2" indent="-228600" algn="l" rtl="0">
              <a:lnSpc>
                <a:spcPct val="85000"/>
              </a:lnSpc>
              <a:spcBef>
                <a:spcPts val="400"/>
              </a:spcBef>
              <a:spcAft>
                <a:spcPts val="0"/>
              </a:spcAft>
              <a:buClr>
                <a:schemeClr val="dk1"/>
              </a:buClr>
              <a:buSzPts val="1200"/>
              <a:buNone/>
              <a:defRPr sz="1200"/>
            </a:lvl3pPr>
            <a:lvl4pPr marL="1828800" lvl="3" indent="-228600" algn="l" rtl="0">
              <a:lnSpc>
                <a:spcPct val="90000"/>
              </a:lnSpc>
              <a:spcBef>
                <a:spcPts val="1200"/>
              </a:spcBef>
              <a:spcAft>
                <a:spcPts val="0"/>
              </a:spcAft>
              <a:buClr>
                <a:schemeClr val="dk1"/>
              </a:buClr>
              <a:buSzPts val="1000"/>
              <a:buNone/>
              <a:defRPr sz="1000"/>
            </a:lvl4pPr>
            <a:lvl5pPr marL="2286000" lvl="4" indent="-228600" algn="l" rtl="0">
              <a:lnSpc>
                <a:spcPct val="90000"/>
              </a:lnSpc>
              <a:spcBef>
                <a:spcPts val="0"/>
              </a:spcBef>
              <a:spcAft>
                <a:spcPts val="0"/>
              </a:spcAft>
              <a:buClr>
                <a:schemeClr val="accent1"/>
              </a:buClr>
              <a:buSzPts val="1000"/>
              <a:buNone/>
              <a:defRPr sz="1000"/>
            </a:lvl5pPr>
            <a:lvl6pPr marL="2743200" lvl="5" indent="-228600" algn="l" rtl="0">
              <a:lnSpc>
                <a:spcPct val="120000"/>
              </a:lnSpc>
              <a:spcBef>
                <a:spcPts val="800"/>
              </a:spcBef>
              <a:spcAft>
                <a:spcPts val="0"/>
              </a:spcAft>
              <a:buClr>
                <a:schemeClr val="dk1"/>
              </a:buClr>
              <a:buSzPts val="1000"/>
              <a:buNone/>
              <a:defRPr sz="1000"/>
            </a:lvl6pPr>
            <a:lvl7pPr marL="3200400" lvl="6" indent="-228600" algn="l" rtl="0">
              <a:lnSpc>
                <a:spcPct val="85000"/>
              </a:lnSpc>
              <a:spcBef>
                <a:spcPts val="600"/>
              </a:spcBef>
              <a:spcAft>
                <a:spcPts val="0"/>
              </a:spcAft>
              <a:buSzPts val="1000"/>
              <a:buNone/>
              <a:defRPr sz="1000"/>
            </a:lvl7pPr>
            <a:lvl8pPr marL="3657600" lvl="7" indent="-228600" algn="l" rtl="0">
              <a:lnSpc>
                <a:spcPct val="100000"/>
              </a:lnSpc>
              <a:spcBef>
                <a:spcPts val="1200"/>
              </a:spcBef>
              <a:spcAft>
                <a:spcPts val="0"/>
              </a:spcAft>
              <a:buClr>
                <a:schemeClr val="dk1"/>
              </a:buClr>
              <a:buSzPts val="1000"/>
              <a:buNone/>
              <a:defRPr sz="1000"/>
            </a:lvl8pPr>
            <a:lvl9pPr marL="4114800" lvl="8" indent="-228600" algn="l" rtl="0">
              <a:lnSpc>
                <a:spcPct val="85000"/>
              </a:lnSpc>
              <a:spcBef>
                <a:spcPts val="600"/>
              </a:spcBef>
              <a:spcAft>
                <a:spcPts val="1200"/>
              </a:spcAft>
              <a:buClr>
                <a:schemeClr val="dk1"/>
              </a:buClr>
              <a:buSzPts val="1000"/>
              <a:buNone/>
              <a:defRPr sz="1000"/>
            </a:lvl9pPr>
          </a:lstStyle>
          <a:p>
            <a:endParaRPr/>
          </a:p>
        </p:txBody>
      </p:sp>
      <p:sp>
        <p:nvSpPr>
          <p:cNvPr id="619" name="Google Shape;619;gebcc1785b2_0_783"/>
          <p:cNvSpPr txBox="1">
            <a:spLocks noGrp="1"/>
          </p:cNvSpPr>
          <p:nvPr>
            <p:ph type="body" idx="5"/>
          </p:nvPr>
        </p:nvSpPr>
        <p:spPr>
          <a:xfrm>
            <a:off x="4744719" y="2372155"/>
            <a:ext cx="2702700" cy="689400"/>
          </a:xfrm>
          <a:prstGeom prst="rect">
            <a:avLst/>
          </a:prstGeom>
          <a:noFill/>
          <a:ln>
            <a:noFill/>
          </a:ln>
        </p:spPr>
        <p:txBody>
          <a:bodyPr spcFirstLastPara="1" wrap="square" lIns="0" tIns="0" rIns="0" bIns="0" anchor="b" anchorCtr="0">
            <a:noAutofit/>
          </a:bodyPr>
          <a:lstStyle>
            <a:lvl1pPr marL="457200" lvl="0" indent="-228600" algn="ctr" rtl="0">
              <a:lnSpc>
                <a:spcPct val="80000"/>
              </a:lnSpc>
              <a:spcBef>
                <a:spcPts val="0"/>
              </a:spcBef>
              <a:spcAft>
                <a:spcPts val="0"/>
              </a:spcAft>
              <a:buClr>
                <a:schemeClr val="dk1"/>
              </a:buClr>
              <a:buSzPts val="2400"/>
              <a:buNone/>
              <a:defRPr sz="2400" b="1">
                <a:solidFill>
                  <a:schemeClr val="dk1"/>
                </a:solidFill>
                <a:latin typeface="Arial"/>
                <a:ea typeface="Arial"/>
                <a:cs typeface="Arial"/>
                <a:sym typeface="Arial"/>
              </a:defRPr>
            </a:lvl1pPr>
            <a:lvl2pPr marL="914400" lvl="1" indent="-228600" algn="l" rtl="0">
              <a:lnSpc>
                <a:spcPct val="90000"/>
              </a:lnSpc>
              <a:spcBef>
                <a:spcPts val="400"/>
              </a:spcBef>
              <a:spcAft>
                <a:spcPts val="0"/>
              </a:spcAft>
              <a:buSzPts val="1400"/>
              <a:buNone/>
              <a:defRPr sz="1400"/>
            </a:lvl2pPr>
            <a:lvl3pPr marL="1371600" lvl="2" indent="-228600" algn="l" rtl="0">
              <a:lnSpc>
                <a:spcPct val="85000"/>
              </a:lnSpc>
              <a:spcBef>
                <a:spcPts val="400"/>
              </a:spcBef>
              <a:spcAft>
                <a:spcPts val="0"/>
              </a:spcAft>
              <a:buClr>
                <a:schemeClr val="dk1"/>
              </a:buClr>
              <a:buSzPts val="1200"/>
              <a:buNone/>
              <a:defRPr sz="1200"/>
            </a:lvl3pPr>
            <a:lvl4pPr marL="1828800" lvl="3" indent="-228600" algn="l" rtl="0">
              <a:lnSpc>
                <a:spcPct val="90000"/>
              </a:lnSpc>
              <a:spcBef>
                <a:spcPts val="1200"/>
              </a:spcBef>
              <a:spcAft>
                <a:spcPts val="0"/>
              </a:spcAft>
              <a:buClr>
                <a:schemeClr val="dk1"/>
              </a:buClr>
              <a:buSzPts val="1000"/>
              <a:buNone/>
              <a:defRPr sz="1000"/>
            </a:lvl4pPr>
            <a:lvl5pPr marL="2286000" lvl="4" indent="-228600" algn="l" rtl="0">
              <a:lnSpc>
                <a:spcPct val="90000"/>
              </a:lnSpc>
              <a:spcBef>
                <a:spcPts val="0"/>
              </a:spcBef>
              <a:spcAft>
                <a:spcPts val="0"/>
              </a:spcAft>
              <a:buClr>
                <a:schemeClr val="accent1"/>
              </a:buClr>
              <a:buSzPts val="1000"/>
              <a:buNone/>
              <a:defRPr sz="1000"/>
            </a:lvl5pPr>
            <a:lvl6pPr marL="2743200" lvl="5" indent="-228600" algn="l" rtl="0">
              <a:lnSpc>
                <a:spcPct val="120000"/>
              </a:lnSpc>
              <a:spcBef>
                <a:spcPts val="800"/>
              </a:spcBef>
              <a:spcAft>
                <a:spcPts val="0"/>
              </a:spcAft>
              <a:buClr>
                <a:schemeClr val="dk1"/>
              </a:buClr>
              <a:buSzPts val="1000"/>
              <a:buNone/>
              <a:defRPr sz="1000"/>
            </a:lvl6pPr>
            <a:lvl7pPr marL="3200400" lvl="6" indent="-228600" algn="l" rtl="0">
              <a:lnSpc>
                <a:spcPct val="85000"/>
              </a:lnSpc>
              <a:spcBef>
                <a:spcPts val="600"/>
              </a:spcBef>
              <a:spcAft>
                <a:spcPts val="0"/>
              </a:spcAft>
              <a:buSzPts val="1000"/>
              <a:buNone/>
              <a:defRPr sz="1000"/>
            </a:lvl7pPr>
            <a:lvl8pPr marL="3657600" lvl="7" indent="-228600" algn="l" rtl="0">
              <a:lnSpc>
                <a:spcPct val="100000"/>
              </a:lnSpc>
              <a:spcBef>
                <a:spcPts val="1200"/>
              </a:spcBef>
              <a:spcAft>
                <a:spcPts val="0"/>
              </a:spcAft>
              <a:buClr>
                <a:schemeClr val="dk1"/>
              </a:buClr>
              <a:buSzPts val="1000"/>
              <a:buNone/>
              <a:defRPr sz="1000"/>
            </a:lvl8pPr>
            <a:lvl9pPr marL="4114800" lvl="8" indent="-228600" algn="l" rtl="0">
              <a:lnSpc>
                <a:spcPct val="85000"/>
              </a:lnSpc>
              <a:spcBef>
                <a:spcPts val="600"/>
              </a:spcBef>
              <a:spcAft>
                <a:spcPts val="1200"/>
              </a:spcAft>
              <a:buClr>
                <a:schemeClr val="dk1"/>
              </a:buClr>
              <a:buSzPts val="1000"/>
              <a:buNone/>
              <a:defRPr sz="1000"/>
            </a:lvl9pPr>
          </a:lstStyle>
          <a:p>
            <a:endParaRPr/>
          </a:p>
        </p:txBody>
      </p:sp>
      <p:sp>
        <p:nvSpPr>
          <p:cNvPr id="620" name="Google Shape;620;gebcc1785b2_0_783"/>
          <p:cNvSpPr txBox="1">
            <a:spLocks noGrp="1"/>
          </p:cNvSpPr>
          <p:nvPr>
            <p:ph type="body" idx="6"/>
          </p:nvPr>
        </p:nvSpPr>
        <p:spPr>
          <a:xfrm>
            <a:off x="8580118" y="2372155"/>
            <a:ext cx="2702700" cy="689400"/>
          </a:xfrm>
          <a:prstGeom prst="rect">
            <a:avLst/>
          </a:prstGeom>
          <a:noFill/>
          <a:ln>
            <a:noFill/>
          </a:ln>
        </p:spPr>
        <p:txBody>
          <a:bodyPr spcFirstLastPara="1" wrap="square" lIns="0" tIns="0" rIns="0" bIns="0" anchor="b" anchorCtr="0">
            <a:noAutofit/>
          </a:bodyPr>
          <a:lstStyle>
            <a:lvl1pPr marL="457200" lvl="0" indent="-228600" algn="ctr" rtl="0">
              <a:lnSpc>
                <a:spcPct val="80000"/>
              </a:lnSpc>
              <a:spcBef>
                <a:spcPts val="0"/>
              </a:spcBef>
              <a:spcAft>
                <a:spcPts val="0"/>
              </a:spcAft>
              <a:buClr>
                <a:schemeClr val="dk1"/>
              </a:buClr>
              <a:buSzPts val="2400"/>
              <a:buNone/>
              <a:defRPr sz="2400" b="1">
                <a:solidFill>
                  <a:schemeClr val="dk1"/>
                </a:solidFill>
                <a:latin typeface="Arial"/>
                <a:ea typeface="Arial"/>
                <a:cs typeface="Arial"/>
                <a:sym typeface="Arial"/>
              </a:defRPr>
            </a:lvl1pPr>
            <a:lvl2pPr marL="914400" lvl="1" indent="-228600" algn="l" rtl="0">
              <a:lnSpc>
                <a:spcPct val="90000"/>
              </a:lnSpc>
              <a:spcBef>
                <a:spcPts val="400"/>
              </a:spcBef>
              <a:spcAft>
                <a:spcPts val="0"/>
              </a:spcAft>
              <a:buSzPts val="1400"/>
              <a:buNone/>
              <a:defRPr sz="1400"/>
            </a:lvl2pPr>
            <a:lvl3pPr marL="1371600" lvl="2" indent="-228600" algn="l" rtl="0">
              <a:lnSpc>
                <a:spcPct val="85000"/>
              </a:lnSpc>
              <a:spcBef>
                <a:spcPts val="400"/>
              </a:spcBef>
              <a:spcAft>
                <a:spcPts val="0"/>
              </a:spcAft>
              <a:buClr>
                <a:schemeClr val="dk1"/>
              </a:buClr>
              <a:buSzPts val="1200"/>
              <a:buNone/>
              <a:defRPr sz="1200"/>
            </a:lvl3pPr>
            <a:lvl4pPr marL="1828800" lvl="3" indent="-228600" algn="l" rtl="0">
              <a:lnSpc>
                <a:spcPct val="90000"/>
              </a:lnSpc>
              <a:spcBef>
                <a:spcPts val="1200"/>
              </a:spcBef>
              <a:spcAft>
                <a:spcPts val="0"/>
              </a:spcAft>
              <a:buClr>
                <a:schemeClr val="dk1"/>
              </a:buClr>
              <a:buSzPts val="1000"/>
              <a:buNone/>
              <a:defRPr sz="1000"/>
            </a:lvl4pPr>
            <a:lvl5pPr marL="2286000" lvl="4" indent="-228600" algn="l" rtl="0">
              <a:lnSpc>
                <a:spcPct val="90000"/>
              </a:lnSpc>
              <a:spcBef>
                <a:spcPts val="0"/>
              </a:spcBef>
              <a:spcAft>
                <a:spcPts val="0"/>
              </a:spcAft>
              <a:buClr>
                <a:schemeClr val="accent1"/>
              </a:buClr>
              <a:buSzPts val="1000"/>
              <a:buNone/>
              <a:defRPr sz="1000"/>
            </a:lvl5pPr>
            <a:lvl6pPr marL="2743200" lvl="5" indent="-228600" algn="l" rtl="0">
              <a:lnSpc>
                <a:spcPct val="120000"/>
              </a:lnSpc>
              <a:spcBef>
                <a:spcPts val="800"/>
              </a:spcBef>
              <a:spcAft>
                <a:spcPts val="0"/>
              </a:spcAft>
              <a:buClr>
                <a:schemeClr val="dk1"/>
              </a:buClr>
              <a:buSzPts val="1000"/>
              <a:buNone/>
              <a:defRPr sz="1000"/>
            </a:lvl6pPr>
            <a:lvl7pPr marL="3200400" lvl="6" indent="-228600" algn="l" rtl="0">
              <a:lnSpc>
                <a:spcPct val="85000"/>
              </a:lnSpc>
              <a:spcBef>
                <a:spcPts val="600"/>
              </a:spcBef>
              <a:spcAft>
                <a:spcPts val="0"/>
              </a:spcAft>
              <a:buSzPts val="1000"/>
              <a:buNone/>
              <a:defRPr sz="1000"/>
            </a:lvl7pPr>
            <a:lvl8pPr marL="3657600" lvl="7" indent="-228600" algn="l" rtl="0">
              <a:lnSpc>
                <a:spcPct val="100000"/>
              </a:lnSpc>
              <a:spcBef>
                <a:spcPts val="1200"/>
              </a:spcBef>
              <a:spcAft>
                <a:spcPts val="0"/>
              </a:spcAft>
              <a:buClr>
                <a:schemeClr val="dk1"/>
              </a:buClr>
              <a:buSzPts val="1000"/>
              <a:buNone/>
              <a:defRPr sz="1000"/>
            </a:lvl8pPr>
            <a:lvl9pPr marL="4114800" lvl="8" indent="-228600" algn="l" rtl="0">
              <a:lnSpc>
                <a:spcPct val="85000"/>
              </a:lnSpc>
              <a:spcBef>
                <a:spcPts val="600"/>
              </a:spcBef>
              <a:spcAft>
                <a:spcPts val="1200"/>
              </a:spcAft>
              <a:buClr>
                <a:schemeClr val="dk1"/>
              </a:buClr>
              <a:buSzPts val="1000"/>
              <a:buNone/>
              <a:defRPr sz="1000"/>
            </a:lvl9pPr>
          </a:lstStyle>
          <a:p>
            <a:endParaRPr/>
          </a:p>
        </p:txBody>
      </p:sp>
      <p:sp>
        <p:nvSpPr>
          <p:cNvPr id="621" name="Google Shape;621;gebcc1785b2_0_783"/>
          <p:cNvSpPr/>
          <p:nvPr/>
        </p:nvSpPr>
        <p:spPr>
          <a:xfrm>
            <a:off x="1357376" y="3303694"/>
            <a:ext cx="1806300" cy="1806300"/>
          </a:xfrm>
          <a:prstGeom prst="donut">
            <a:avLst>
              <a:gd name="adj" fmla="val 4877"/>
            </a:avLst>
          </a:prstGeom>
          <a:gradFill>
            <a:gsLst>
              <a:gs pos="0">
                <a:schemeClr val="accent6"/>
              </a:gs>
              <a:gs pos="10000">
                <a:schemeClr val="accent6"/>
              </a:gs>
              <a:gs pos="40000">
                <a:schemeClr val="accent2"/>
              </a:gs>
              <a:gs pos="80000">
                <a:schemeClr val="accent1"/>
              </a:gs>
              <a:gs pos="100000">
                <a:schemeClr val="accent1"/>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None/>
            </a:pPr>
            <a:endParaRPr sz="1800" b="0" i="0" u="sng" strike="noStrike" cap="none">
              <a:solidFill>
                <a:schemeClr val="lt1"/>
              </a:solidFill>
              <a:latin typeface="Arial"/>
              <a:ea typeface="Arial"/>
              <a:cs typeface="Arial"/>
              <a:sym typeface="Arial"/>
              <a:hlinkClick r:id="rId2">
                <a:extLst>
                  <a:ext uri="{A12FA001-AC4F-418D-AE19-62706E023703}">
                    <ahyp:hlinkClr xmlns:ahyp="http://schemas.microsoft.com/office/drawing/2018/hyperlinkcolor" val="tx"/>
                  </a:ext>
                </a:extLst>
              </a:hlinkClick>
            </a:endParaRPr>
          </a:p>
        </p:txBody>
      </p:sp>
      <p:sp>
        <p:nvSpPr>
          <p:cNvPr id="622" name="Google Shape;622;gebcc1785b2_0_783"/>
          <p:cNvSpPr/>
          <p:nvPr/>
        </p:nvSpPr>
        <p:spPr>
          <a:xfrm>
            <a:off x="5192776" y="3303694"/>
            <a:ext cx="1806300" cy="1806300"/>
          </a:xfrm>
          <a:prstGeom prst="donut">
            <a:avLst>
              <a:gd name="adj" fmla="val 4877"/>
            </a:avLst>
          </a:prstGeom>
          <a:gradFill>
            <a:gsLst>
              <a:gs pos="0">
                <a:schemeClr val="accent6"/>
              </a:gs>
              <a:gs pos="10000">
                <a:schemeClr val="accent6"/>
              </a:gs>
              <a:gs pos="40000">
                <a:schemeClr val="accent2"/>
              </a:gs>
              <a:gs pos="80000">
                <a:schemeClr val="accent1"/>
              </a:gs>
              <a:gs pos="100000">
                <a:schemeClr val="accent1"/>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None/>
            </a:pPr>
            <a:endParaRPr sz="1800" b="0" i="0" u="sng" strike="noStrike" cap="none">
              <a:solidFill>
                <a:schemeClr val="lt1"/>
              </a:solidFill>
              <a:latin typeface="Arial"/>
              <a:ea typeface="Arial"/>
              <a:cs typeface="Arial"/>
              <a:sym typeface="Arial"/>
              <a:hlinkClick r:id="rId2">
                <a:extLst>
                  <a:ext uri="{A12FA001-AC4F-418D-AE19-62706E023703}">
                    <ahyp:hlinkClr xmlns:ahyp="http://schemas.microsoft.com/office/drawing/2018/hyperlinkcolor" val="tx"/>
                  </a:ext>
                </a:extLst>
              </a:hlinkClick>
            </a:endParaRPr>
          </a:p>
        </p:txBody>
      </p:sp>
      <p:sp>
        <p:nvSpPr>
          <p:cNvPr id="623" name="Google Shape;623;gebcc1785b2_0_783"/>
          <p:cNvSpPr/>
          <p:nvPr/>
        </p:nvSpPr>
        <p:spPr>
          <a:xfrm>
            <a:off x="9028176" y="3303694"/>
            <a:ext cx="1806300" cy="1806300"/>
          </a:xfrm>
          <a:prstGeom prst="donut">
            <a:avLst>
              <a:gd name="adj" fmla="val 4877"/>
            </a:avLst>
          </a:prstGeom>
          <a:gradFill>
            <a:gsLst>
              <a:gs pos="0">
                <a:schemeClr val="accent6"/>
              </a:gs>
              <a:gs pos="10000">
                <a:schemeClr val="accent6"/>
              </a:gs>
              <a:gs pos="40000">
                <a:schemeClr val="accent2"/>
              </a:gs>
              <a:gs pos="80000">
                <a:schemeClr val="accent1"/>
              </a:gs>
              <a:gs pos="100000">
                <a:schemeClr val="accent1"/>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None/>
            </a:pPr>
            <a:endParaRPr sz="1800" b="0" i="0" u="sng" strike="noStrike" cap="none">
              <a:solidFill>
                <a:schemeClr val="lt1"/>
              </a:solidFill>
              <a:latin typeface="Arial"/>
              <a:ea typeface="Arial"/>
              <a:cs typeface="Arial"/>
              <a:sym typeface="Arial"/>
              <a:hlinkClick r:id="rId2">
                <a:extLst>
                  <a:ext uri="{A12FA001-AC4F-418D-AE19-62706E023703}">
                    <ahyp:hlinkClr xmlns:ahyp="http://schemas.microsoft.com/office/drawing/2018/hyperlinkcolor" val="tx"/>
                  </a:ext>
                </a:extLst>
              </a:hlinkClick>
            </a:endParaRPr>
          </a:p>
        </p:txBody>
      </p:sp>
      <p:sp>
        <p:nvSpPr>
          <p:cNvPr id="624" name="Google Shape;624;gebcc1785b2_0_783"/>
          <p:cNvSpPr txBox="1">
            <a:spLocks noGrp="1"/>
          </p:cNvSpPr>
          <p:nvPr>
            <p:ph type="body" idx="7"/>
          </p:nvPr>
        </p:nvSpPr>
        <p:spPr>
          <a:xfrm>
            <a:off x="685800" y="1592812"/>
            <a:ext cx="10820400" cy="281100"/>
          </a:xfrm>
          <a:prstGeom prst="rect">
            <a:avLst/>
          </a:prstGeom>
          <a:noFill/>
          <a:ln>
            <a:noFill/>
          </a:ln>
        </p:spPr>
        <p:txBody>
          <a:bodyPr spcFirstLastPara="1" wrap="square" lIns="0" tIns="0" rIns="0" bIns="0" anchor="t" anchorCtr="0">
            <a:noAutofit/>
          </a:bodyPr>
          <a:lstStyle>
            <a:lvl1pPr marL="457200" lvl="0" indent="-228600" algn="l" rtl="0">
              <a:lnSpc>
                <a:spcPct val="83000"/>
              </a:lnSpc>
              <a:spcBef>
                <a:spcPts val="0"/>
              </a:spcBef>
              <a:spcAft>
                <a:spcPts val="0"/>
              </a:spcAft>
              <a:buClr>
                <a:schemeClr val="dk2"/>
              </a:buClr>
              <a:buSzPts val="2200"/>
              <a:buNone/>
              <a:defRPr sz="2200" b="0">
                <a:solidFill>
                  <a:schemeClr val="dk2"/>
                </a:solidFill>
                <a:latin typeface="Arial"/>
                <a:ea typeface="Arial"/>
                <a:cs typeface="Arial"/>
                <a:sym typeface="Arial"/>
              </a:defRPr>
            </a:lvl1pPr>
            <a:lvl2pPr marL="914400" lvl="1" indent="-228600" algn="l" rtl="0">
              <a:lnSpc>
                <a:spcPct val="90000"/>
              </a:lnSpc>
              <a:spcBef>
                <a:spcPts val="400"/>
              </a:spcBef>
              <a:spcAft>
                <a:spcPts val="0"/>
              </a:spcAft>
              <a:buSzPts val="2000"/>
              <a:buNone/>
              <a:defRPr sz="2000" b="1"/>
            </a:lvl2pPr>
            <a:lvl3pPr marL="1371600" lvl="2" indent="-228600" algn="l" rtl="0">
              <a:lnSpc>
                <a:spcPct val="85000"/>
              </a:lnSpc>
              <a:spcBef>
                <a:spcPts val="400"/>
              </a:spcBef>
              <a:spcAft>
                <a:spcPts val="0"/>
              </a:spcAft>
              <a:buClr>
                <a:schemeClr val="dk1"/>
              </a:buClr>
              <a:buSzPts val="1800"/>
              <a:buNone/>
              <a:defRPr sz="1800" b="1"/>
            </a:lvl3pPr>
            <a:lvl4pPr marL="1828800" lvl="3" indent="-228600" algn="l" rtl="0">
              <a:lnSpc>
                <a:spcPct val="90000"/>
              </a:lnSpc>
              <a:spcBef>
                <a:spcPts val="1200"/>
              </a:spcBef>
              <a:spcAft>
                <a:spcPts val="0"/>
              </a:spcAft>
              <a:buClr>
                <a:schemeClr val="dk1"/>
              </a:buClr>
              <a:buSzPts val="1600"/>
              <a:buNone/>
              <a:defRPr sz="1600" b="1"/>
            </a:lvl4pPr>
            <a:lvl5pPr marL="2286000" lvl="4" indent="-228600" algn="l" rtl="0">
              <a:lnSpc>
                <a:spcPct val="90000"/>
              </a:lnSpc>
              <a:spcBef>
                <a:spcPts val="0"/>
              </a:spcBef>
              <a:spcAft>
                <a:spcPts val="0"/>
              </a:spcAft>
              <a:buClr>
                <a:schemeClr val="accent1"/>
              </a:buClr>
              <a:buSzPts val="1600"/>
              <a:buNone/>
              <a:defRPr sz="1600" b="1"/>
            </a:lvl5pPr>
            <a:lvl6pPr marL="2743200" lvl="5" indent="-228600" algn="l" rtl="0">
              <a:lnSpc>
                <a:spcPct val="120000"/>
              </a:lnSpc>
              <a:spcBef>
                <a:spcPts val="800"/>
              </a:spcBef>
              <a:spcAft>
                <a:spcPts val="0"/>
              </a:spcAft>
              <a:buClr>
                <a:schemeClr val="dk1"/>
              </a:buClr>
              <a:buSzPts val="1600"/>
              <a:buNone/>
              <a:defRPr sz="1600" b="1"/>
            </a:lvl6pPr>
            <a:lvl7pPr marL="3200400" lvl="6" indent="-228600" algn="l" rtl="0">
              <a:lnSpc>
                <a:spcPct val="85000"/>
              </a:lnSpc>
              <a:spcBef>
                <a:spcPts val="600"/>
              </a:spcBef>
              <a:spcAft>
                <a:spcPts val="0"/>
              </a:spcAft>
              <a:buSzPts val="1600"/>
              <a:buNone/>
              <a:defRPr sz="1600" b="1"/>
            </a:lvl7pPr>
            <a:lvl8pPr marL="3657600" lvl="7" indent="-228600" algn="l" rtl="0">
              <a:lnSpc>
                <a:spcPct val="100000"/>
              </a:lnSpc>
              <a:spcBef>
                <a:spcPts val="1200"/>
              </a:spcBef>
              <a:spcAft>
                <a:spcPts val="0"/>
              </a:spcAft>
              <a:buClr>
                <a:schemeClr val="dk1"/>
              </a:buClr>
              <a:buSzPts val="1600"/>
              <a:buNone/>
              <a:defRPr sz="1600" b="1"/>
            </a:lvl8pPr>
            <a:lvl9pPr marL="4114800" lvl="8" indent="-228600" algn="l" rtl="0">
              <a:lnSpc>
                <a:spcPct val="85000"/>
              </a:lnSpc>
              <a:spcBef>
                <a:spcPts val="600"/>
              </a:spcBef>
              <a:spcAft>
                <a:spcPts val="1200"/>
              </a:spcAft>
              <a:buClr>
                <a:schemeClr val="dk1"/>
              </a:buClr>
              <a:buSzPts val="1600"/>
              <a:buNone/>
              <a:defRPr sz="1600" b="1"/>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Four Icons">
  <p:cSld name="Four Icons">
    <p:spTree>
      <p:nvGrpSpPr>
        <p:cNvPr id="1" name="Shape 625"/>
        <p:cNvGrpSpPr/>
        <p:nvPr/>
      </p:nvGrpSpPr>
      <p:grpSpPr>
        <a:xfrm>
          <a:off x="0" y="0"/>
          <a:ext cx="0" cy="0"/>
          <a:chOff x="0" y="0"/>
          <a:chExt cx="0" cy="0"/>
        </a:xfrm>
      </p:grpSpPr>
      <p:sp>
        <p:nvSpPr>
          <p:cNvPr id="626" name="Google Shape;626;gebcc1785b2_0_795"/>
          <p:cNvSpPr txBox="1">
            <a:spLocks noGrp="1"/>
          </p:cNvSpPr>
          <p:nvPr>
            <p:ph type="title"/>
          </p:nvPr>
        </p:nvSpPr>
        <p:spPr>
          <a:xfrm>
            <a:off x="685800" y="1034165"/>
            <a:ext cx="10820400" cy="5172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1"/>
              </a:buClr>
              <a:buSzPts val="4200"/>
              <a:buFont typeface="Arial"/>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27" name="Google Shape;627;gebcc1785b2_0_795"/>
          <p:cNvSpPr/>
          <p:nvPr/>
        </p:nvSpPr>
        <p:spPr>
          <a:xfrm>
            <a:off x="877951" y="3303694"/>
            <a:ext cx="1806300" cy="1806300"/>
          </a:xfrm>
          <a:prstGeom prst="donut">
            <a:avLst>
              <a:gd name="adj" fmla="val 4877"/>
            </a:avLst>
          </a:prstGeom>
          <a:gradFill>
            <a:gsLst>
              <a:gs pos="0">
                <a:schemeClr val="accent6"/>
              </a:gs>
              <a:gs pos="10000">
                <a:schemeClr val="accent6"/>
              </a:gs>
              <a:gs pos="40000">
                <a:schemeClr val="accent2"/>
              </a:gs>
              <a:gs pos="80000">
                <a:schemeClr val="accent1"/>
              </a:gs>
              <a:gs pos="100000">
                <a:schemeClr val="accent1"/>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None/>
            </a:pPr>
            <a:endParaRPr sz="1800" b="0" i="0" u="sng" strike="noStrike" cap="none">
              <a:solidFill>
                <a:schemeClr val="lt1"/>
              </a:solidFill>
              <a:latin typeface="Arial"/>
              <a:ea typeface="Arial"/>
              <a:cs typeface="Arial"/>
              <a:sym typeface="Arial"/>
              <a:hlinkClick r:id="rId2">
                <a:extLst>
                  <a:ext uri="{A12FA001-AC4F-418D-AE19-62706E023703}">
                    <ahyp:hlinkClr xmlns:ahyp="http://schemas.microsoft.com/office/drawing/2018/hyperlinkcolor" val="tx"/>
                  </a:ext>
                </a:extLst>
              </a:hlinkClick>
            </a:endParaRPr>
          </a:p>
        </p:txBody>
      </p:sp>
      <p:sp>
        <p:nvSpPr>
          <p:cNvPr id="628" name="Google Shape;628;gebcc1785b2_0_795"/>
          <p:cNvSpPr/>
          <p:nvPr/>
        </p:nvSpPr>
        <p:spPr>
          <a:xfrm>
            <a:off x="3730751" y="3303694"/>
            <a:ext cx="1806300" cy="1806300"/>
          </a:xfrm>
          <a:prstGeom prst="donut">
            <a:avLst>
              <a:gd name="adj" fmla="val 4877"/>
            </a:avLst>
          </a:prstGeom>
          <a:gradFill>
            <a:gsLst>
              <a:gs pos="0">
                <a:schemeClr val="accent6"/>
              </a:gs>
              <a:gs pos="10000">
                <a:schemeClr val="accent6"/>
              </a:gs>
              <a:gs pos="40000">
                <a:schemeClr val="accent2"/>
              </a:gs>
              <a:gs pos="80000">
                <a:schemeClr val="accent1"/>
              </a:gs>
              <a:gs pos="100000">
                <a:schemeClr val="accent1"/>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None/>
            </a:pPr>
            <a:endParaRPr sz="1800" b="0" i="0" u="sng" strike="noStrike" cap="none">
              <a:solidFill>
                <a:schemeClr val="lt1"/>
              </a:solidFill>
              <a:latin typeface="Arial"/>
              <a:ea typeface="Arial"/>
              <a:cs typeface="Arial"/>
              <a:sym typeface="Arial"/>
              <a:hlinkClick r:id="rId2">
                <a:extLst>
                  <a:ext uri="{A12FA001-AC4F-418D-AE19-62706E023703}">
                    <ahyp:hlinkClr xmlns:ahyp="http://schemas.microsoft.com/office/drawing/2018/hyperlinkcolor" val="tx"/>
                  </a:ext>
                </a:extLst>
              </a:hlinkClick>
            </a:endParaRPr>
          </a:p>
        </p:txBody>
      </p:sp>
      <p:sp>
        <p:nvSpPr>
          <p:cNvPr id="629" name="Google Shape;629;gebcc1785b2_0_795"/>
          <p:cNvSpPr/>
          <p:nvPr/>
        </p:nvSpPr>
        <p:spPr>
          <a:xfrm>
            <a:off x="6607302" y="3303694"/>
            <a:ext cx="1806300" cy="1806300"/>
          </a:xfrm>
          <a:prstGeom prst="donut">
            <a:avLst>
              <a:gd name="adj" fmla="val 4877"/>
            </a:avLst>
          </a:prstGeom>
          <a:gradFill>
            <a:gsLst>
              <a:gs pos="0">
                <a:schemeClr val="accent6"/>
              </a:gs>
              <a:gs pos="10000">
                <a:schemeClr val="accent6"/>
              </a:gs>
              <a:gs pos="40000">
                <a:schemeClr val="accent2"/>
              </a:gs>
              <a:gs pos="80000">
                <a:schemeClr val="accent1"/>
              </a:gs>
              <a:gs pos="100000">
                <a:schemeClr val="accent1"/>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None/>
            </a:pPr>
            <a:endParaRPr sz="1800" b="0" i="0" u="sng" strike="noStrike" cap="none">
              <a:solidFill>
                <a:schemeClr val="lt1"/>
              </a:solidFill>
              <a:latin typeface="Arial"/>
              <a:ea typeface="Arial"/>
              <a:cs typeface="Arial"/>
              <a:sym typeface="Arial"/>
              <a:hlinkClick r:id="rId2">
                <a:extLst>
                  <a:ext uri="{A12FA001-AC4F-418D-AE19-62706E023703}">
                    <ahyp:hlinkClr xmlns:ahyp="http://schemas.microsoft.com/office/drawing/2018/hyperlinkcolor" val="tx"/>
                  </a:ext>
                </a:extLst>
              </a:hlinkClick>
            </a:endParaRPr>
          </a:p>
        </p:txBody>
      </p:sp>
      <p:sp>
        <p:nvSpPr>
          <p:cNvPr id="630" name="Google Shape;630;gebcc1785b2_0_795"/>
          <p:cNvSpPr/>
          <p:nvPr/>
        </p:nvSpPr>
        <p:spPr>
          <a:xfrm>
            <a:off x="9483852" y="3303694"/>
            <a:ext cx="1806300" cy="1806300"/>
          </a:xfrm>
          <a:prstGeom prst="donut">
            <a:avLst>
              <a:gd name="adj" fmla="val 4877"/>
            </a:avLst>
          </a:prstGeom>
          <a:gradFill>
            <a:gsLst>
              <a:gs pos="0">
                <a:schemeClr val="accent6"/>
              </a:gs>
              <a:gs pos="10000">
                <a:schemeClr val="accent6"/>
              </a:gs>
              <a:gs pos="40000">
                <a:schemeClr val="accent2"/>
              </a:gs>
              <a:gs pos="80000">
                <a:schemeClr val="accent1"/>
              </a:gs>
              <a:gs pos="100000">
                <a:schemeClr val="accent1"/>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None/>
            </a:pPr>
            <a:endParaRPr sz="1800" b="0" i="0" u="sng" strike="noStrike" cap="none">
              <a:solidFill>
                <a:schemeClr val="lt1"/>
              </a:solidFill>
              <a:latin typeface="Arial"/>
              <a:ea typeface="Arial"/>
              <a:cs typeface="Arial"/>
              <a:sym typeface="Arial"/>
              <a:hlinkClick r:id="rId2">
                <a:extLst>
                  <a:ext uri="{A12FA001-AC4F-418D-AE19-62706E023703}">
                    <ahyp:hlinkClr xmlns:ahyp="http://schemas.microsoft.com/office/drawing/2018/hyperlinkcolor" val="tx"/>
                  </a:ext>
                </a:extLst>
              </a:hlinkClick>
            </a:endParaRPr>
          </a:p>
        </p:txBody>
      </p:sp>
      <p:sp>
        <p:nvSpPr>
          <p:cNvPr id="631" name="Google Shape;631;gebcc1785b2_0_795"/>
          <p:cNvSpPr txBox="1">
            <a:spLocks noGrp="1"/>
          </p:cNvSpPr>
          <p:nvPr>
            <p:ph type="body" idx="1"/>
          </p:nvPr>
        </p:nvSpPr>
        <p:spPr>
          <a:xfrm>
            <a:off x="685800" y="5352261"/>
            <a:ext cx="2190900" cy="819900"/>
          </a:xfrm>
          <a:prstGeom prst="rect">
            <a:avLst/>
          </a:prstGeom>
          <a:noFill/>
          <a:ln>
            <a:noFill/>
          </a:ln>
        </p:spPr>
        <p:txBody>
          <a:bodyPr spcFirstLastPara="1" wrap="square" lIns="0" tIns="0" rIns="0" bIns="0" anchor="t" anchorCtr="0">
            <a:noAutofit/>
          </a:bodyPr>
          <a:lstStyle>
            <a:lvl1pPr marL="457200" lvl="0" indent="-228600" algn="ctr" rtl="0">
              <a:lnSpc>
                <a:spcPct val="80000"/>
              </a:lnSpc>
              <a:spcBef>
                <a:spcPts val="0"/>
              </a:spcBef>
              <a:spcAft>
                <a:spcPts val="0"/>
              </a:spcAft>
              <a:buClr>
                <a:srgbClr val="737373"/>
              </a:buClr>
              <a:buSzPts val="1800"/>
              <a:buNone/>
              <a:defRPr sz="1800">
                <a:solidFill>
                  <a:srgbClr val="737373"/>
                </a:solidFill>
                <a:latin typeface="Arial"/>
                <a:ea typeface="Arial"/>
                <a:cs typeface="Arial"/>
                <a:sym typeface="Arial"/>
              </a:defRPr>
            </a:lvl1pPr>
            <a:lvl2pPr marL="914400" lvl="1" indent="-228600" algn="l" rtl="0">
              <a:lnSpc>
                <a:spcPct val="90000"/>
              </a:lnSpc>
              <a:spcBef>
                <a:spcPts val="400"/>
              </a:spcBef>
              <a:spcAft>
                <a:spcPts val="0"/>
              </a:spcAft>
              <a:buSzPts val="1400"/>
              <a:buNone/>
              <a:defRPr sz="1400"/>
            </a:lvl2pPr>
            <a:lvl3pPr marL="1371600" lvl="2" indent="-228600" algn="l" rtl="0">
              <a:lnSpc>
                <a:spcPct val="85000"/>
              </a:lnSpc>
              <a:spcBef>
                <a:spcPts val="400"/>
              </a:spcBef>
              <a:spcAft>
                <a:spcPts val="0"/>
              </a:spcAft>
              <a:buClr>
                <a:schemeClr val="dk1"/>
              </a:buClr>
              <a:buSzPts val="1200"/>
              <a:buNone/>
              <a:defRPr sz="1200"/>
            </a:lvl3pPr>
            <a:lvl4pPr marL="1828800" lvl="3" indent="-228600" algn="l" rtl="0">
              <a:lnSpc>
                <a:spcPct val="90000"/>
              </a:lnSpc>
              <a:spcBef>
                <a:spcPts val="1200"/>
              </a:spcBef>
              <a:spcAft>
                <a:spcPts val="0"/>
              </a:spcAft>
              <a:buClr>
                <a:schemeClr val="dk1"/>
              </a:buClr>
              <a:buSzPts val="1000"/>
              <a:buNone/>
              <a:defRPr sz="1000"/>
            </a:lvl4pPr>
            <a:lvl5pPr marL="2286000" lvl="4" indent="-228600" algn="l" rtl="0">
              <a:lnSpc>
                <a:spcPct val="90000"/>
              </a:lnSpc>
              <a:spcBef>
                <a:spcPts val="0"/>
              </a:spcBef>
              <a:spcAft>
                <a:spcPts val="0"/>
              </a:spcAft>
              <a:buClr>
                <a:schemeClr val="accent1"/>
              </a:buClr>
              <a:buSzPts val="1000"/>
              <a:buNone/>
              <a:defRPr sz="1000"/>
            </a:lvl5pPr>
            <a:lvl6pPr marL="2743200" lvl="5" indent="-228600" algn="l" rtl="0">
              <a:lnSpc>
                <a:spcPct val="120000"/>
              </a:lnSpc>
              <a:spcBef>
                <a:spcPts val="800"/>
              </a:spcBef>
              <a:spcAft>
                <a:spcPts val="0"/>
              </a:spcAft>
              <a:buClr>
                <a:schemeClr val="dk1"/>
              </a:buClr>
              <a:buSzPts val="1000"/>
              <a:buNone/>
              <a:defRPr sz="1000"/>
            </a:lvl6pPr>
            <a:lvl7pPr marL="3200400" lvl="6" indent="-228600" algn="l" rtl="0">
              <a:lnSpc>
                <a:spcPct val="85000"/>
              </a:lnSpc>
              <a:spcBef>
                <a:spcPts val="600"/>
              </a:spcBef>
              <a:spcAft>
                <a:spcPts val="0"/>
              </a:spcAft>
              <a:buSzPts val="1000"/>
              <a:buNone/>
              <a:defRPr sz="1000"/>
            </a:lvl7pPr>
            <a:lvl8pPr marL="3657600" lvl="7" indent="-228600" algn="l" rtl="0">
              <a:lnSpc>
                <a:spcPct val="100000"/>
              </a:lnSpc>
              <a:spcBef>
                <a:spcPts val="1200"/>
              </a:spcBef>
              <a:spcAft>
                <a:spcPts val="0"/>
              </a:spcAft>
              <a:buClr>
                <a:schemeClr val="dk1"/>
              </a:buClr>
              <a:buSzPts val="1000"/>
              <a:buNone/>
              <a:defRPr sz="1000"/>
            </a:lvl8pPr>
            <a:lvl9pPr marL="4114800" lvl="8" indent="-228600" algn="l" rtl="0">
              <a:lnSpc>
                <a:spcPct val="85000"/>
              </a:lnSpc>
              <a:spcBef>
                <a:spcPts val="600"/>
              </a:spcBef>
              <a:spcAft>
                <a:spcPts val="1200"/>
              </a:spcAft>
              <a:buClr>
                <a:schemeClr val="dk1"/>
              </a:buClr>
              <a:buSzPts val="1000"/>
              <a:buNone/>
              <a:defRPr sz="1000"/>
            </a:lvl9pPr>
          </a:lstStyle>
          <a:p>
            <a:endParaRPr/>
          </a:p>
        </p:txBody>
      </p:sp>
      <p:sp>
        <p:nvSpPr>
          <p:cNvPr id="632" name="Google Shape;632;gebcc1785b2_0_795"/>
          <p:cNvSpPr txBox="1">
            <a:spLocks noGrp="1"/>
          </p:cNvSpPr>
          <p:nvPr>
            <p:ph type="body" idx="2"/>
          </p:nvPr>
        </p:nvSpPr>
        <p:spPr>
          <a:xfrm>
            <a:off x="3562351" y="5352261"/>
            <a:ext cx="2190900" cy="819900"/>
          </a:xfrm>
          <a:prstGeom prst="rect">
            <a:avLst/>
          </a:prstGeom>
          <a:noFill/>
          <a:ln>
            <a:noFill/>
          </a:ln>
        </p:spPr>
        <p:txBody>
          <a:bodyPr spcFirstLastPara="1" wrap="square" lIns="0" tIns="0" rIns="0" bIns="0" anchor="t" anchorCtr="0">
            <a:noAutofit/>
          </a:bodyPr>
          <a:lstStyle>
            <a:lvl1pPr marL="457200" lvl="0" indent="-228600" algn="ctr" rtl="0">
              <a:lnSpc>
                <a:spcPct val="80000"/>
              </a:lnSpc>
              <a:spcBef>
                <a:spcPts val="0"/>
              </a:spcBef>
              <a:spcAft>
                <a:spcPts val="0"/>
              </a:spcAft>
              <a:buClr>
                <a:srgbClr val="737373"/>
              </a:buClr>
              <a:buSzPts val="1800"/>
              <a:buFont typeface="Arial"/>
              <a:buNone/>
              <a:defRPr sz="1800">
                <a:solidFill>
                  <a:srgbClr val="737373"/>
                </a:solidFill>
                <a:latin typeface="Arial"/>
                <a:ea typeface="Arial"/>
                <a:cs typeface="Arial"/>
                <a:sym typeface="Arial"/>
              </a:defRPr>
            </a:lvl1pPr>
            <a:lvl2pPr marL="914400" lvl="1" indent="-228600" algn="l" rtl="0">
              <a:lnSpc>
                <a:spcPct val="90000"/>
              </a:lnSpc>
              <a:spcBef>
                <a:spcPts val="400"/>
              </a:spcBef>
              <a:spcAft>
                <a:spcPts val="0"/>
              </a:spcAft>
              <a:buSzPts val="1400"/>
              <a:buNone/>
              <a:defRPr sz="1400"/>
            </a:lvl2pPr>
            <a:lvl3pPr marL="1371600" lvl="2" indent="-228600" algn="l" rtl="0">
              <a:lnSpc>
                <a:spcPct val="85000"/>
              </a:lnSpc>
              <a:spcBef>
                <a:spcPts val="400"/>
              </a:spcBef>
              <a:spcAft>
                <a:spcPts val="0"/>
              </a:spcAft>
              <a:buClr>
                <a:schemeClr val="dk1"/>
              </a:buClr>
              <a:buSzPts val="1200"/>
              <a:buNone/>
              <a:defRPr sz="1200"/>
            </a:lvl3pPr>
            <a:lvl4pPr marL="1828800" lvl="3" indent="-228600" algn="l" rtl="0">
              <a:lnSpc>
                <a:spcPct val="90000"/>
              </a:lnSpc>
              <a:spcBef>
                <a:spcPts val="1200"/>
              </a:spcBef>
              <a:spcAft>
                <a:spcPts val="0"/>
              </a:spcAft>
              <a:buClr>
                <a:schemeClr val="dk1"/>
              </a:buClr>
              <a:buSzPts val="1000"/>
              <a:buNone/>
              <a:defRPr sz="1000"/>
            </a:lvl4pPr>
            <a:lvl5pPr marL="2286000" lvl="4" indent="-228600" algn="l" rtl="0">
              <a:lnSpc>
                <a:spcPct val="90000"/>
              </a:lnSpc>
              <a:spcBef>
                <a:spcPts val="0"/>
              </a:spcBef>
              <a:spcAft>
                <a:spcPts val="0"/>
              </a:spcAft>
              <a:buClr>
                <a:schemeClr val="accent1"/>
              </a:buClr>
              <a:buSzPts val="1000"/>
              <a:buNone/>
              <a:defRPr sz="1000"/>
            </a:lvl5pPr>
            <a:lvl6pPr marL="2743200" lvl="5" indent="-228600" algn="l" rtl="0">
              <a:lnSpc>
                <a:spcPct val="120000"/>
              </a:lnSpc>
              <a:spcBef>
                <a:spcPts val="800"/>
              </a:spcBef>
              <a:spcAft>
                <a:spcPts val="0"/>
              </a:spcAft>
              <a:buClr>
                <a:schemeClr val="dk1"/>
              </a:buClr>
              <a:buSzPts val="1000"/>
              <a:buNone/>
              <a:defRPr sz="1000"/>
            </a:lvl6pPr>
            <a:lvl7pPr marL="3200400" lvl="6" indent="-228600" algn="l" rtl="0">
              <a:lnSpc>
                <a:spcPct val="85000"/>
              </a:lnSpc>
              <a:spcBef>
                <a:spcPts val="600"/>
              </a:spcBef>
              <a:spcAft>
                <a:spcPts val="0"/>
              </a:spcAft>
              <a:buSzPts val="1000"/>
              <a:buNone/>
              <a:defRPr sz="1000"/>
            </a:lvl7pPr>
            <a:lvl8pPr marL="3657600" lvl="7" indent="-228600" algn="l" rtl="0">
              <a:lnSpc>
                <a:spcPct val="100000"/>
              </a:lnSpc>
              <a:spcBef>
                <a:spcPts val="1200"/>
              </a:spcBef>
              <a:spcAft>
                <a:spcPts val="0"/>
              </a:spcAft>
              <a:buClr>
                <a:schemeClr val="dk1"/>
              </a:buClr>
              <a:buSzPts val="1000"/>
              <a:buNone/>
              <a:defRPr sz="1000"/>
            </a:lvl8pPr>
            <a:lvl9pPr marL="4114800" lvl="8" indent="-228600" algn="l" rtl="0">
              <a:lnSpc>
                <a:spcPct val="85000"/>
              </a:lnSpc>
              <a:spcBef>
                <a:spcPts val="600"/>
              </a:spcBef>
              <a:spcAft>
                <a:spcPts val="1200"/>
              </a:spcAft>
              <a:buClr>
                <a:schemeClr val="dk1"/>
              </a:buClr>
              <a:buSzPts val="1000"/>
              <a:buNone/>
              <a:defRPr sz="1000"/>
            </a:lvl9pPr>
          </a:lstStyle>
          <a:p>
            <a:endParaRPr/>
          </a:p>
        </p:txBody>
      </p:sp>
      <p:sp>
        <p:nvSpPr>
          <p:cNvPr id="633" name="Google Shape;633;gebcc1785b2_0_795"/>
          <p:cNvSpPr txBox="1">
            <a:spLocks noGrp="1"/>
          </p:cNvSpPr>
          <p:nvPr>
            <p:ph type="body" idx="3"/>
          </p:nvPr>
        </p:nvSpPr>
        <p:spPr>
          <a:xfrm>
            <a:off x="6438900" y="5352261"/>
            <a:ext cx="2190900" cy="819900"/>
          </a:xfrm>
          <a:prstGeom prst="rect">
            <a:avLst/>
          </a:prstGeom>
          <a:noFill/>
          <a:ln>
            <a:noFill/>
          </a:ln>
        </p:spPr>
        <p:txBody>
          <a:bodyPr spcFirstLastPara="1" wrap="square" lIns="0" tIns="0" rIns="0" bIns="0" anchor="t" anchorCtr="0">
            <a:noAutofit/>
          </a:bodyPr>
          <a:lstStyle>
            <a:lvl1pPr marL="457200" lvl="0" indent="-228600" algn="ctr" rtl="0">
              <a:lnSpc>
                <a:spcPct val="80000"/>
              </a:lnSpc>
              <a:spcBef>
                <a:spcPts val="0"/>
              </a:spcBef>
              <a:spcAft>
                <a:spcPts val="0"/>
              </a:spcAft>
              <a:buClr>
                <a:srgbClr val="737373"/>
              </a:buClr>
              <a:buSzPts val="1800"/>
              <a:buFont typeface="Arial"/>
              <a:buNone/>
              <a:defRPr sz="1800">
                <a:solidFill>
                  <a:srgbClr val="737373"/>
                </a:solidFill>
                <a:latin typeface="Arial"/>
                <a:ea typeface="Arial"/>
                <a:cs typeface="Arial"/>
                <a:sym typeface="Arial"/>
              </a:defRPr>
            </a:lvl1pPr>
            <a:lvl2pPr marL="914400" lvl="1" indent="-228600" algn="l" rtl="0">
              <a:lnSpc>
                <a:spcPct val="90000"/>
              </a:lnSpc>
              <a:spcBef>
                <a:spcPts val="400"/>
              </a:spcBef>
              <a:spcAft>
                <a:spcPts val="0"/>
              </a:spcAft>
              <a:buSzPts val="1400"/>
              <a:buNone/>
              <a:defRPr sz="1400"/>
            </a:lvl2pPr>
            <a:lvl3pPr marL="1371600" lvl="2" indent="-228600" algn="l" rtl="0">
              <a:lnSpc>
                <a:spcPct val="85000"/>
              </a:lnSpc>
              <a:spcBef>
                <a:spcPts val="400"/>
              </a:spcBef>
              <a:spcAft>
                <a:spcPts val="0"/>
              </a:spcAft>
              <a:buClr>
                <a:schemeClr val="dk1"/>
              </a:buClr>
              <a:buSzPts val="1200"/>
              <a:buNone/>
              <a:defRPr sz="1200"/>
            </a:lvl3pPr>
            <a:lvl4pPr marL="1828800" lvl="3" indent="-228600" algn="l" rtl="0">
              <a:lnSpc>
                <a:spcPct val="90000"/>
              </a:lnSpc>
              <a:spcBef>
                <a:spcPts val="1200"/>
              </a:spcBef>
              <a:spcAft>
                <a:spcPts val="0"/>
              </a:spcAft>
              <a:buClr>
                <a:schemeClr val="dk1"/>
              </a:buClr>
              <a:buSzPts val="1000"/>
              <a:buNone/>
              <a:defRPr sz="1000"/>
            </a:lvl4pPr>
            <a:lvl5pPr marL="2286000" lvl="4" indent="-228600" algn="l" rtl="0">
              <a:lnSpc>
                <a:spcPct val="90000"/>
              </a:lnSpc>
              <a:spcBef>
                <a:spcPts val="0"/>
              </a:spcBef>
              <a:spcAft>
                <a:spcPts val="0"/>
              </a:spcAft>
              <a:buClr>
                <a:schemeClr val="accent1"/>
              </a:buClr>
              <a:buSzPts val="1000"/>
              <a:buNone/>
              <a:defRPr sz="1000"/>
            </a:lvl5pPr>
            <a:lvl6pPr marL="2743200" lvl="5" indent="-228600" algn="l" rtl="0">
              <a:lnSpc>
                <a:spcPct val="120000"/>
              </a:lnSpc>
              <a:spcBef>
                <a:spcPts val="800"/>
              </a:spcBef>
              <a:spcAft>
                <a:spcPts val="0"/>
              </a:spcAft>
              <a:buClr>
                <a:schemeClr val="dk1"/>
              </a:buClr>
              <a:buSzPts val="1000"/>
              <a:buNone/>
              <a:defRPr sz="1000"/>
            </a:lvl6pPr>
            <a:lvl7pPr marL="3200400" lvl="6" indent="-228600" algn="l" rtl="0">
              <a:lnSpc>
                <a:spcPct val="85000"/>
              </a:lnSpc>
              <a:spcBef>
                <a:spcPts val="600"/>
              </a:spcBef>
              <a:spcAft>
                <a:spcPts val="0"/>
              </a:spcAft>
              <a:buSzPts val="1000"/>
              <a:buNone/>
              <a:defRPr sz="1000"/>
            </a:lvl7pPr>
            <a:lvl8pPr marL="3657600" lvl="7" indent="-228600" algn="l" rtl="0">
              <a:lnSpc>
                <a:spcPct val="100000"/>
              </a:lnSpc>
              <a:spcBef>
                <a:spcPts val="1200"/>
              </a:spcBef>
              <a:spcAft>
                <a:spcPts val="0"/>
              </a:spcAft>
              <a:buClr>
                <a:schemeClr val="dk1"/>
              </a:buClr>
              <a:buSzPts val="1000"/>
              <a:buNone/>
              <a:defRPr sz="1000"/>
            </a:lvl8pPr>
            <a:lvl9pPr marL="4114800" lvl="8" indent="-228600" algn="l" rtl="0">
              <a:lnSpc>
                <a:spcPct val="85000"/>
              </a:lnSpc>
              <a:spcBef>
                <a:spcPts val="600"/>
              </a:spcBef>
              <a:spcAft>
                <a:spcPts val="1200"/>
              </a:spcAft>
              <a:buClr>
                <a:schemeClr val="dk1"/>
              </a:buClr>
              <a:buSzPts val="1000"/>
              <a:buNone/>
              <a:defRPr sz="1000"/>
            </a:lvl9pPr>
          </a:lstStyle>
          <a:p>
            <a:endParaRPr/>
          </a:p>
        </p:txBody>
      </p:sp>
      <p:sp>
        <p:nvSpPr>
          <p:cNvPr id="634" name="Google Shape;634;gebcc1785b2_0_795"/>
          <p:cNvSpPr txBox="1">
            <a:spLocks noGrp="1"/>
          </p:cNvSpPr>
          <p:nvPr>
            <p:ph type="body" idx="4"/>
          </p:nvPr>
        </p:nvSpPr>
        <p:spPr>
          <a:xfrm>
            <a:off x="685800" y="2372155"/>
            <a:ext cx="2190600" cy="689400"/>
          </a:xfrm>
          <a:prstGeom prst="rect">
            <a:avLst/>
          </a:prstGeom>
          <a:noFill/>
          <a:ln>
            <a:noFill/>
          </a:ln>
        </p:spPr>
        <p:txBody>
          <a:bodyPr spcFirstLastPara="1" wrap="square" lIns="0" tIns="0" rIns="0" bIns="0" anchor="b" anchorCtr="0">
            <a:noAutofit/>
          </a:bodyPr>
          <a:lstStyle>
            <a:lvl1pPr marL="457200" lvl="0" indent="-228600" algn="ctr" rtl="0">
              <a:lnSpc>
                <a:spcPct val="80000"/>
              </a:lnSpc>
              <a:spcBef>
                <a:spcPts val="0"/>
              </a:spcBef>
              <a:spcAft>
                <a:spcPts val="0"/>
              </a:spcAft>
              <a:buClr>
                <a:schemeClr val="dk1"/>
              </a:buClr>
              <a:buSzPts val="2400"/>
              <a:buNone/>
              <a:defRPr sz="2400" b="1">
                <a:solidFill>
                  <a:schemeClr val="dk1"/>
                </a:solidFill>
                <a:latin typeface="Arial"/>
                <a:ea typeface="Arial"/>
                <a:cs typeface="Arial"/>
                <a:sym typeface="Arial"/>
              </a:defRPr>
            </a:lvl1pPr>
            <a:lvl2pPr marL="914400" lvl="1" indent="-228600" algn="l" rtl="0">
              <a:lnSpc>
                <a:spcPct val="90000"/>
              </a:lnSpc>
              <a:spcBef>
                <a:spcPts val="400"/>
              </a:spcBef>
              <a:spcAft>
                <a:spcPts val="0"/>
              </a:spcAft>
              <a:buSzPts val="1400"/>
              <a:buNone/>
              <a:defRPr sz="1400"/>
            </a:lvl2pPr>
            <a:lvl3pPr marL="1371600" lvl="2" indent="-228600" algn="l" rtl="0">
              <a:lnSpc>
                <a:spcPct val="85000"/>
              </a:lnSpc>
              <a:spcBef>
                <a:spcPts val="400"/>
              </a:spcBef>
              <a:spcAft>
                <a:spcPts val="0"/>
              </a:spcAft>
              <a:buClr>
                <a:schemeClr val="dk1"/>
              </a:buClr>
              <a:buSzPts val="1200"/>
              <a:buNone/>
              <a:defRPr sz="1200"/>
            </a:lvl3pPr>
            <a:lvl4pPr marL="1828800" lvl="3" indent="-228600" algn="l" rtl="0">
              <a:lnSpc>
                <a:spcPct val="90000"/>
              </a:lnSpc>
              <a:spcBef>
                <a:spcPts val="1200"/>
              </a:spcBef>
              <a:spcAft>
                <a:spcPts val="0"/>
              </a:spcAft>
              <a:buClr>
                <a:schemeClr val="dk1"/>
              </a:buClr>
              <a:buSzPts val="1000"/>
              <a:buNone/>
              <a:defRPr sz="1000"/>
            </a:lvl4pPr>
            <a:lvl5pPr marL="2286000" lvl="4" indent="-228600" algn="l" rtl="0">
              <a:lnSpc>
                <a:spcPct val="90000"/>
              </a:lnSpc>
              <a:spcBef>
                <a:spcPts val="0"/>
              </a:spcBef>
              <a:spcAft>
                <a:spcPts val="0"/>
              </a:spcAft>
              <a:buClr>
                <a:schemeClr val="accent1"/>
              </a:buClr>
              <a:buSzPts val="1000"/>
              <a:buNone/>
              <a:defRPr sz="1000"/>
            </a:lvl5pPr>
            <a:lvl6pPr marL="2743200" lvl="5" indent="-228600" algn="l" rtl="0">
              <a:lnSpc>
                <a:spcPct val="120000"/>
              </a:lnSpc>
              <a:spcBef>
                <a:spcPts val="800"/>
              </a:spcBef>
              <a:spcAft>
                <a:spcPts val="0"/>
              </a:spcAft>
              <a:buClr>
                <a:schemeClr val="dk1"/>
              </a:buClr>
              <a:buSzPts val="1000"/>
              <a:buNone/>
              <a:defRPr sz="1000"/>
            </a:lvl6pPr>
            <a:lvl7pPr marL="3200400" lvl="6" indent="-228600" algn="l" rtl="0">
              <a:lnSpc>
                <a:spcPct val="85000"/>
              </a:lnSpc>
              <a:spcBef>
                <a:spcPts val="600"/>
              </a:spcBef>
              <a:spcAft>
                <a:spcPts val="0"/>
              </a:spcAft>
              <a:buSzPts val="1000"/>
              <a:buNone/>
              <a:defRPr sz="1000"/>
            </a:lvl7pPr>
            <a:lvl8pPr marL="3657600" lvl="7" indent="-228600" algn="l" rtl="0">
              <a:lnSpc>
                <a:spcPct val="100000"/>
              </a:lnSpc>
              <a:spcBef>
                <a:spcPts val="1200"/>
              </a:spcBef>
              <a:spcAft>
                <a:spcPts val="0"/>
              </a:spcAft>
              <a:buClr>
                <a:schemeClr val="dk1"/>
              </a:buClr>
              <a:buSzPts val="1000"/>
              <a:buNone/>
              <a:defRPr sz="1000"/>
            </a:lvl8pPr>
            <a:lvl9pPr marL="4114800" lvl="8" indent="-228600" algn="l" rtl="0">
              <a:lnSpc>
                <a:spcPct val="85000"/>
              </a:lnSpc>
              <a:spcBef>
                <a:spcPts val="600"/>
              </a:spcBef>
              <a:spcAft>
                <a:spcPts val="1200"/>
              </a:spcAft>
              <a:buClr>
                <a:schemeClr val="dk1"/>
              </a:buClr>
              <a:buSzPts val="1000"/>
              <a:buNone/>
              <a:defRPr sz="1000"/>
            </a:lvl9pPr>
          </a:lstStyle>
          <a:p>
            <a:endParaRPr/>
          </a:p>
        </p:txBody>
      </p:sp>
      <p:sp>
        <p:nvSpPr>
          <p:cNvPr id="635" name="Google Shape;635;gebcc1785b2_0_795"/>
          <p:cNvSpPr txBox="1">
            <a:spLocks noGrp="1"/>
          </p:cNvSpPr>
          <p:nvPr>
            <p:ph type="body" idx="5"/>
          </p:nvPr>
        </p:nvSpPr>
        <p:spPr>
          <a:xfrm>
            <a:off x="3562351" y="2372155"/>
            <a:ext cx="2190600" cy="689400"/>
          </a:xfrm>
          <a:prstGeom prst="rect">
            <a:avLst/>
          </a:prstGeom>
          <a:noFill/>
          <a:ln>
            <a:noFill/>
          </a:ln>
        </p:spPr>
        <p:txBody>
          <a:bodyPr spcFirstLastPara="1" wrap="square" lIns="0" tIns="0" rIns="0" bIns="0" anchor="b" anchorCtr="0">
            <a:noAutofit/>
          </a:bodyPr>
          <a:lstStyle>
            <a:lvl1pPr marL="457200" lvl="0" indent="-228600" algn="ctr" rtl="0">
              <a:lnSpc>
                <a:spcPct val="80000"/>
              </a:lnSpc>
              <a:spcBef>
                <a:spcPts val="0"/>
              </a:spcBef>
              <a:spcAft>
                <a:spcPts val="0"/>
              </a:spcAft>
              <a:buClr>
                <a:schemeClr val="dk1"/>
              </a:buClr>
              <a:buSzPts val="2400"/>
              <a:buNone/>
              <a:defRPr sz="2400" b="1">
                <a:solidFill>
                  <a:schemeClr val="dk1"/>
                </a:solidFill>
                <a:latin typeface="Arial"/>
                <a:ea typeface="Arial"/>
                <a:cs typeface="Arial"/>
                <a:sym typeface="Arial"/>
              </a:defRPr>
            </a:lvl1pPr>
            <a:lvl2pPr marL="914400" lvl="1" indent="-228600" algn="l" rtl="0">
              <a:lnSpc>
                <a:spcPct val="90000"/>
              </a:lnSpc>
              <a:spcBef>
                <a:spcPts val="400"/>
              </a:spcBef>
              <a:spcAft>
                <a:spcPts val="0"/>
              </a:spcAft>
              <a:buSzPts val="1400"/>
              <a:buNone/>
              <a:defRPr sz="1400"/>
            </a:lvl2pPr>
            <a:lvl3pPr marL="1371600" lvl="2" indent="-228600" algn="l" rtl="0">
              <a:lnSpc>
                <a:spcPct val="85000"/>
              </a:lnSpc>
              <a:spcBef>
                <a:spcPts val="400"/>
              </a:spcBef>
              <a:spcAft>
                <a:spcPts val="0"/>
              </a:spcAft>
              <a:buClr>
                <a:schemeClr val="dk1"/>
              </a:buClr>
              <a:buSzPts val="1200"/>
              <a:buNone/>
              <a:defRPr sz="1200"/>
            </a:lvl3pPr>
            <a:lvl4pPr marL="1828800" lvl="3" indent="-228600" algn="l" rtl="0">
              <a:lnSpc>
                <a:spcPct val="90000"/>
              </a:lnSpc>
              <a:spcBef>
                <a:spcPts val="1200"/>
              </a:spcBef>
              <a:spcAft>
                <a:spcPts val="0"/>
              </a:spcAft>
              <a:buClr>
                <a:schemeClr val="dk1"/>
              </a:buClr>
              <a:buSzPts val="1000"/>
              <a:buNone/>
              <a:defRPr sz="1000"/>
            </a:lvl4pPr>
            <a:lvl5pPr marL="2286000" lvl="4" indent="-228600" algn="l" rtl="0">
              <a:lnSpc>
                <a:spcPct val="90000"/>
              </a:lnSpc>
              <a:spcBef>
                <a:spcPts val="0"/>
              </a:spcBef>
              <a:spcAft>
                <a:spcPts val="0"/>
              </a:spcAft>
              <a:buClr>
                <a:schemeClr val="accent1"/>
              </a:buClr>
              <a:buSzPts val="1000"/>
              <a:buNone/>
              <a:defRPr sz="1000"/>
            </a:lvl5pPr>
            <a:lvl6pPr marL="2743200" lvl="5" indent="-228600" algn="l" rtl="0">
              <a:lnSpc>
                <a:spcPct val="120000"/>
              </a:lnSpc>
              <a:spcBef>
                <a:spcPts val="800"/>
              </a:spcBef>
              <a:spcAft>
                <a:spcPts val="0"/>
              </a:spcAft>
              <a:buClr>
                <a:schemeClr val="dk1"/>
              </a:buClr>
              <a:buSzPts val="1000"/>
              <a:buNone/>
              <a:defRPr sz="1000"/>
            </a:lvl6pPr>
            <a:lvl7pPr marL="3200400" lvl="6" indent="-228600" algn="l" rtl="0">
              <a:lnSpc>
                <a:spcPct val="85000"/>
              </a:lnSpc>
              <a:spcBef>
                <a:spcPts val="600"/>
              </a:spcBef>
              <a:spcAft>
                <a:spcPts val="0"/>
              </a:spcAft>
              <a:buSzPts val="1000"/>
              <a:buNone/>
              <a:defRPr sz="1000"/>
            </a:lvl7pPr>
            <a:lvl8pPr marL="3657600" lvl="7" indent="-228600" algn="l" rtl="0">
              <a:lnSpc>
                <a:spcPct val="100000"/>
              </a:lnSpc>
              <a:spcBef>
                <a:spcPts val="1200"/>
              </a:spcBef>
              <a:spcAft>
                <a:spcPts val="0"/>
              </a:spcAft>
              <a:buClr>
                <a:schemeClr val="dk1"/>
              </a:buClr>
              <a:buSzPts val="1000"/>
              <a:buNone/>
              <a:defRPr sz="1000"/>
            </a:lvl8pPr>
            <a:lvl9pPr marL="4114800" lvl="8" indent="-228600" algn="l" rtl="0">
              <a:lnSpc>
                <a:spcPct val="85000"/>
              </a:lnSpc>
              <a:spcBef>
                <a:spcPts val="600"/>
              </a:spcBef>
              <a:spcAft>
                <a:spcPts val="1200"/>
              </a:spcAft>
              <a:buClr>
                <a:schemeClr val="dk1"/>
              </a:buClr>
              <a:buSzPts val="1000"/>
              <a:buNone/>
              <a:defRPr sz="1000"/>
            </a:lvl9pPr>
          </a:lstStyle>
          <a:p>
            <a:endParaRPr/>
          </a:p>
        </p:txBody>
      </p:sp>
      <p:sp>
        <p:nvSpPr>
          <p:cNvPr id="636" name="Google Shape;636;gebcc1785b2_0_795"/>
          <p:cNvSpPr txBox="1">
            <a:spLocks noGrp="1"/>
          </p:cNvSpPr>
          <p:nvPr>
            <p:ph type="body" idx="6"/>
          </p:nvPr>
        </p:nvSpPr>
        <p:spPr>
          <a:xfrm>
            <a:off x="6438900" y="2372155"/>
            <a:ext cx="2190600" cy="689400"/>
          </a:xfrm>
          <a:prstGeom prst="rect">
            <a:avLst/>
          </a:prstGeom>
          <a:noFill/>
          <a:ln>
            <a:noFill/>
          </a:ln>
        </p:spPr>
        <p:txBody>
          <a:bodyPr spcFirstLastPara="1" wrap="square" lIns="0" tIns="0" rIns="0" bIns="0" anchor="b" anchorCtr="0">
            <a:noAutofit/>
          </a:bodyPr>
          <a:lstStyle>
            <a:lvl1pPr marL="457200" lvl="0" indent="-228600" algn="ctr" rtl="0">
              <a:lnSpc>
                <a:spcPct val="80000"/>
              </a:lnSpc>
              <a:spcBef>
                <a:spcPts val="0"/>
              </a:spcBef>
              <a:spcAft>
                <a:spcPts val="0"/>
              </a:spcAft>
              <a:buClr>
                <a:schemeClr val="dk1"/>
              </a:buClr>
              <a:buSzPts val="2400"/>
              <a:buNone/>
              <a:defRPr sz="2400" b="1">
                <a:solidFill>
                  <a:schemeClr val="dk1"/>
                </a:solidFill>
                <a:latin typeface="Arial"/>
                <a:ea typeface="Arial"/>
                <a:cs typeface="Arial"/>
                <a:sym typeface="Arial"/>
              </a:defRPr>
            </a:lvl1pPr>
            <a:lvl2pPr marL="914400" lvl="1" indent="-228600" algn="l" rtl="0">
              <a:lnSpc>
                <a:spcPct val="90000"/>
              </a:lnSpc>
              <a:spcBef>
                <a:spcPts val="400"/>
              </a:spcBef>
              <a:spcAft>
                <a:spcPts val="0"/>
              </a:spcAft>
              <a:buSzPts val="1400"/>
              <a:buNone/>
              <a:defRPr sz="1400"/>
            </a:lvl2pPr>
            <a:lvl3pPr marL="1371600" lvl="2" indent="-228600" algn="l" rtl="0">
              <a:lnSpc>
                <a:spcPct val="85000"/>
              </a:lnSpc>
              <a:spcBef>
                <a:spcPts val="400"/>
              </a:spcBef>
              <a:spcAft>
                <a:spcPts val="0"/>
              </a:spcAft>
              <a:buClr>
                <a:schemeClr val="dk1"/>
              </a:buClr>
              <a:buSzPts val="1200"/>
              <a:buNone/>
              <a:defRPr sz="1200"/>
            </a:lvl3pPr>
            <a:lvl4pPr marL="1828800" lvl="3" indent="-228600" algn="l" rtl="0">
              <a:lnSpc>
                <a:spcPct val="90000"/>
              </a:lnSpc>
              <a:spcBef>
                <a:spcPts val="1200"/>
              </a:spcBef>
              <a:spcAft>
                <a:spcPts val="0"/>
              </a:spcAft>
              <a:buClr>
                <a:schemeClr val="dk1"/>
              </a:buClr>
              <a:buSzPts val="1000"/>
              <a:buNone/>
              <a:defRPr sz="1000"/>
            </a:lvl4pPr>
            <a:lvl5pPr marL="2286000" lvl="4" indent="-228600" algn="l" rtl="0">
              <a:lnSpc>
                <a:spcPct val="90000"/>
              </a:lnSpc>
              <a:spcBef>
                <a:spcPts val="0"/>
              </a:spcBef>
              <a:spcAft>
                <a:spcPts val="0"/>
              </a:spcAft>
              <a:buClr>
                <a:schemeClr val="accent1"/>
              </a:buClr>
              <a:buSzPts val="1000"/>
              <a:buNone/>
              <a:defRPr sz="1000"/>
            </a:lvl5pPr>
            <a:lvl6pPr marL="2743200" lvl="5" indent="-228600" algn="l" rtl="0">
              <a:lnSpc>
                <a:spcPct val="120000"/>
              </a:lnSpc>
              <a:spcBef>
                <a:spcPts val="800"/>
              </a:spcBef>
              <a:spcAft>
                <a:spcPts val="0"/>
              </a:spcAft>
              <a:buClr>
                <a:schemeClr val="dk1"/>
              </a:buClr>
              <a:buSzPts val="1000"/>
              <a:buNone/>
              <a:defRPr sz="1000"/>
            </a:lvl6pPr>
            <a:lvl7pPr marL="3200400" lvl="6" indent="-228600" algn="l" rtl="0">
              <a:lnSpc>
                <a:spcPct val="85000"/>
              </a:lnSpc>
              <a:spcBef>
                <a:spcPts val="600"/>
              </a:spcBef>
              <a:spcAft>
                <a:spcPts val="0"/>
              </a:spcAft>
              <a:buSzPts val="1000"/>
              <a:buNone/>
              <a:defRPr sz="1000"/>
            </a:lvl7pPr>
            <a:lvl8pPr marL="3657600" lvl="7" indent="-228600" algn="l" rtl="0">
              <a:lnSpc>
                <a:spcPct val="100000"/>
              </a:lnSpc>
              <a:spcBef>
                <a:spcPts val="1200"/>
              </a:spcBef>
              <a:spcAft>
                <a:spcPts val="0"/>
              </a:spcAft>
              <a:buClr>
                <a:schemeClr val="dk1"/>
              </a:buClr>
              <a:buSzPts val="1000"/>
              <a:buNone/>
              <a:defRPr sz="1000"/>
            </a:lvl8pPr>
            <a:lvl9pPr marL="4114800" lvl="8" indent="-228600" algn="l" rtl="0">
              <a:lnSpc>
                <a:spcPct val="85000"/>
              </a:lnSpc>
              <a:spcBef>
                <a:spcPts val="600"/>
              </a:spcBef>
              <a:spcAft>
                <a:spcPts val="1200"/>
              </a:spcAft>
              <a:buClr>
                <a:schemeClr val="dk1"/>
              </a:buClr>
              <a:buSzPts val="1000"/>
              <a:buNone/>
              <a:defRPr sz="1000"/>
            </a:lvl9pPr>
          </a:lstStyle>
          <a:p>
            <a:endParaRPr/>
          </a:p>
        </p:txBody>
      </p:sp>
      <p:sp>
        <p:nvSpPr>
          <p:cNvPr id="637" name="Google Shape;637;gebcc1785b2_0_795"/>
          <p:cNvSpPr txBox="1">
            <a:spLocks noGrp="1"/>
          </p:cNvSpPr>
          <p:nvPr>
            <p:ph type="body" idx="7"/>
          </p:nvPr>
        </p:nvSpPr>
        <p:spPr>
          <a:xfrm>
            <a:off x="9315450" y="5352261"/>
            <a:ext cx="2190900" cy="819900"/>
          </a:xfrm>
          <a:prstGeom prst="rect">
            <a:avLst/>
          </a:prstGeom>
          <a:noFill/>
          <a:ln>
            <a:noFill/>
          </a:ln>
        </p:spPr>
        <p:txBody>
          <a:bodyPr spcFirstLastPara="1" wrap="square" lIns="0" tIns="0" rIns="0" bIns="0" anchor="t" anchorCtr="0">
            <a:noAutofit/>
          </a:bodyPr>
          <a:lstStyle>
            <a:lvl1pPr marL="457200" lvl="0" indent="-228600" algn="ctr" rtl="0">
              <a:lnSpc>
                <a:spcPct val="80000"/>
              </a:lnSpc>
              <a:spcBef>
                <a:spcPts val="0"/>
              </a:spcBef>
              <a:spcAft>
                <a:spcPts val="0"/>
              </a:spcAft>
              <a:buClr>
                <a:srgbClr val="737373"/>
              </a:buClr>
              <a:buSzPts val="1800"/>
              <a:buFont typeface="Arial"/>
              <a:buNone/>
              <a:defRPr sz="1800">
                <a:solidFill>
                  <a:srgbClr val="737373"/>
                </a:solidFill>
                <a:latin typeface="Arial"/>
                <a:ea typeface="Arial"/>
                <a:cs typeface="Arial"/>
                <a:sym typeface="Arial"/>
              </a:defRPr>
            </a:lvl1pPr>
            <a:lvl2pPr marL="914400" lvl="1" indent="-228600" algn="l" rtl="0">
              <a:lnSpc>
                <a:spcPct val="90000"/>
              </a:lnSpc>
              <a:spcBef>
                <a:spcPts val="400"/>
              </a:spcBef>
              <a:spcAft>
                <a:spcPts val="0"/>
              </a:spcAft>
              <a:buSzPts val="1400"/>
              <a:buNone/>
              <a:defRPr sz="1400"/>
            </a:lvl2pPr>
            <a:lvl3pPr marL="1371600" lvl="2" indent="-228600" algn="l" rtl="0">
              <a:lnSpc>
                <a:spcPct val="85000"/>
              </a:lnSpc>
              <a:spcBef>
                <a:spcPts val="400"/>
              </a:spcBef>
              <a:spcAft>
                <a:spcPts val="0"/>
              </a:spcAft>
              <a:buClr>
                <a:schemeClr val="dk1"/>
              </a:buClr>
              <a:buSzPts val="1200"/>
              <a:buNone/>
              <a:defRPr sz="1200"/>
            </a:lvl3pPr>
            <a:lvl4pPr marL="1828800" lvl="3" indent="-228600" algn="l" rtl="0">
              <a:lnSpc>
                <a:spcPct val="90000"/>
              </a:lnSpc>
              <a:spcBef>
                <a:spcPts val="1200"/>
              </a:spcBef>
              <a:spcAft>
                <a:spcPts val="0"/>
              </a:spcAft>
              <a:buClr>
                <a:schemeClr val="dk1"/>
              </a:buClr>
              <a:buSzPts val="1000"/>
              <a:buNone/>
              <a:defRPr sz="1000"/>
            </a:lvl4pPr>
            <a:lvl5pPr marL="2286000" lvl="4" indent="-228600" algn="l" rtl="0">
              <a:lnSpc>
                <a:spcPct val="90000"/>
              </a:lnSpc>
              <a:spcBef>
                <a:spcPts val="0"/>
              </a:spcBef>
              <a:spcAft>
                <a:spcPts val="0"/>
              </a:spcAft>
              <a:buClr>
                <a:schemeClr val="accent1"/>
              </a:buClr>
              <a:buSzPts val="1000"/>
              <a:buNone/>
              <a:defRPr sz="1000"/>
            </a:lvl5pPr>
            <a:lvl6pPr marL="2743200" lvl="5" indent="-228600" algn="l" rtl="0">
              <a:lnSpc>
                <a:spcPct val="120000"/>
              </a:lnSpc>
              <a:spcBef>
                <a:spcPts val="800"/>
              </a:spcBef>
              <a:spcAft>
                <a:spcPts val="0"/>
              </a:spcAft>
              <a:buClr>
                <a:schemeClr val="dk1"/>
              </a:buClr>
              <a:buSzPts val="1000"/>
              <a:buNone/>
              <a:defRPr sz="1000"/>
            </a:lvl6pPr>
            <a:lvl7pPr marL="3200400" lvl="6" indent="-228600" algn="l" rtl="0">
              <a:lnSpc>
                <a:spcPct val="85000"/>
              </a:lnSpc>
              <a:spcBef>
                <a:spcPts val="600"/>
              </a:spcBef>
              <a:spcAft>
                <a:spcPts val="0"/>
              </a:spcAft>
              <a:buSzPts val="1000"/>
              <a:buNone/>
              <a:defRPr sz="1000"/>
            </a:lvl7pPr>
            <a:lvl8pPr marL="3657600" lvl="7" indent="-228600" algn="l" rtl="0">
              <a:lnSpc>
                <a:spcPct val="100000"/>
              </a:lnSpc>
              <a:spcBef>
                <a:spcPts val="1200"/>
              </a:spcBef>
              <a:spcAft>
                <a:spcPts val="0"/>
              </a:spcAft>
              <a:buClr>
                <a:schemeClr val="dk1"/>
              </a:buClr>
              <a:buSzPts val="1000"/>
              <a:buNone/>
              <a:defRPr sz="1000"/>
            </a:lvl8pPr>
            <a:lvl9pPr marL="4114800" lvl="8" indent="-228600" algn="l" rtl="0">
              <a:lnSpc>
                <a:spcPct val="85000"/>
              </a:lnSpc>
              <a:spcBef>
                <a:spcPts val="600"/>
              </a:spcBef>
              <a:spcAft>
                <a:spcPts val="1200"/>
              </a:spcAft>
              <a:buClr>
                <a:schemeClr val="dk1"/>
              </a:buClr>
              <a:buSzPts val="1000"/>
              <a:buNone/>
              <a:defRPr sz="1000"/>
            </a:lvl9pPr>
          </a:lstStyle>
          <a:p>
            <a:endParaRPr/>
          </a:p>
        </p:txBody>
      </p:sp>
      <p:sp>
        <p:nvSpPr>
          <p:cNvPr id="638" name="Google Shape;638;gebcc1785b2_0_795"/>
          <p:cNvSpPr txBox="1">
            <a:spLocks noGrp="1"/>
          </p:cNvSpPr>
          <p:nvPr>
            <p:ph type="body" idx="8"/>
          </p:nvPr>
        </p:nvSpPr>
        <p:spPr>
          <a:xfrm>
            <a:off x="9315451" y="2372155"/>
            <a:ext cx="2190600" cy="689400"/>
          </a:xfrm>
          <a:prstGeom prst="rect">
            <a:avLst/>
          </a:prstGeom>
          <a:noFill/>
          <a:ln>
            <a:noFill/>
          </a:ln>
        </p:spPr>
        <p:txBody>
          <a:bodyPr spcFirstLastPara="1" wrap="square" lIns="0" tIns="0" rIns="0" bIns="0" anchor="b" anchorCtr="0">
            <a:noAutofit/>
          </a:bodyPr>
          <a:lstStyle>
            <a:lvl1pPr marL="457200" lvl="0" indent="-228600" algn="ctr" rtl="0">
              <a:lnSpc>
                <a:spcPct val="80000"/>
              </a:lnSpc>
              <a:spcBef>
                <a:spcPts val="0"/>
              </a:spcBef>
              <a:spcAft>
                <a:spcPts val="0"/>
              </a:spcAft>
              <a:buClr>
                <a:schemeClr val="dk1"/>
              </a:buClr>
              <a:buSzPts val="2400"/>
              <a:buNone/>
              <a:defRPr sz="2400" b="1">
                <a:solidFill>
                  <a:schemeClr val="dk1"/>
                </a:solidFill>
                <a:latin typeface="Arial"/>
                <a:ea typeface="Arial"/>
                <a:cs typeface="Arial"/>
                <a:sym typeface="Arial"/>
              </a:defRPr>
            </a:lvl1pPr>
            <a:lvl2pPr marL="914400" lvl="1" indent="-228600" algn="l" rtl="0">
              <a:lnSpc>
                <a:spcPct val="90000"/>
              </a:lnSpc>
              <a:spcBef>
                <a:spcPts val="400"/>
              </a:spcBef>
              <a:spcAft>
                <a:spcPts val="0"/>
              </a:spcAft>
              <a:buSzPts val="1400"/>
              <a:buNone/>
              <a:defRPr sz="1400"/>
            </a:lvl2pPr>
            <a:lvl3pPr marL="1371600" lvl="2" indent="-228600" algn="l" rtl="0">
              <a:lnSpc>
                <a:spcPct val="85000"/>
              </a:lnSpc>
              <a:spcBef>
                <a:spcPts val="400"/>
              </a:spcBef>
              <a:spcAft>
                <a:spcPts val="0"/>
              </a:spcAft>
              <a:buClr>
                <a:schemeClr val="dk1"/>
              </a:buClr>
              <a:buSzPts val="1200"/>
              <a:buNone/>
              <a:defRPr sz="1200"/>
            </a:lvl3pPr>
            <a:lvl4pPr marL="1828800" lvl="3" indent="-228600" algn="l" rtl="0">
              <a:lnSpc>
                <a:spcPct val="90000"/>
              </a:lnSpc>
              <a:spcBef>
                <a:spcPts val="1200"/>
              </a:spcBef>
              <a:spcAft>
                <a:spcPts val="0"/>
              </a:spcAft>
              <a:buClr>
                <a:schemeClr val="dk1"/>
              </a:buClr>
              <a:buSzPts val="1000"/>
              <a:buNone/>
              <a:defRPr sz="1000"/>
            </a:lvl4pPr>
            <a:lvl5pPr marL="2286000" lvl="4" indent="-228600" algn="l" rtl="0">
              <a:lnSpc>
                <a:spcPct val="90000"/>
              </a:lnSpc>
              <a:spcBef>
                <a:spcPts val="0"/>
              </a:spcBef>
              <a:spcAft>
                <a:spcPts val="0"/>
              </a:spcAft>
              <a:buClr>
                <a:schemeClr val="accent1"/>
              </a:buClr>
              <a:buSzPts val="1000"/>
              <a:buNone/>
              <a:defRPr sz="1000"/>
            </a:lvl5pPr>
            <a:lvl6pPr marL="2743200" lvl="5" indent="-228600" algn="l" rtl="0">
              <a:lnSpc>
                <a:spcPct val="120000"/>
              </a:lnSpc>
              <a:spcBef>
                <a:spcPts val="800"/>
              </a:spcBef>
              <a:spcAft>
                <a:spcPts val="0"/>
              </a:spcAft>
              <a:buClr>
                <a:schemeClr val="dk1"/>
              </a:buClr>
              <a:buSzPts val="1000"/>
              <a:buNone/>
              <a:defRPr sz="1000"/>
            </a:lvl6pPr>
            <a:lvl7pPr marL="3200400" lvl="6" indent="-228600" algn="l" rtl="0">
              <a:lnSpc>
                <a:spcPct val="85000"/>
              </a:lnSpc>
              <a:spcBef>
                <a:spcPts val="600"/>
              </a:spcBef>
              <a:spcAft>
                <a:spcPts val="0"/>
              </a:spcAft>
              <a:buSzPts val="1000"/>
              <a:buNone/>
              <a:defRPr sz="1000"/>
            </a:lvl7pPr>
            <a:lvl8pPr marL="3657600" lvl="7" indent="-228600" algn="l" rtl="0">
              <a:lnSpc>
                <a:spcPct val="100000"/>
              </a:lnSpc>
              <a:spcBef>
                <a:spcPts val="1200"/>
              </a:spcBef>
              <a:spcAft>
                <a:spcPts val="0"/>
              </a:spcAft>
              <a:buClr>
                <a:schemeClr val="dk1"/>
              </a:buClr>
              <a:buSzPts val="1000"/>
              <a:buNone/>
              <a:defRPr sz="1000"/>
            </a:lvl8pPr>
            <a:lvl9pPr marL="4114800" lvl="8" indent="-228600" algn="l" rtl="0">
              <a:lnSpc>
                <a:spcPct val="85000"/>
              </a:lnSpc>
              <a:spcBef>
                <a:spcPts val="600"/>
              </a:spcBef>
              <a:spcAft>
                <a:spcPts val="1200"/>
              </a:spcAft>
              <a:buClr>
                <a:schemeClr val="dk1"/>
              </a:buClr>
              <a:buSzPts val="1000"/>
              <a:buNone/>
              <a:defRPr sz="1000"/>
            </a:lvl9pPr>
          </a:lstStyle>
          <a:p>
            <a:endParaRPr/>
          </a:p>
        </p:txBody>
      </p:sp>
      <p:sp>
        <p:nvSpPr>
          <p:cNvPr id="639" name="Google Shape;639;gebcc1785b2_0_795"/>
          <p:cNvSpPr txBox="1">
            <a:spLocks noGrp="1"/>
          </p:cNvSpPr>
          <p:nvPr>
            <p:ph type="body" idx="9"/>
          </p:nvPr>
        </p:nvSpPr>
        <p:spPr>
          <a:xfrm>
            <a:off x="685800" y="1592812"/>
            <a:ext cx="10820400" cy="281100"/>
          </a:xfrm>
          <a:prstGeom prst="rect">
            <a:avLst/>
          </a:prstGeom>
          <a:noFill/>
          <a:ln>
            <a:noFill/>
          </a:ln>
        </p:spPr>
        <p:txBody>
          <a:bodyPr spcFirstLastPara="1" wrap="square" lIns="0" tIns="0" rIns="0" bIns="0" anchor="t" anchorCtr="0">
            <a:noAutofit/>
          </a:bodyPr>
          <a:lstStyle>
            <a:lvl1pPr marL="457200" lvl="0" indent="-228600" algn="l" rtl="0">
              <a:lnSpc>
                <a:spcPct val="83000"/>
              </a:lnSpc>
              <a:spcBef>
                <a:spcPts val="0"/>
              </a:spcBef>
              <a:spcAft>
                <a:spcPts val="0"/>
              </a:spcAft>
              <a:buClr>
                <a:schemeClr val="dk2"/>
              </a:buClr>
              <a:buSzPts val="2200"/>
              <a:buNone/>
              <a:defRPr b="0">
                <a:solidFill>
                  <a:schemeClr val="dk2"/>
                </a:solidFill>
              </a:defRPr>
            </a:lvl1pPr>
            <a:lvl2pPr marL="914400" lvl="1" indent="-228600" algn="l" rtl="0">
              <a:lnSpc>
                <a:spcPct val="90000"/>
              </a:lnSpc>
              <a:spcBef>
                <a:spcPts val="400"/>
              </a:spcBef>
              <a:spcAft>
                <a:spcPts val="0"/>
              </a:spcAft>
              <a:buSzPts val="2000"/>
              <a:buNone/>
              <a:defRPr sz="2000" b="1"/>
            </a:lvl2pPr>
            <a:lvl3pPr marL="1371600" lvl="2" indent="-228600" algn="l" rtl="0">
              <a:lnSpc>
                <a:spcPct val="85000"/>
              </a:lnSpc>
              <a:spcBef>
                <a:spcPts val="400"/>
              </a:spcBef>
              <a:spcAft>
                <a:spcPts val="0"/>
              </a:spcAft>
              <a:buClr>
                <a:schemeClr val="dk1"/>
              </a:buClr>
              <a:buSzPts val="1800"/>
              <a:buNone/>
              <a:defRPr sz="1800" b="1"/>
            </a:lvl3pPr>
            <a:lvl4pPr marL="1828800" lvl="3" indent="-228600" algn="l" rtl="0">
              <a:lnSpc>
                <a:spcPct val="90000"/>
              </a:lnSpc>
              <a:spcBef>
                <a:spcPts val="1200"/>
              </a:spcBef>
              <a:spcAft>
                <a:spcPts val="0"/>
              </a:spcAft>
              <a:buClr>
                <a:schemeClr val="dk1"/>
              </a:buClr>
              <a:buSzPts val="1600"/>
              <a:buNone/>
              <a:defRPr sz="1600" b="1"/>
            </a:lvl4pPr>
            <a:lvl5pPr marL="2286000" lvl="4" indent="-228600" algn="l" rtl="0">
              <a:lnSpc>
                <a:spcPct val="90000"/>
              </a:lnSpc>
              <a:spcBef>
                <a:spcPts val="0"/>
              </a:spcBef>
              <a:spcAft>
                <a:spcPts val="0"/>
              </a:spcAft>
              <a:buClr>
                <a:schemeClr val="accent1"/>
              </a:buClr>
              <a:buSzPts val="1600"/>
              <a:buNone/>
              <a:defRPr sz="1600" b="1"/>
            </a:lvl5pPr>
            <a:lvl6pPr marL="2743200" lvl="5" indent="-228600" algn="l" rtl="0">
              <a:lnSpc>
                <a:spcPct val="120000"/>
              </a:lnSpc>
              <a:spcBef>
                <a:spcPts val="800"/>
              </a:spcBef>
              <a:spcAft>
                <a:spcPts val="0"/>
              </a:spcAft>
              <a:buClr>
                <a:schemeClr val="dk1"/>
              </a:buClr>
              <a:buSzPts val="1600"/>
              <a:buNone/>
              <a:defRPr sz="1600" b="1"/>
            </a:lvl6pPr>
            <a:lvl7pPr marL="3200400" lvl="6" indent="-228600" algn="l" rtl="0">
              <a:lnSpc>
                <a:spcPct val="85000"/>
              </a:lnSpc>
              <a:spcBef>
                <a:spcPts val="600"/>
              </a:spcBef>
              <a:spcAft>
                <a:spcPts val="0"/>
              </a:spcAft>
              <a:buSzPts val="1600"/>
              <a:buNone/>
              <a:defRPr sz="1600" b="1"/>
            </a:lvl7pPr>
            <a:lvl8pPr marL="3657600" lvl="7" indent="-228600" algn="l" rtl="0">
              <a:lnSpc>
                <a:spcPct val="100000"/>
              </a:lnSpc>
              <a:spcBef>
                <a:spcPts val="1200"/>
              </a:spcBef>
              <a:spcAft>
                <a:spcPts val="0"/>
              </a:spcAft>
              <a:buClr>
                <a:schemeClr val="dk1"/>
              </a:buClr>
              <a:buSzPts val="1600"/>
              <a:buNone/>
              <a:defRPr sz="1600" b="1"/>
            </a:lvl8pPr>
            <a:lvl9pPr marL="4114800" lvl="8" indent="-228600" algn="l" rtl="0">
              <a:lnSpc>
                <a:spcPct val="85000"/>
              </a:lnSpc>
              <a:spcBef>
                <a:spcPts val="600"/>
              </a:spcBef>
              <a:spcAft>
                <a:spcPts val="1200"/>
              </a:spcAft>
              <a:buClr>
                <a:schemeClr val="dk1"/>
              </a:buClr>
              <a:buSzPts val="1600"/>
              <a:buNone/>
              <a:defRPr sz="1600" b="1"/>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Five Icons">
  <p:cSld name="Five Icons">
    <p:spTree>
      <p:nvGrpSpPr>
        <p:cNvPr id="1" name="Shape 640"/>
        <p:cNvGrpSpPr/>
        <p:nvPr/>
      </p:nvGrpSpPr>
      <p:grpSpPr>
        <a:xfrm>
          <a:off x="0" y="0"/>
          <a:ext cx="0" cy="0"/>
          <a:chOff x="0" y="0"/>
          <a:chExt cx="0" cy="0"/>
        </a:xfrm>
      </p:grpSpPr>
      <p:sp>
        <p:nvSpPr>
          <p:cNvPr id="641" name="Google Shape;641;gebcc1785b2_0_810"/>
          <p:cNvSpPr txBox="1">
            <a:spLocks noGrp="1"/>
          </p:cNvSpPr>
          <p:nvPr>
            <p:ph type="title"/>
          </p:nvPr>
        </p:nvSpPr>
        <p:spPr>
          <a:xfrm>
            <a:off x="685800" y="1034165"/>
            <a:ext cx="10820400" cy="5172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1"/>
              </a:buClr>
              <a:buSzPts val="4200"/>
              <a:buFont typeface="Arial"/>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42" name="Google Shape;642;gebcc1785b2_0_810"/>
          <p:cNvSpPr/>
          <p:nvPr/>
        </p:nvSpPr>
        <p:spPr>
          <a:xfrm>
            <a:off x="763390" y="3259890"/>
            <a:ext cx="1460400" cy="1460400"/>
          </a:xfrm>
          <a:prstGeom prst="donut">
            <a:avLst>
              <a:gd name="adj" fmla="val 4877"/>
            </a:avLst>
          </a:prstGeom>
          <a:gradFill>
            <a:gsLst>
              <a:gs pos="0">
                <a:schemeClr val="accent6"/>
              </a:gs>
              <a:gs pos="10000">
                <a:schemeClr val="accent6"/>
              </a:gs>
              <a:gs pos="40000">
                <a:schemeClr val="accent2"/>
              </a:gs>
              <a:gs pos="80000">
                <a:schemeClr val="accent1"/>
              </a:gs>
              <a:gs pos="100000">
                <a:schemeClr val="accent1"/>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None/>
            </a:pPr>
            <a:endParaRPr sz="1800" b="0" i="0" u="sng" strike="noStrike" cap="none">
              <a:solidFill>
                <a:schemeClr val="lt1"/>
              </a:solidFill>
              <a:latin typeface="Arial"/>
              <a:ea typeface="Arial"/>
              <a:cs typeface="Arial"/>
              <a:sym typeface="Arial"/>
              <a:hlinkClick r:id="rId2">
                <a:extLst>
                  <a:ext uri="{A12FA001-AC4F-418D-AE19-62706E023703}">
                    <ahyp:hlinkClr xmlns:ahyp="http://schemas.microsoft.com/office/drawing/2018/hyperlinkcolor" val="tx"/>
                  </a:ext>
                </a:extLst>
              </a:hlinkClick>
            </a:endParaRPr>
          </a:p>
        </p:txBody>
      </p:sp>
      <p:sp>
        <p:nvSpPr>
          <p:cNvPr id="643" name="Google Shape;643;gebcc1785b2_0_810"/>
          <p:cNvSpPr/>
          <p:nvPr/>
        </p:nvSpPr>
        <p:spPr>
          <a:xfrm>
            <a:off x="3064630" y="3259890"/>
            <a:ext cx="1460400" cy="1460400"/>
          </a:xfrm>
          <a:prstGeom prst="donut">
            <a:avLst>
              <a:gd name="adj" fmla="val 4877"/>
            </a:avLst>
          </a:prstGeom>
          <a:gradFill>
            <a:gsLst>
              <a:gs pos="0">
                <a:schemeClr val="accent6"/>
              </a:gs>
              <a:gs pos="10000">
                <a:schemeClr val="accent6"/>
              </a:gs>
              <a:gs pos="40000">
                <a:schemeClr val="accent2"/>
              </a:gs>
              <a:gs pos="80000">
                <a:schemeClr val="accent1"/>
              </a:gs>
              <a:gs pos="100000">
                <a:schemeClr val="accent1"/>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None/>
            </a:pPr>
            <a:endParaRPr sz="1800" b="0" i="0" u="sng" strike="noStrike" cap="none">
              <a:solidFill>
                <a:schemeClr val="lt1"/>
              </a:solidFill>
              <a:latin typeface="Arial"/>
              <a:ea typeface="Arial"/>
              <a:cs typeface="Arial"/>
              <a:sym typeface="Arial"/>
              <a:hlinkClick r:id="rId2">
                <a:extLst>
                  <a:ext uri="{A12FA001-AC4F-418D-AE19-62706E023703}">
                    <ahyp:hlinkClr xmlns:ahyp="http://schemas.microsoft.com/office/drawing/2018/hyperlinkcolor" val="tx"/>
                  </a:ext>
                </a:extLst>
              </a:hlinkClick>
            </a:endParaRPr>
          </a:p>
        </p:txBody>
      </p:sp>
      <p:sp>
        <p:nvSpPr>
          <p:cNvPr id="644" name="Google Shape;644;gebcc1785b2_0_810"/>
          <p:cNvSpPr/>
          <p:nvPr/>
        </p:nvSpPr>
        <p:spPr>
          <a:xfrm>
            <a:off x="5357157" y="3259890"/>
            <a:ext cx="1477800" cy="1477800"/>
          </a:xfrm>
          <a:prstGeom prst="donut">
            <a:avLst>
              <a:gd name="adj" fmla="val 4877"/>
            </a:avLst>
          </a:prstGeom>
          <a:gradFill>
            <a:gsLst>
              <a:gs pos="0">
                <a:schemeClr val="accent6"/>
              </a:gs>
              <a:gs pos="10000">
                <a:schemeClr val="accent6"/>
              </a:gs>
              <a:gs pos="40000">
                <a:schemeClr val="accent2"/>
              </a:gs>
              <a:gs pos="80000">
                <a:schemeClr val="accent1"/>
              </a:gs>
              <a:gs pos="100000">
                <a:schemeClr val="accent1"/>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None/>
            </a:pPr>
            <a:endParaRPr sz="1800" b="0" i="0" u="sng" strike="noStrike" cap="none">
              <a:solidFill>
                <a:schemeClr val="lt1"/>
              </a:solidFill>
              <a:latin typeface="Arial"/>
              <a:ea typeface="Arial"/>
              <a:cs typeface="Arial"/>
              <a:sym typeface="Arial"/>
              <a:hlinkClick r:id="rId2">
                <a:extLst>
                  <a:ext uri="{A12FA001-AC4F-418D-AE19-62706E023703}">
                    <ahyp:hlinkClr xmlns:ahyp="http://schemas.microsoft.com/office/drawing/2018/hyperlinkcolor" val="tx"/>
                  </a:ext>
                </a:extLst>
              </a:hlinkClick>
            </a:endParaRPr>
          </a:p>
        </p:txBody>
      </p:sp>
      <p:sp>
        <p:nvSpPr>
          <p:cNvPr id="645" name="Google Shape;645;gebcc1785b2_0_810"/>
          <p:cNvSpPr/>
          <p:nvPr/>
        </p:nvSpPr>
        <p:spPr>
          <a:xfrm>
            <a:off x="7658397" y="3259890"/>
            <a:ext cx="1477800" cy="1477800"/>
          </a:xfrm>
          <a:prstGeom prst="donut">
            <a:avLst>
              <a:gd name="adj" fmla="val 4877"/>
            </a:avLst>
          </a:prstGeom>
          <a:gradFill>
            <a:gsLst>
              <a:gs pos="0">
                <a:schemeClr val="accent6"/>
              </a:gs>
              <a:gs pos="10000">
                <a:schemeClr val="accent6"/>
              </a:gs>
              <a:gs pos="40000">
                <a:schemeClr val="accent2"/>
              </a:gs>
              <a:gs pos="80000">
                <a:schemeClr val="accent1"/>
              </a:gs>
              <a:gs pos="100000">
                <a:schemeClr val="accent1"/>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None/>
            </a:pPr>
            <a:endParaRPr sz="1800" b="0" i="0" u="sng" strike="noStrike" cap="none">
              <a:solidFill>
                <a:schemeClr val="lt1"/>
              </a:solidFill>
              <a:latin typeface="Arial"/>
              <a:ea typeface="Arial"/>
              <a:cs typeface="Arial"/>
              <a:sym typeface="Arial"/>
              <a:hlinkClick r:id="rId2">
                <a:extLst>
                  <a:ext uri="{A12FA001-AC4F-418D-AE19-62706E023703}">
                    <ahyp:hlinkClr xmlns:ahyp="http://schemas.microsoft.com/office/drawing/2018/hyperlinkcolor" val="tx"/>
                  </a:ext>
                </a:extLst>
              </a:hlinkClick>
            </a:endParaRPr>
          </a:p>
        </p:txBody>
      </p:sp>
      <p:sp>
        <p:nvSpPr>
          <p:cNvPr id="646" name="Google Shape;646;gebcc1785b2_0_810"/>
          <p:cNvSpPr/>
          <p:nvPr/>
        </p:nvSpPr>
        <p:spPr>
          <a:xfrm>
            <a:off x="9959637" y="3259890"/>
            <a:ext cx="1477800" cy="1477800"/>
          </a:xfrm>
          <a:prstGeom prst="donut">
            <a:avLst>
              <a:gd name="adj" fmla="val 4877"/>
            </a:avLst>
          </a:prstGeom>
          <a:gradFill>
            <a:gsLst>
              <a:gs pos="0">
                <a:schemeClr val="accent6"/>
              </a:gs>
              <a:gs pos="10000">
                <a:schemeClr val="accent6"/>
              </a:gs>
              <a:gs pos="40000">
                <a:schemeClr val="accent2"/>
              </a:gs>
              <a:gs pos="80000">
                <a:schemeClr val="accent1"/>
              </a:gs>
              <a:gs pos="100000">
                <a:schemeClr val="accent1"/>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None/>
            </a:pPr>
            <a:endParaRPr sz="1800" b="0" i="0" u="sng" strike="noStrike" cap="none">
              <a:solidFill>
                <a:schemeClr val="lt1"/>
              </a:solidFill>
              <a:latin typeface="Arial"/>
              <a:ea typeface="Arial"/>
              <a:cs typeface="Arial"/>
              <a:sym typeface="Arial"/>
              <a:hlinkClick r:id="rId2">
                <a:extLst>
                  <a:ext uri="{A12FA001-AC4F-418D-AE19-62706E023703}">
                    <ahyp:hlinkClr xmlns:ahyp="http://schemas.microsoft.com/office/drawing/2018/hyperlinkcolor" val="tx"/>
                  </a:ext>
                </a:extLst>
              </a:hlinkClick>
            </a:endParaRPr>
          </a:p>
        </p:txBody>
      </p:sp>
      <p:sp>
        <p:nvSpPr>
          <p:cNvPr id="647" name="Google Shape;647;gebcc1785b2_0_810"/>
          <p:cNvSpPr txBox="1">
            <a:spLocks noGrp="1"/>
          </p:cNvSpPr>
          <p:nvPr>
            <p:ph type="body" idx="1"/>
          </p:nvPr>
        </p:nvSpPr>
        <p:spPr>
          <a:xfrm>
            <a:off x="685800" y="5032615"/>
            <a:ext cx="1615500" cy="1139700"/>
          </a:xfrm>
          <a:prstGeom prst="rect">
            <a:avLst/>
          </a:prstGeom>
          <a:noFill/>
          <a:ln>
            <a:noFill/>
          </a:ln>
        </p:spPr>
        <p:txBody>
          <a:bodyPr spcFirstLastPara="1" wrap="square" lIns="0" tIns="0" rIns="0" bIns="0" anchor="t" anchorCtr="0">
            <a:noAutofit/>
          </a:bodyPr>
          <a:lstStyle>
            <a:lvl1pPr marL="457200" lvl="0" indent="-228600" algn="ctr" rtl="0">
              <a:lnSpc>
                <a:spcPct val="80000"/>
              </a:lnSpc>
              <a:spcBef>
                <a:spcPts val="0"/>
              </a:spcBef>
              <a:spcAft>
                <a:spcPts val="0"/>
              </a:spcAft>
              <a:buClr>
                <a:srgbClr val="737373"/>
              </a:buClr>
              <a:buSzPts val="1600"/>
              <a:buFont typeface="Arial"/>
              <a:buNone/>
              <a:defRPr sz="1600">
                <a:solidFill>
                  <a:srgbClr val="737373"/>
                </a:solidFill>
                <a:latin typeface="Arial"/>
                <a:ea typeface="Arial"/>
                <a:cs typeface="Arial"/>
                <a:sym typeface="Arial"/>
              </a:defRPr>
            </a:lvl1pPr>
            <a:lvl2pPr marL="914400" lvl="1" indent="-228600" algn="l" rtl="0">
              <a:lnSpc>
                <a:spcPct val="90000"/>
              </a:lnSpc>
              <a:spcBef>
                <a:spcPts val="400"/>
              </a:spcBef>
              <a:spcAft>
                <a:spcPts val="0"/>
              </a:spcAft>
              <a:buSzPts val="1400"/>
              <a:buNone/>
              <a:defRPr sz="1400"/>
            </a:lvl2pPr>
            <a:lvl3pPr marL="1371600" lvl="2" indent="-228600" algn="l" rtl="0">
              <a:lnSpc>
                <a:spcPct val="85000"/>
              </a:lnSpc>
              <a:spcBef>
                <a:spcPts val="400"/>
              </a:spcBef>
              <a:spcAft>
                <a:spcPts val="0"/>
              </a:spcAft>
              <a:buClr>
                <a:schemeClr val="dk1"/>
              </a:buClr>
              <a:buSzPts val="1200"/>
              <a:buNone/>
              <a:defRPr sz="1200"/>
            </a:lvl3pPr>
            <a:lvl4pPr marL="1828800" lvl="3" indent="-228600" algn="l" rtl="0">
              <a:lnSpc>
                <a:spcPct val="90000"/>
              </a:lnSpc>
              <a:spcBef>
                <a:spcPts val="1200"/>
              </a:spcBef>
              <a:spcAft>
                <a:spcPts val="0"/>
              </a:spcAft>
              <a:buClr>
                <a:schemeClr val="dk1"/>
              </a:buClr>
              <a:buSzPts val="1000"/>
              <a:buNone/>
              <a:defRPr sz="1000"/>
            </a:lvl4pPr>
            <a:lvl5pPr marL="2286000" lvl="4" indent="-228600" algn="l" rtl="0">
              <a:lnSpc>
                <a:spcPct val="90000"/>
              </a:lnSpc>
              <a:spcBef>
                <a:spcPts val="0"/>
              </a:spcBef>
              <a:spcAft>
                <a:spcPts val="0"/>
              </a:spcAft>
              <a:buClr>
                <a:schemeClr val="accent1"/>
              </a:buClr>
              <a:buSzPts val="1000"/>
              <a:buNone/>
              <a:defRPr sz="1000"/>
            </a:lvl5pPr>
            <a:lvl6pPr marL="2743200" lvl="5" indent="-228600" algn="l" rtl="0">
              <a:lnSpc>
                <a:spcPct val="120000"/>
              </a:lnSpc>
              <a:spcBef>
                <a:spcPts val="800"/>
              </a:spcBef>
              <a:spcAft>
                <a:spcPts val="0"/>
              </a:spcAft>
              <a:buClr>
                <a:schemeClr val="dk1"/>
              </a:buClr>
              <a:buSzPts val="1000"/>
              <a:buNone/>
              <a:defRPr sz="1000"/>
            </a:lvl6pPr>
            <a:lvl7pPr marL="3200400" lvl="6" indent="-228600" algn="l" rtl="0">
              <a:lnSpc>
                <a:spcPct val="85000"/>
              </a:lnSpc>
              <a:spcBef>
                <a:spcPts val="600"/>
              </a:spcBef>
              <a:spcAft>
                <a:spcPts val="0"/>
              </a:spcAft>
              <a:buSzPts val="1000"/>
              <a:buNone/>
              <a:defRPr sz="1000"/>
            </a:lvl7pPr>
            <a:lvl8pPr marL="3657600" lvl="7" indent="-228600" algn="l" rtl="0">
              <a:lnSpc>
                <a:spcPct val="100000"/>
              </a:lnSpc>
              <a:spcBef>
                <a:spcPts val="1200"/>
              </a:spcBef>
              <a:spcAft>
                <a:spcPts val="0"/>
              </a:spcAft>
              <a:buClr>
                <a:schemeClr val="dk1"/>
              </a:buClr>
              <a:buSzPts val="1000"/>
              <a:buNone/>
              <a:defRPr sz="1000"/>
            </a:lvl8pPr>
            <a:lvl9pPr marL="4114800" lvl="8" indent="-228600" algn="l" rtl="0">
              <a:lnSpc>
                <a:spcPct val="85000"/>
              </a:lnSpc>
              <a:spcBef>
                <a:spcPts val="600"/>
              </a:spcBef>
              <a:spcAft>
                <a:spcPts val="1200"/>
              </a:spcAft>
              <a:buClr>
                <a:schemeClr val="dk1"/>
              </a:buClr>
              <a:buSzPts val="1000"/>
              <a:buNone/>
              <a:defRPr sz="1000"/>
            </a:lvl9pPr>
          </a:lstStyle>
          <a:p>
            <a:endParaRPr/>
          </a:p>
        </p:txBody>
      </p:sp>
      <p:sp>
        <p:nvSpPr>
          <p:cNvPr id="648" name="Google Shape;648;gebcc1785b2_0_810"/>
          <p:cNvSpPr txBox="1">
            <a:spLocks noGrp="1"/>
          </p:cNvSpPr>
          <p:nvPr>
            <p:ph type="body" idx="2"/>
          </p:nvPr>
        </p:nvSpPr>
        <p:spPr>
          <a:xfrm>
            <a:off x="685800" y="2367177"/>
            <a:ext cx="1615500" cy="689400"/>
          </a:xfrm>
          <a:prstGeom prst="rect">
            <a:avLst/>
          </a:prstGeom>
          <a:noFill/>
          <a:ln>
            <a:noFill/>
          </a:ln>
        </p:spPr>
        <p:txBody>
          <a:bodyPr spcFirstLastPara="1" wrap="square" lIns="0" tIns="0" rIns="0" bIns="0" anchor="b" anchorCtr="0">
            <a:noAutofit/>
          </a:bodyPr>
          <a:lstStyle>
            <a:lvl1pPr marL="457200" lvl="0" indent="-228600" algn="ctr" rtl="0">
              <a:lnSpc>
                <a:spcPct val="80000"/>
              </a:lnSpc>
              <a:spcBef>
                <a:spcPts val="0"/>
              </a:spcBef>
              <a:spcAft>
                <a:spcPts val="0"/>
              </a:spcAft>
              <a:buClr>
                <a:schemeClr val="dk1"/>
              </a:buClr>
              <a:buSzPts val="2000"/>
              <a:buNone/>
              <a:defRPr sz="2000" b="1">
                <a:solidFill>
                  <a:schemeClr val="dk1"/>
                </a:solidFill>
                <a:latin typeface="Arial"/>
                <a:ea typeface="Arial"/>
                <a:cs typeface="Arial"/>
                <a:sym typeface="Arial"/>
              </a:defRPr>
            </a:lvl1pPr>
            <a:lvl2pPr marL="914400" lvl="1" indent="-228600" algn="l" rtl="0">
              <a:lnSpc>
                <a:spcPct val="90000"/>
              </a:lnSpc>
              <a:spcBef>
                <a:spcPts val="400"/>
              </a:spcBef>
              <a:spcAft>
                <a:spcPts val="0"/>
              </a:spcAft>
              <a:buSzPts val="1400"/>
              <a:buNone/>
              <a:defRPr sz="1400"/>
            </a:lvl2pPr>
            <a:lvl3pPr marL="1371600" lvl="2" indent="-228600" algn="l" rtl="0">
              <a:lnSpc>
                <a:spcPct val="85000"/>
              </a:lnSpc>
              <a:spcBef>
                <a:spcPts val="400"/>
              </a:spcBef>
              <a:spcAft>
                <a:spcPts val="0"/>
              </a:spcAft>
              <a:buClr>
                <a:schemeClr val="dk1"/>
              </a:buClr>
              <a:buSzPts val="1200"/>
              <a:buNone/>
              <a:defRPr sz="1200"/>
            </a:lvl3pPr>
            <a:lvl4pPr marL="1828800" lvl="3" indent="-228600" algn="l" rtl="0">
              <a:lnSpc>
                <a:spcPct val="90000"/>
              </a:lnSpc>
              <a:spcBef>
                <a:spcPts val="1200"/>
              </a:spcBef>
              <a:spcAft>
                <a:spcPts val="0"/>
              </a:spcAft>
              <a:buClr>
                <a:schemeClr val="dk1"/>
              </a:buClr>
              <a:buSzPts val="1000"/>
              <a:buNone/>
              <a:defRPr sz="1000"/>
            </a:lvl4pPr>
            <a:lvl5pPr marL="2286000" lvl="4" indent="-228600" algn="l" rtl="0">
              <a:lnSpc>
                <a:spcPct val="90000"/>
              </a:lnSpc>
              <a:spcBef>
                <a:spcPts val="0"/>
              </a:spcBef>
              <a:spcAft>
                <a:spcPts val="0"/>
              </a:spcAft>
              <a:buClr>
                <a:schemeClr val="accent1"/>
              </a:buClr>
              <a:buSzPts val="1000"/>
              <a:buNone/>
              <a:defRPr sz="1000"/>
            </a:lvl5pPr>
            <a:lvl6pPr marL="2743200" lvl="5" indent="-228600" algn="l" rtl="0">
              <a:lnSpc>
                <a:spcPct val="120000"/>
              </a:lnSpc>
              <a:spcBef>
                <a:spcPts val="800"/>
              </a:spcBef>
              <a:spcAft>
                <a:spcPts val="0"/>
              </a:spcAft>
              <a:buClr>
                <a:schemeClr val="dk1"/>
              </a:buClr>
              <a:buSzPts val="1000"/>
              <a:buNone/>
              <a:defRPr sz="1000"/>
            </a:lvl6pPr>
            <a:lvl7pPr marL="3200400" lvl="6" indent="-228600" algn="l" rtl="0">
              <a:lnSpc>
                <a:spcPct val="85000"/>
              </a:lnSpc>
              <a:spcBef>
                <a:spcPts val="600"/>
              </a:spcBef>
              <a:spcAft>
                <a:spcPts val="0"/>
              </a:spcAft>
              <a:buSzPts val="1000"/>
              <a:buNone/>
              <a:defRPr sz="1000"/>
            </a:lvl7pPr>
            <a:lvl8pPr marL="3657600" lvl="7" indent="-228600" algn="l" rtl="0">
              <a:lnSpc>
                <a:spcPct val="100000"/>
              </a:lnSpc>
              <a:spcBef>
                <a:spcPts val="1200"/>
              </a:spcBef>
              <a:spcAft>
                <a:spcPts val="0"/>
              </a:spcAft>
              <a:buClr>
                <a:schemeClr val="dk1"/>
              </a:buClr>
              <a:buSzPts val="1000"/>
              <a:buNone/>
              <a:defRPr sz="1000"/>
            </a:lvl8pPr>
            <a:lvl9pPr marL="4114800" lvl="8" indent="-228600" algn="l" rtl="0">
              <a:lnSpc>
                <a:spcPct val="85000"/>
              </a:lnSpc>
              <a:spcBef>
                <a:spcPts val="600"/>
              </a:spcBef>
              <a:spcAft>
                <a:spcPts val="1200"/>
              </a:spcAft>
              <a:buClr>
                <a:schemeClr val="dk1"/>
              </a:buClr>
              <a:buSzPts val="1000"/>
              <a:buNone/>
              <a:defRPr sz="1000"/>
            </a:lvl9pPr>
          </a:lstStyle>
          <a:p>
            <a:endParaRPr/>
          </a:p>
        </p:txBody>
      </p:sp>
      <p:sp>
        <p:nvSpPr>
          <p:cNvPr id="649" name="Google Shape;649;gebcc1785b2_0_810"/>
          <p:cNvSpPr txBox="1">
            <a:spLocks noGrp="1"/>
          </p:cNvSpPr>
          <p:nvPr>
            <p:ph type="body" idx="3"/>
          </p:nvPr>
        </p:nvSpPr>
        <p:spPr>
          <a:xfrm>
            <a:off x="2987040" y="5032615"/>
            <a:ext cx="1615500" cy="1139700"/>
          </a:xfrm>
          <a:prstGeom prst="rect">
            <a:avLst/>
          </a:prstGeom>
          <a:noFill/>
          <a:ln>
            <a:noFill/>
          </a:ln>
        </p:spPr>
        <p:txBody>
          <a:bodyPr spcFirstLastPara="1" wrap="square" lIns="0" tIns="0" rIns="0" bIns="0" anchor="t" anchorCtr="0">
            <a:noAutofit/>
          </a:bodyPr>
          <a:lstStyle>
            <a:lvl1pPr marL="457200" lvl="0" indent="-228600" algn="ctr" rtl="0">
              <a:lnSpc>
                <a:spcPct val="80000"/>
              </a:lnSpc>
              <a:spcBef>
                <a:spcPts val="0"/>
              </a:spcBef>
              <a:spcAft>
                <a:spcPts val="0"/>
              </a:spcAft>
              <a:buClr>
                <a:srgbClr val="737373"/>
              </a:buClr>
              <a:buSzPts val="1600"/>
              <a:buFont typeface="Arial"/>
              <a:buNone/>
              <a:defRPr sz="1600">
                <a:solidFill>
                  <a:srgbClr val="737373"/>
                </a:solidFill>
                <a:latin typeface="Arial"/>
                <a:ea typeface="Arial"/>
                <a:cs typeface="Arial"/>
                <a:sym typeface="Arial"/>
              </a:defRPr>
            </a:lvl1pPr>
            <a:lvl2pPr marL="914400" lvl="1" indent="-228600" algn="l" rtl="0">
              <a:lnSpc>
                <a:spcPct val="90000"/>
              </a:lnSpc>
              <a:spcBef>
                <a:spcPts val="400"/>
              </a:spcBef>
              <a:spcAft>
                <a:spcPts val="0"/>
              </a:spcAft>
              <a:buSzPts val="1400"/>
              <a:buNone/>
              <a:defRPr sz="1400"/>
            </a:lvl2pPr>
            <a:lvl3pPr marL="1371600" lvl="2" indent="-228600" algn="l" rtl="0">
              <a:lnSpc>
                <a:spcPct val="85000"/>
              </a:lnSpc>
              <a:spcBef>
                <a:spcPts val="400"/>
              </a:spcBef>
              <a:spcAft>
                <a:spcPts val="0"/>
              </a:spcAft>
              <a:buClr>
                <a:schemeClr val="dk1"/>
              </a:buClr>
              <a:buSzPts val="1200"/>
              <a:buNone/>
              <a:defRPr sz="1200"/>
            </a:lvl3pPr>
            <a:lvl4pPr marL="1828800" lvl="3" indent="-228600" algn="l" rtl="0">
              <a:lnSpc>
                <a:spcPct val="90000"/>
              </a:lnSpc>
              <a:spcBef>
                <a:spcPts val="1200"/>
              </a:spcBef>
              <a:spcAft>
                <a:spcPts val="0"/>
              </a:spcAft>
              <a:buClr>
                <a:schemeClr val="dk1"/>
              </a:buClr>
              <a:buSzPts val="1000"/>
              <a:buNone/>
              <a:defRPr sz="1000"/>
            </a:lvl4pPr>
            <a:lvl5pPr marL="2286000" lvl="4" indent="-228600" algn="l" rtl="0">
              <a:lnSpc>
                <a:spcPct val="90000"/>
              </a:lnSpc>
              <a:spcBef>
                <a:spcPts val="0"/>
              </a:spcBef>
              <a:spcAft>
                <a:spcPts val="0"/>
              </a:spcAft>
              <a:buClr>
                <a:schemeClr val="accent1"/>
              </a:buClr>
              <a:buSzPts val="1000"/>
              <a:buNone/>
              <a:defRPr sz="1000"/>
            </a:lvl5pPr>
            <a:lvl6pPr marL="2743200" lvl="5" indent="-228600" algn="l" rtl="0">
              <a:lnSpc>
                <a:spcPct val="120000"/>
              </a:lnSpc>
              <a:spcBef>
                <a:spcPts val="800"/>
              </a:spcBef>
              <a:spcAft>
                <a:spcPts val="0"/>
              </a:spcAft>
              <a:buClr>
                <a:schemeClr val="dk1"/>
              </a:buClr>
              <a:buSzPts val="1000"/>
              <a:buNone/>
              <a:defRPr sz="1000"/>
            </a:lvl6pPr>
            <a:lvl7pPr marL="3200400" lvl="6" indent="-228600" algn="l" rtl="0">
              <a:lnSpc>
                <a:spcPct val="85000"/>
              </a:lnSpc>
              <a:spcBef>
                <a:spcPts val="600"/>
              </a:spcBef>
              <a:spcAft>
                <a:spcPts val="0"/>
              </a:spcAft>
              <a:buSzPts val="1000"/>
              <a:buNone/>
              <a:defRPr sz="1000"/>
            </a:lvl7pPr>
            <a:lvl8pPr marL="3657600" lvl="7" indent="-228600" algn="l" rtl="0">
              <a:lnSpc>
                <a:spcPct val="100000"/>
              </a:lnSpc>
              <a:spcBef>
                <a:spcPts val="1200"/>
              </a:spcBef>
              <a:spcAft>
                <a:spcPts val="0"/>
              </a:spcAft>
              <a:buClr>
                <a:schemeClr val="dk1"/>
              </a:buClr>
              <a:buSzPts val="1000"/>
              <a:buNone/>
              <a:defRPr sz="1000"/>
            </a:lvl8pPr>
            <a:lvl9pPr marL="4114800" lvl="8" indent="-228600" algn="l" rtl="0">
              <a:lnSpc>
                <a:spcPct val="85000"/>
              </a:lnSpc>
              <a:spcBef>
                <a:spcPts val="600"/>
              </a:spcBef>
              <a:spcAft>
                <a:spcPts val="1200"/>
              </a:spcAft>
              <a:buClr>
                <a:schemeClr val="dk1"/>
              </a:buClr>
              <a:buSzPts val="1000"/>
              <a:buNone/>
              <a:defRPr sz="1000"/>
            </a:lvl9pPr>
          </a:lstStyle>
          <a:p>
            <a:endParaRPr/>
          </a:p>
        </p:txBody>
      </p:sp>
      <p:sp>
        <p:nvSpPr>
          <p:cNvPr id="650" name="Google Shape;650;gebcc1785b2_0_810"/>
          <p:cNvSpPr txBox="1">
            <a:spLocks noGrp="1"/>
          </p:cNvSpPr>
          <p:nvPr>
            <p:ph type="body" idx="4"/>
          </p:nvPr>
        </p:nvSpPr>
        <p:spPr>
          <a:xfrm>
            <a:off x="2987041" y="2367177"/>
            <a:ext cx="1615500" cy="689400"/>
          </a:xfrm>
          <a:prstGeom prst="rect">
            <a:avLst/>
          </a:prstGeom>
          <a:noFill/>
          <a:ln>
            <a:noFill/>
          </a:ln>
        </p:spPr>
        <p:txBody>
          <a:bodyPr spcFirstLastPara="1" wrap="square" lIns="0" tIns="0" rIns="0" bIns="0" anchor="b" anchorCtr="0">
            <a:noAutofit/>
          </a:bodyPr>
          <a:lstStyle>
            <a:lvl1pPr marL="457200" lvl="0" indent="-228600" algn="ctr" rtl="0">
              <a:lnSpc>
                <a:spcPct val="80000"/>
              </a:lnSpc>
              <a:spcBef>
                <a:spcPts val="0"/>
              </a:spcBef>
              <a:spcAft>
                <a:spcPts val="0"/>
              </a:spcAft>
              <a:buClr>
                <a:schemeClr val="dk1"/>
              </a:buClr>
              <a:buSzPts val="2000"/>
              <a:buFont typeface="Arial"/>
              <a:buNone/>
              <a:defRPr sz="2000" b="1">
                <a:solidFill>
                  <a:schemeClr val="dk1"/>
                </a:solidFill>
                <a:latin typeface="Arial"/>
                <a:ea typeface="Arial"/>
                <a:cs typeface="Arial"/>
                <a:sym typeface="Arial"/>
              </a:defRPr>
            </a:lvl1pPr>
            <a:lvl2pPr marL="914400" lvl="1" indent="-228600" algn="l" rtl="0">
              <a:lnSpc>
                <a:spcPct val="90000"/>
              </a:lnSpc>
              <a:spcBef>
                <a:spcPts val="400"/>
              </a:spcBef>
              <a:spcAft>
                <a:spcPts val="0"/>
              </a:spcAft>
              <a:buSzPts val="1400"/>
              <a:buNone/>
              <a:defRPr sz="1400"/>
            </a:lvl2pPr>
            <a:lvl3pPr marL="1371600" lvl="2" indent="-228600" algn="l" rtl="0">
              <a:lnSpc>
                <a:spcPct val="85000"/>
              </a:lnSpc>
              <a:spcBef>
                <a:spcPts val="400"/>
              </a:spcBef>
              <a:spcAft>
                <a:spcPts val="0"/>
              </a:spcAft>
              <a:buClr>
                <a:schemeClr val="dk1"/>
              </a:buClr>
              <a:buSzPts val="1200"/>
              <a:buNone/>
              <a:defRPr sz="1200"/>
            </a:lvl3pPr>
            <a:lvl4pPr marL="1828800" lvl="3" indent="-228600" algn="l" rtl="0">
              <a:lnSpc>
                <a:spcPct val="90000"/>
              </a:lnSpc>
              <a:spcBef>
                <a:spcPts val="1200"/>
              </a:spcBef>
              <a:spcAft>
                <a:spcPts val="0"/>
              </a:spcAft>
              <a:buClr>
                <a:schemeClr val="dk1"/>
              </a:buClr>
              <a:buSzPts val="1000"/>
              <a:buNone/>
              <a:defRPr sz="1000"/>
            </a:lvl4pPr>
            <a:lvl5pPr marL="2286000" lvl="4" indent="-228600" algn="l" rtl="0">
              <a:lnSpc>
                <a:spcPct val="90000"/>
              </a:lnSpc>
              <a:spcBef>
                <a:spcPts val="0"/>
              </a:spcBef>
              <a:spcAft>
                <a:spcPts val="0"/>
              </a:spcAft>
              <a:buClr>
                <a:schemeClr val="accent1"/>
              </a:buClr>
              <a:buSzPts val="1000"/>
              <a:buNone/>
              <a:defRPr sz="1000"/>
            </a:lvl5pPr>
            <a:lvl6pPr marL="2743200" lvl="5" indent="-228600" algn="l" rtl="0">
              <a:lnSpc>
                <a:spcPct val="120000"/>
              </a:lnSpc>
              <a:spcBef>
                <a:spcPts val="800"/>
              </a:spcBef>
              <a:spcAft>
                <a:spcPts val="0"/>
              </a:spcAft>
              <a:buClr>
                <a:schemeClr val="dk1"/>
              </a:buClr>
              <a:buSzPts val="1000"/>
              <a:buNone/>
              <a:defRPr sz="1000"/>
            </a:lvl6pPr>
            <a:lvl7pPr marL="3200400" lvl="6" indent="-228600" algn="l" rtl="0">
              <a:lnSpc>
                <a:spcPct val="85000"/>
              </a:lnSpc>
              <a:spcBef>
                <a:spcPts val="600"/>
              </a:spcBef>
              <a:spcAft>
                <a:spcPts val="0"/>
              </a:spcAft>
              <a:buSzPts val="1000"/>
              <a:buNone/>
              <a:defRPr sz="1000"/>
            </a:lvl7pPr>
            <a:lvl8pPr marL="3657600" lvl="7" indent="-228600" algn="l" rtl="0">
              <a:lnSpc>
                <a:spcPct val="100000"/>
              </a:lnSpc>
              <a:spcBef>
                <a:spcPts val="1200"/>
              </a:spcBef>
              <a:spcAft>
                <a:spcPts val="0"/>
              </a:spcAft>
              <a:buClr>
                <a:schemeClr val="dk1"/>
              </a:buClr>
              <a:buSzPts val="1000"/>
              <a:buNone/>
              <a:defRPr sz="1000"/>
            </a:lvl8pPr>
            <a:lvl9pPr marL="4114800" lvl="8" indent="-228600" algn="l" rtl="0">
              <a:lnSpc>
                <a:spcPct val="85000"/>
              </a:lnSpc>
              <a:spcBef>
                <a:spcPts val="600"/>
              </a:spcBef>
              <a:spcAft>
                <a:spcPts val="1200"/>
              </a:spcAft>
              <a:buClr>
                <a:schemeClr val="dk1"/>
              </a:buClr>
              <a:buSzPts val="1000"/>
              <a:buNone/>
              <a:defRPr sz="1000"/>
            </a:lvl9pPr>
          </a:lstStyle>
          <a:p>
            <a:endParaRPr/>
          </a:p>
        </p:txBody>
      </p:sp>
      <p:sp>
        <p:nvSpPr>
          <p:cNvPr id="651" name="Google Shape;651;gebcc1785b2_0_810"/>
          <p:cNvSpPr txBox="1">
            <a:spLocks noGrp="1"/>
          </p:cNvSpPr>
          <p:nvPr>
            <p:ph type="body" idx="5"/>
          </p:nvPr>
        </p:nvSpPr>
        <p:spPr>
          <a:xfrm>
            <a:off x="5288280" y="5032615"/>
            <a:ext cx="1615500" cy="1139700"/>
          </a:xfrm>
          <a:prstGeom prst="rect">
            <a:avLst/>
          </a:prstGeom>
          <a:noFill/>
          <a:ln>
            <a:noFill/>
          </a:ln>
        </p:spPr>
        <p:txBody>
          <a:bodyPr spcFirstLastPara="1" wrap="square" lIns="0" tIns="0" rIns="0" bIns="0" anchor="t" anchorCtr="0">
            <a:noAutofit/>
          </a:bodyPr>
          <a:lstStyle>
            <a:lvl1pPr marL="457200" lvl="0" indent="-228600" algn="ctr" rtl="0">
              <a:lnSpc>
                <a:spcPct val="80000"/>
              </a:lnSpc>
              <a:spcBef>
                <a:spcPts val="0"/>
              </a:spcBef>
              <a:spcAft>
                <a:spcPts val="0"/>
              </a:spcAft>
              <a:buClr>
                <a:srgbClr val="737373"/>
              </a:buClr>
              <a:buSzPts val="1600"/>
              <a:buFont typeface="Arial"/>
              <a:buNone/>
              <a:defRPr sz="1600">
                <a:solidFill>
                  <a:srgbClr val="737373"/>
                </a:solidFill>
                <a:latin typeface="Arial"/>
                <a:ea typeface="Arial"/>
                <a:cs typeface="Arial"/>
                <a:sym typeface="Arial"/>
              </a:defRPr>
            </a:lvl1pPr>
            <a:lvl2pPr marL="914400" lvl="1" indent="-228600" algn="l" rtl="0">
              <a:lnSpc>
                <a:spcPct val="90000"/>
              </a:lnSpc>
              <a:spcBef>
                <a:spcPts val="400"/>
              </a:spcBef>
              <a:spcAft>
                <a:spcPts val="0"/>
              </a:spcAft>
              <a:buSzPts val="1400"/>
              <a:buNone/>
              <a:defRPr sz="1400"/>
            </a:lvl2pPr>
            <a:lvl3pPr marL="1371600" lvl="2" indent="-228600" algn="l" rtl="0">
              <a:lnSpc>
                <a:spcPct val="85000"/>
              </a:lnSpc>
              <a:spcBef>
                <a:spcPts val="400"/>
              </a:spcBef>
              <a:spcAft>
                <a:spcPts val="0"/>
              </a:spcAft>
              <a:buClr>
                <a:schemeClr val="dk1"/>
              </a:buClr>
              <a:buSzPts val="1200"/>
              <a:buNone/>
              <a:defRPr sz="1200"/>
            </a:lvl3pPr>
            <a:lvl4pPr marL="1828800" lvl="3" indent="-228600" algn="l" rtl="0">
              <a:lnSpc>
                <a:spcPct val="90000"/>
              </a:lnSpc>
              <a:spcBef>
                <a:spcPts val="1200"/>
              </a:spcBef>
              <a:spcAft>
                <a:spcPts val="0"/>
              </a:spcAft>
              <a:buClr>
                <a:schemeClr val="dk1"/>
              </a:buClr>
              <a:buSzPts val="1000"/>
              <a:buNone/>
              <a:defRPr sz="1000"/>
            </a:lvl4pPr>
            <a:lvl5pPr marL="2286000" lvl="4" indent="-228600" algn="l" rtl="0">
              <a:lnSpc>
                <a:spcPct val="90000"/>
              </a:lnSpc>
              <a:spcBef>
                <a:spcPts val="0"/>
              </a:spcBef>
              <a:spcAft>
                <a:spcPts val="0"/>
              </a:spcAft>
              <a:buClr>
                <a:schemeClr val="accent1"/>
              </a:buClr>
              <a:buSzPts val="1000"/>
              <a:buNone/>
              <a:defRPr sz="1000"/>
            </a:lvl5pPr>
            <a:lvl6pPr marL="2743200" lvl="5" indent="-228600" algn="l" rtl="0">
              <a:lnSpc>
                <a:spcPct val="120000"/>
              </a:lnSpc>
              <a:spcBef>
                <a:spcPts val="800"/>
              </a:spcBef>
              <a:spcAft>
                <a:spcPts val="0"/>
              </a:spcAft>
              <a:buClr>
                <a:schemeClr val="dk1"/>
              </a:buClr>
              <a:buSzPts val="1000"/>
              <a:buNone/>
              <a:defRPr sz="1000"/>
            </a:lvl6pPr>
            <a:lvl7pPr marL="3200400" lvl="6" indent="-228600" algn="l" rtl="0">
              <a:lnSpc>
                <a:spcPct val="85000"/>
              </a:lnSpc>
              <a:spcBef>
                <a:spcPts val="600"/>
              </a:spcBef>
              <a:spcAft>
                <a:spcPts val="0"/>
              </a:spcAft>
              <a:buSzPts val="1000"/>
              <a:buNone/>
              <a:defRPr sz="1000"/>
            </a:lvl7pPr>
            <a:lvl8pPr marL="3657600" lvl="7" indent="-228600" algn="l" rtl="0">
              <a:lnSpc>
                <a:spcPct val="100000"/>
              </a:lnSpc>
              <a:spcBef>
                <a:spcPts val="1200"/>
              </a:spcBef>
              <a:spcAft>
                <a:spcPts val="0"/>
              </a:spcAft>
              <a:buClr>
                <a:schemeClr val="dk1"/>
              </a:buClr>
              <a:buSzPts val="1000"/>
              <a:buNone/>
              <a:defRPr sz="1000"/>
            </a:lvl8pPr>
            <a:lvl9pPr marL="4114800" lvl="8" indent="-228600" algn="l" rtl="0">
              <a:lnSpc>
                <a:spcPct val="85000"/>
              </a:lnSpc>
              <a:spcBef>
                <a:spcPts val="600"/>
              </a:spcBef>
              <a:spcAft>
                <a:spcPts val="1200"/>
              </a:spcAft>
              <a:buClr>
                <a:schemeClr val="dk1"/>
              </a:buClr>
              <a:buSzPts val="1000"/>
              <a:buNone/>
              <a:defRPr sz="1000"/>
            </a:lvl9pPr>
          </a:lstStyle>
          <a:p>
            <a:endParaRPr/>
          </a:p>
        </p:txBody>
      </p:sp>
      <p:sp>
        <p:nvSpPr>
          <p:cNvPr id="652" name="Google Shape;652;gebcc1785b2_0_810"/>
          <p:cNvSpPr txBox="1">
            <a:spLocks noGrp="1"/>
          </p:cNvSpPr>
          <p:nvPr>
            <p:ph type="body" idx="6"/>
          </p:nvPr>
        </p:nvSpPr>
        <p:spPr>
          <a:xfrm>
            <a:off x="5288281" y="2367177"/>
            <a:ext cx="1615500" cy="689400"/>
          </a:xfrm>
          <a:prstGeom prst="rect">
            <a:avLst/>
          </a:prstGeom>
          <a:noFill/>
          <a:ln>
            <a:noFill/>
          </a:ln>
        </p:spPr>
        <p:txBody>
          <a:bodyPr spcFirstLastPara="1" wrap="square" lIns="0" tIns="0" rIns="0" bIns="0" anchor="b" anchorCtr="0">
            <a:noAutofit/>
          </a:bodyPr>
          <a:lstStyle>
            <a:lvl1pPr marL="457200" lvl="0" indent="-228600" algn="ctr" rtl="0">
              <a:lnSpc>
                <a:spcPct val="80000"/>
              </a:lnSpc>
              <a:spcBef>
                <a:spcPts val="0"/>
              </a:spcBef>
              <a:spcAft>
                <a:spcPts val="0"/>
              </a:spcAft>
              <a:buClr>
                <a:schemeClr val="dk1"/>
              </a:buClr>
              <a:buSzPts val="2000"/>
              <a:buFont typeface="Arial"/>
              <a:buNone/>
              <a:defRPr sz="2000" b="1">
                <a:solidFill>
                  <a:schemeClr val="dk1"/>
                </a:solidFill>
                <a:latin typeface="Arial"/>
                <a:ea typeface="Arial"/>
                <a:cs typeface="Arial"/>
                <a:sym typeface="Arial"/>
              </a:defRPr>
            </a:lvl1pPr>
            <a:lvl2pPr marL="914400" lvl="1" indent="-228600" algn="l" rtl="0">
              <a:lnSpc>
                <a:spcPct val="90000"/>
              </a:lnSpc>
              <a:spcBef>
                <a:spcPts val="400"/>
              </a:spcBef>
              <a:spcAft>
                <a:spcPts val="0"/>
              </a:spcAft>
              <a:buSzPts val="1400"/>
              <a:buNone/>
              <a:defRPr sz="1400"/>
            </a:lvl2pPr>
            <a:lvl3pPr marL="1371600" lvl="2" indent="-228600" algn="l" rtl="0">
              <a:lnSpc>
                <a:spcPct val="85000"/>
              </a:lnSpc>
              <a:spcBef>
                <a:spcPts val="400"/>
              </a:spcBef>
              <a:spcAft>
                <a:spcPts val="0"/>
              </a:spcAft>
              <a:buClr>
                <a:schemeClr val="dk1"/>
              </a:buClr>
              <a:buSzPts val="1200"/>
              <a:buNone/>
              <a:defRPr sz="1200"/>
            </a:lvl3pPr>
            <a:lvl4pPr marL="1828800" lvl="3" indent="-228600" algn="l" rtl="0">
              <a:lnSpc>
                <a:spcPct val="90000"/>
              </a:lnSpc>
              <a:spcBef>
                <a:spcPts val="1200"/>
              </a:spcBef>
              <a:spcAft>
                <a:spcPts val="0"/>
              </a:spcAft>
              <a:buClr>
                <a:schemeClr val="dk1"/>
              </a:buClr>
              <a:buSzPts val="1000"/>
              <a:buNone/>
              <a:defRPr sz="1000"/>
            </a:lvl4pPr>
            <a:lvl5pPr marL="2286000" lvl="4" indent="-228600" algn="l" rtl="0">
              <a:lnSpc>
                <a:spcPct val="90000"/>
              </a:lnSpc>
              <a:spcBef>
                <a:spcPts val="0"/>
              </a:spcBef>
              <a:spcAft>
                <a:spcPts val="0"/>
              </a:spcAft>
              <a:buClr>
                <a:schemeClr val="accent1"/>
              </a:buClr>
              <a:buSzPts val="1000"/>
              <a:buNone/>
              <a:defRPr sz="1000"/>
            </a:lvl5pPr>
            <a:lvl6pPr marL="2743200" lvl="5" indent="-228600" algn="l" rtl="0">
              <a:lnSpc>
                <a:spcPct val="120000"/>
              </a:lnSpc>
              <a:spcBef>
                <a:spcPts val="800"/>
              </a:spcBef>
              <a:spcAft>
                <a:spcPts val="0"/>
              </a:spcAft>
              <a:buClr>
                <a:schemeClr val="dk1"/>
              </a:buClr>
              <a:buSzPts val="1000"/>
              <a:buNone/>
              <a:defRPr sz="1000"/>
            </a:lvl6pPr>
            <a:lvl7pPr marL="3200400" lvl="6" indent="-228600" algn="l" rtl="0">
              <a:lnSpc>
                <a:spcPct val="85000"/>
              </a:lnSpc>
              <a:spcBef>
                <a:spcPts val="600"/>
              </a:spcBef>
              <a:spcAft>
                <a:spcPts val="0"/>
              </a:spcAft>
              <a:buSzPts val="1000"/>
              <a:buNone/>
              <a:defRPr sz="1000"/>
            </a:lvl7pPr>
            <a:lvl8pPr marL="3657600" lvl="7" indent="-228600" algn="l" rtl="0">
              <a:lnSpc>
                <a:spcPct val="100000"/>
              </a:lnSpc>
              <a:spcBef>
                <a:spcPts val="1200"/>
              </a:spcBef>
              <a:spcAft>
                <a:spcPts val="0"/>
              </a:spcAft>
              <a:buClr>
                <a:schemeClr val="dk1"/>
              </a:buClr>
              <a:buSzPts val="1000"/>
              <a:buNone/>
              <a:defRPr sz="1000"/>
            </a:lvl8pPr>
            <a:lvl9pPr marL="4114800" lvl="8" indent="-228600" algn="l" rtl="0">
              <a:lnSpc>
                <a:spcPct val="85000"/>
              </a:lnSpc>
              <a:spcBef>
                <a:spcPts val="600"/>
              </a:spcBef>
              <a:spcAft>
                <a:spcPts val="1200"/>
              </a:spcAft>
              <a:buClr>
                <a:schemeClr val="dk1"/>
              </a:buClr>
              <a:buSzPts val="1000"/>
              <a:buNone/>
              <a:defRPr sz="1000"/>
            </a:lvl9pPr>
          </a:lstStyle>
          <a:p>
            <a:endParaRPr/>
          </a:p>
        </p:txBody>
      </p:sp>
      <p:sp>
        <p:nvSpPr>
          <p:cNvPr id="653" name="Google Shape;653;gebcc1785b2_0_810"/>
          <p:cNvSpPr txBox="1">
            <a:spLocks noGrp="1"/>
          </p:cNvSpPr>
          <p:nvPr>
            <p:ph type="body" idx="7"/>
          </p:nvPr>
        </p:nvSpPr>
        <p:spPr>
          <a:xfrm>
            <a:off x="7589520" y="5032615"/>
            <a:ext cx="1615500" cy="1139700"/>
          </a:xfrm>
          <a:prstGeom prst="rect">
            <a:avLst/>
          </a:prstGeom>
          <a:noFill/>
          <a:ln>
            <a:noFill/>
          </a:ln>
        </p:spPr>
        <p:txBody>
          <a:bodyPr spcFirstLastPara="1" wrap="square" lIns="0" tIns="0" rIns="0" bIns="0" anchor="t" anchorCtr="0">
            <a:noAutofit/>
          </a:bodyPr>
          <a:lstStyle>
            <a:lvl1pPr marL="457200" lvl="0" indent="-228600" algn="ctr" rtl="0">
              <a:lnSpc>
                <a:spcPct val="80000"/>
              </a:lnSpc>
              <a:spcBef>
                <a:spcPts val="0"/>
              </a:spcBef>
              <a:spcAft>
                <a:spcPts val="0"/>
              </a:spcAft>
              <a:buClr>
                <a:srgbClr val="737373"/>
              </a:buClr>
              <a:buSzPts val="1600"/>
              <a:buFont typeface="Arial"/>
              <a:buNone/>
              <a:defRPr sz="1600">
                <a:solidFill>
                  <a:srgbClr val="737373"/>
                </a:solidFill>
                <a:latin typeface="Arial"/>
                <a:ea typeface="Arial"/>
                <a:cs typeface="Arial"/>
                <a:sym typeface="Arial"/>
              </a:defRPr>
            </a:lvl1pPr>
            <a:lvl2pPr marL="914400" lvl="1" indent="-228600" algn="l" rtl="0">
              <a:lnSpc>
                <a:spcPct val="90000"/>
              </a:lnSpc>
              <a:spcBef>
                <a:spcPts val="400"/>
              </a:spcBef>
              <a:spcAft>
                <a:spcPts val="0"/>
              </a:spcAft>
              <a:buSzPts val="1400"/>
              <a:buNone/>
              <a:defRPr sz="1400"/>
            </a:lvl2pPr>
            <a:lvl3pPr marL="1371600" lvl="2" indent="-228600" algn="l" rtl="0">
              <a:lnSpc>
                <a:spcPct val="85000"/>
              </a:lnSpc>
              <a:spcBef>
                <a:spcPts val="400"/>
              </a:spcBef>
              <a:spcAft>
                <a:spcPts val="0"/>
              </a:spcAft>
              <a:buClr>
                <a:schemeClr val="dk1"/>
              </a:buClr>
              <a:buSzPts val="1200"/>
              <a:buNone/>
              <a:defRPr sz="1200"/>
            </a:lvl3pPr>
            <a:lvl4pPr marL="1828800" lvl="3" indent="-228600" algn="l" rtl="0">
              <a:lnSpc>
                <a:spcPct val="90000"/>
              </a:lnSpc>
              <a:spcBef>
                <a:spcPts val="1200"/>
              </a:spcBef>
              <a:spcAft>
                <a:spcPts val="0"/>
              </a:spcAft>
              <a:buClr>
                <a:schemeClr val="dk1"/>
              </a:buClr>
              <a:buSzPts val="1000"/>
              <a:buNone/>
              <a:defRPr sz="1000"/>
            </a:lvl4pPr>
            <a:lvl5pPr marL="2286000" lvl="4" indent="-228600" algn="l" rtl="0">
              <a:lnSpc>
                <a:spcPct val="90000"/>
              </a:lnSpc>
              <a:spcBef>
                <a:spcPts val="0"/>
              </a:spcBef>
              <a:spcAft>
                <a:spcPts val="0"/>
              </a:spcAft>
              <a:buClr>
                <a:schemeClr val="accent1"/>
              </a:buClr>
              <a:buSzPts val="1000"/>
              <a:buNone/>
              <a:defRPr sz="1000"/>
            </a:lvl5pPr>
            <a:lvl6pPr marL="2743200" lvl="5" indent="-228600" algn="l" rtl="0">
              <a:lnSpc>
                <a:spcPct val="120000"/>
              </a:lnSpc>
              <a:spcBef>
                <a:spcPts val="800"/>
              </a:spcBef>
              <a:spcAft>
                <a:spcPts val="0"/>
              </a:spcAft>
              <a:buClr>
                <a:schemeClr val="dk1"/>
              </a:buClr>
              <a:buSzPts val="1000"/>
              <a:buNone/>
              <a:defRPr sz="1000"/>
            </a:lvl6pPr>
            <a:lvl7pPr marL="3200400" lvl="6" indent="-228600" algn="l" rtl="0">
              <a:lnSpc>
                <a:spcPct val="85000"/>
              </a:lnSpc>
              <a:spcBef>
                <a:spcPts val="600"/>
              </a:spcBef>
              <a:spcAft>
                <a:spcPts val="0"/>
              </a:spcAft>
              <a:buSzPts val="1000"/>
              <a:buNone/>
              <a:defRPr sz="1000"/>
            </a:lvl7pPr>
            <a:lvl8pPr marL="3657600" lvl="7" indent="-228600" algn="l" rtl="0">
              <a:lnSpc>
                <a:spcPct val="100000"/>
              </a:lnSpc>
              <a:spcBef>
                <a:spcPts val="1200"/>
              </a:spcBef>
              <a:spcAft>
                <a:spcPts val="0"/>
              </a:spcAft>
              <a:buClr>
                <a:schemeClr val="dk1"/>
              </a:buClr>
              <a:buSzPts val="1000"/>
              <a:buNone/>
              <a:defRPr sz="1000"/>
            </a:lvl8pPr>
            <a:lvl9pPr marL="4114800" lvl="8" indent="-228600" algn="l" rtl="0">
              <a:lnSpc>
                <a:spcPct val="85000"/>
              </a:lnSpc>
              <a:spcBef>
                <a:spcPts val="600"/>
              </a:spcBef>
              <a:spcAft>
                <a:spcPts val="1200"/>
              </a:spcAft>
              <a:buClr>
                <a:schemeClr val="dk1"/>
              </a:buClr>
              <a:buSzPts val="1000"/>
              <a:buNone/>
              <a:defRPr sz="1000"/>
            </a:lvl9pPr>
          </a:lstStyle>
          <a:p>
            <a:endParaRPr/>
          </a:p>
        </p:txBody>
      </p:sp>
      <p:sp>
        <p:nvSpPr>
          <p:cNvPr id="654" name="Google Shape;654;gebcc1785b2_0_810"/>
          <p:cNvSpPr txBox="1">
            <a:spLocks noGrp="1"/>
          </p:cNvSpPr>
          <p:nvPr>
            <p:ph type="body" idx="8"/>
          </p:nvPr>
        </p:nvSpPr>
        <p:spPr>
          <a:xfrm>
            <a:off x="7589521" y="2367177"/>
            <a:ext cx="1615500" cy="689400"/>
          </a:xfrm>
          <a:prstGeom prst="rect">
            <a:avLst/>
          </a:prstGeom>
          <a:noFill/>
          <a:ln>
            <a:noFill/>
          </a:ln>
        </p:spPr>
        <p:txBody>
          <a:bodyPr spcFirstLastPara="1" wrap="square" lIns="0" tIns="0" rIns="0" bIns="0" anchor="b" anchorCtr="0">
            <a:noAutofit/>
          </a:bodyPr>
          <a:lstStyle>
            <a:lvl1pPr marL="457200" lvl="0" indent="-228600" algn="ctr" rtl="0">
              <a:lnSpc>
                <a:spcPct val="80000"/>
              </a:lnSpc>
              <a:spcBef>
                <a:spcPts val="0"/>
              </a:spcBef>
              <a:spcAft>
                <a:spcPts val="0"/>
              </a:spcAft>
              <a:buClr>
                <a:schemeClr val="dk1"/>
              </a:buClr>
              <a:buSzPts val="2000"/>
              <a:buFont typeface="Arial"/>
              <a:buNone/>
              <a:defRPr sz="2000" b="1">
                <a:solidFill>
                  <a:schemeClr val="dk1"/>
                </a:solidFill>
                <a:latin typeface="Arial"/>
                <a:ea typeface="Arial"/>
                <a:cs typeface="Arial"/>
                <a:sym typeface="Arial"/>
              </a:defRPr>
            </a:lvl1pPr>
            <a:lvl2pPr marL="914400" lvl="1" indent="-228600" algn="l" rtl="0">
              <a:lnSpc>
                <a:spcPct val="90000"/>
              </a:lnSpc>
              <a:spcBef>
                <a:spcPts val="400"/>
              </a:spcBef>
              <a:spcAft>
                <a:spcPts val="0"/>
              </a:spcAft>
              <a:buSzPts val="1400"/>
              <a:buNone/>
              <a:defRPr sz="1400"/>
            </a:lvl2pPr>
            <a:lvl3pPr marL="1371600" lvl="2" indent="-228600" algn="l" rtl="0">
              <a:lnSpc>
                <a:spcPct val="85000"/>
              </a:lnSpc>
              <a:spcBef>
                <a:spcPts val="400"/>
              </a:spcBef>
              <a:spcAft>
                <a:spcPts val="0"/>
              </a:spcAft>
              <a:buClr>
                <a:schemeClr val="dk1"/>
              </a:buClr>
              <a:buSzPts val="1200"/>
              <a:buNone/>
              <a:defRPr sz="1200"/>
            </a:lvl3pPr>
            <a:lvl4pPr marL="1828800" lvl="3" indent="-228600" algn="l" rtl="0">
              <a:lnSpc>
                <a:spcPct val="90000"/>
              </a:lnSpc>
              <a:spcBef>
                <a:spcPts val="1200"/>
              </a:spcBef>
              <a:spcAft>
                <a:spcPts val="0"/>
              </a:spcAft>
              <a:buClr>
                <a:schemeClr val="dk1"/>
              </a:buClr>
              <a:buSzPts val="1000"/>
              <a:buNone/>
              <a:defRPr sz="1000"/>
            </a:lvl4pPr>
            <a:lvl5pPr marL="2286000" lvl="4" indent="-228600" algn="l" rtl="0">
              <a:lnSpc>
                <a:spcPct val="90000"/>
              </a:lnSpc>
              <a:spcBef>
                <a:spcPts val="0"/>
              </a:spcBef>
              <a:spcAft>
                <a:spcPts val="0"/>
              </a:spcAft>
              <a:buClr>
                <a:schemeClr val="accent1"/>
              </a:buClr>
              <a:buSzPts val="1000"/>
              <a:buNone/>
              <a:defRPr sz="1000"/>
            </a:lvl5pPr>
            <a:lvl6pPr marL="2743200" lvl="5" indent="-228600" algn="l" rtl="0">
              <a:lnSpc>
                <a:spcPct val="120000"/>
              </a:lnSpc>
              <a:spcBef>
                <a:spcPts val="800"/>
              </a:spcBef>
              <a:spcAft>
                <a:spcPts val="0"/>
              </a:spcAft>
              <a:buClr>
                <a:schemeClr val="dk1"/>
              </a:buClr>
              <a:buSzPts val="1000"/>
              <a:buNone/>
              <a:defRPr sz="1000"/>
            </a:lvl6pPr>
            <a:lvl7pPr marL="3200400" lvl="6" indent="-228600" algn="l" rtl="0">
              <a:lnSpc>
                <a:spcPct val="85000"/>
              </a:lnSpc>
              <a:spcBef>
                <a:spcPts val="600"/>
              </a:spcBef>
              <a:spcAft>
                <a:spcPts val="0"/>
              </a:spcAft>
              <a:buSzPts val="1000"/>
              <a:buNone/>
              <a:defRPr sz="1000"/>
            </a:lvl7pPr>
            <a:lvl8pPr marL="3657600" lvl="7" indent="-228600" algn="l" rtl="0">
              <a:lnSpc>
                <a:spcPct val="100000"/>
              </a:lnSpc>
              <a:spcBef>
                <a:spcPts val="1200"/>
              </a:spcBef>
              <a:spcAft>
                <a:spcPts val="0"/>
              </a:spcAft>
              <a:buClr>
                <a:schemeClr val="dk1"/>
              </a:buClr>
              <a:buSzPts val="1000"/>
              <a:buNone/>
              <a:defRPr sz="1000"/>
            </a:lvl8pPr>
            <a:lvl9pPr marL="4114800" lvl="8" indent="-228600" algn="l" rtl="0">
              <a:lnSpc>
                <a:spcPct val="85000"/>
              </a:lnSpc>
              <a:spcBef>
                <a:spcPts val="600"/>
              </a:spcBef>
              <a:spcAft>
                <a:spcPts val="1200"/>
              </a:spcAft>
              <a:buClr>
                <a:schemeClr val="dk1"/>
              </a:buClr>
              <a:buSzPts val="1000"/>
              <a:buNone/>
              <a:defRPr sz="1000"/>
            </a:lvl9pPr>
          </a:lstStyle>
          <a:p>
            <a:endParaRPr/>
          </a:p>
        </p:txBody>
      </p:sp>
      <p:sp>
        <p:nvSpPr>
          <p:cNvPr id="655" name="Google Shape;655;gebcc1785b2_0_810"/>
          <p:cNvSpPr txBox="1">
            <a:spLocks noGrp="1"/>
          </p:cNvSpPr>
          <p:nvPr>
            <p:ph type="body" idx="9"/>
          </p:nvPr>
        </p:nvSpPr>
        <p:spPr>
          <a:xfrm>
            <a:off x="9890760" y="5032615"/>
            <a:ext cx="1615500" cy="1139700"/>
          </a:xfrm>
          <a:prstGeom prst="rect">
            <a:avLst/>
          </a:prstGeom>
          <a:noFill/>
          <a:ln>
            <a:noFill/>
          </a:ln>
        </p:spPr>
        <p:txBody>
          <a:bodyPr spcFirstLastPara="1" wrap="square" lIns="0" tIns="0" rIns="0" bIns="0" anchor="t" anchorCtr="0">
            <a:noAutofit/>
          </a:bodyPr>
          <a:lstStyle>
            <a:lvl1pPr marL="457200" lvl="0" indent="-228600" algn="ctr" rtl="0">
              <a:lnSpc>
                <a:spcPct val="80000"/>
              </a:lnSpc>
              <a:spcBef>
                <a:spcPts val="0"/>
              </a:spcBef>
              <a:spcAft>
                <a:spcPts val="0"/>
              </a:spcAft>
              <a:buClr>
                <a:srgbClr val="737373"/>
              </a:buClr>
              <a:buSzPts val="1600"/>
              <a:buNone/>
              <a:defRPr sz="1600">
                <a:solidFill>
                  <a:srgbClr val="737373"/>
                </a:solidFill>
                <a:latin typeface="Arial"/>
                <a:ea typeface="Arial"/>
                <a:cs typeface="Arial"/>
                <a:sym typeface="Arial"/>
              </a:defRPr>
            </a:lvl1pPr>
            <a:lvl2pPr marL="914400" lvl="1" indent="-228600" algn="l" rtl="0">
              <a:lnSpc>
                <a:spcPct val="90000"/>
              </a:lnSpc>
              <a:spcBef>
                <a:spcPts val="400"/>
              </a:spcBef>
              <a:spcAft>
                <a:spcPts val="0"/>
              </a:spcAft>
              <a:buSzPts val="1400"/>
              <a:buNone/>
              <a:defRPr sz="1400"/>
            </a:lvl2pPr>
            <a:lvl3pPr marL="1371600" lvl="2" indent="-228600" algn="l" rtl="0">
              <a:lnSpc>
                <a:spcPct val="85000"/>
              </a:lnSpc>
              <a:spcBef>
                <a:spcPts val="400"/>
              </a:spcBef>
              <a:spcAft>
                <a:spcPts val="0"/>
              </a:spcAft>
              <a:buClr>
                <a:schemeClr val="dk1"/>
              </a:buClr>
              <a:buSzPts val="1200"/>
              <a:buNone/>
              <a:defRPr sz="1200"/>
            </a:lvl3pPr>
            <a:lvl4pPr marL="1828800" lvl="3" indent="-228600" algn="l" rtl="0">
              <a:lnSpc>
                <a:spcPct val="90000"/>
              </a:lnSpc>
              <a:spcBef>
                <a:spcPts val="1200"/>
              </a:spcBef>
              <a:spcAft>
                <a:spcPts val="0"/>
              </a:spcAft>
              <a:buClr>
                <a:schemeClr val="dk1"/>
              </a:buClr>
              <a:buSzPts val="1000"/>
              <a:buNone/>
              <a:defRPr sz="1000"/>
            </a:lvl4pPr>
            <a:lvl5pPr marL="2286000" lvl="4" indent="-228600" algn="l" rtl="0">
              <a:lnSpc>
                <a:spcPct val="90000"/>
              </a:lnSpc>
              <a:spcBef>
                <a:spcPts val="0"/>
              </a:spcBef>
              <a:spcAft>
                <a:spcPts val="0"/>
              </a:spcAft>
              <a:buClr>
                <a:schemeClr val="accent1"/>
              </a:buClr>
              <a:buSzPts val="1000"/>
              <a:buNone/>
              <a:defRPr sz="1000"/>
            </a:lvl5pPr>
            <a:lvl6pPr marL="2743200" lvl="5" indent="-228600" algn="l" rtl="0">
              <a:lnSpc>
                <a:spcPct val="120000"/>
              </a:lnSpc>
              <a:spcBef>
                <a:spcPts val="800"/>
              </a:spcBef>
              <a:spcAft>
                <a:spcPts val="0"/>
              </a:spcAft>
              <a:buClr>
                <a:schemeClr val="dk1"/>
              </a:buClr>
              <a:buSzPts val="1000"/>
              <a:buNone/>
              <a:defRPr sz="1000"/>
            </a:lvl6pPr>
            <a:lvl7pPr marL="3200400" lvl="6" indent="-228600" algn="l" rtl="0">
              <a:lnSpc>
                <a:spcPct val="85000"/>
              </a:lnSpc>
              <a:spcBef>
                <a:spcPts val="600"/>
              </a:spcBef>
              <a:spcAft>
                <a:spcPts val="0"/>
              </a:spcAft>
              <a:buSzPts val="1000"/>
              <a:buNone/>
              <a:defRPr sz="1000"/>
            </a:lvl7pPr>
            <a:lvl8pPr marL="3657600" lvl="7" indent="-228600" algn="l" rtl="0">
              <a:lnSpc>
                <a:spcPct val="100000"/>
              </a:lnSpc>
              <a:spcBef>
                <a:spcPts val="1200"/>
              </a:spcBef>
              <a:spcAft>
                <a:spcPts val="0"/>
              </a:spcAft>
              <a:buClr>
                <a:schemeClr val="dk1"/>
              </a:buClr>
              <a:buSzPts val="1000"/>
              <a:buNone/>
              <a:defRPr sz="1000"/>
            </a:lvl8pPr>
            <a:lvl9pPr marL="4114800" lvl="8" indent="-228600" algn="l" rtl="0">
              <a:lnSpc>
                <a:spcPct val="85000"/>
              </a:lnSpc>
              <a:spcBef>
                <a:spcPts val="600"/>
              </a:spcBef>
              <a:spcAft>
                <a:spcPts val="1200"/>
              </a:spcAft>
              <a:buClr>
                <a:schemeClr val="dk1"/>
              </a:buClr>
              <a:buSzPts val="1000"/>
              <a:buNone/>
              <a:defRPr sz="1000"/>
            </a:lvl9pPr>
          </a:lstStyle>
          <a:p>
            <a:endParaRPr/>
          </a:p>
        </p:txBody>
      </p:sp>
      <p:sp>
        <p:nvSpPr>
          <p:cNvPr id="656" name="Google Shape;656;gebcc1785b2_0_810"/>
          <p:cNvSpPr txBox="1">
            <a:spLocks noGrp="1"/>
          </p:cNvSpPr>
          <p:nvPr>
            <p:ph type="body" idx="13"/>
          </p:nvPr>
        </p:nvSpPr>
        <p:spPr>
          <a:xfrm>
            <a:off x="9890761" y="2367177"/>
            <a:ext cx="1615500" cy="689400"/>
          </a:xfrm>
          <a:prstGeom prst="rect">
            <a:avLst/>
          </a:prstGeom>
          <a:noFill/>
          <a:ln>
            <a:noFill/>
          </a:ln>
        </p:spPr>
        <p:txBody>
          <a:bodyPr spcFirstLastPara="1" wrap="square" lIns="0" tIns="0" rIns="0" bIns="0" anchor="b" anchorCtr="0">
            <a:noAutofit/>
          </a:bodyPr>
          <a:lstStyle>
            <a:lvl1pPr marL="457200" lvl="0" indent="-228600" algn="ctr" rtl="0">
              <a:lnSpc>
                <a:spcPct val="80000"/>
              </a:lnSpc>
              <a:spcBef>
                <a:spcPts val="0"/>
              </a:spcBef>
              <a:spcAft>
                <a:spcPts val="0"/>
              </a:spcAft>
              <a:buClr>
                <a:schemeClr val="dk1"/>
              </a:buClr>
              <a:buSzPts val="2000"/>
              <a:buFont typeface="Arial"/>
              <a:buNone/>
              <a:defRPr sz="2000" b="1">
                <a:solidFill>
                  <a:schemeClr val="dk1"/>
                </a:solidFill>
                <a:latin typeface="Arial"/>
                <a:ea typeface="Arial"/>
                <a:cs typeface="Arial"/>
                <a:sym typeface="Arial"/>
              </a:defRPr>
            </a:lvl1pPr>
            <a:lvl2pPr marL="914400" lvl="1" indent="-228600" algn="l" rtl="0">
              <a:lnSpc>
                <a:spcPct val="90000"/>
              </a:lnSpc>
              <a:spcBef>
                <a:spcPts val="400"/>
              </a:spcBef>
              <a:spcAft>
                <a:spcPts val="0"/>
              </a:spcAft>
              <a:buSzPts val="1400"/>
              <a:buNone/>
              <a:defRPr sz="1400"/>
            </a:lvl2pPr>
            <a:lvl3pPr marL="1371600" lvl="2" indent="-228600" algn="l" rtl="0">
              <a:lnSpc>
                <a:spcPct val="85000"/>
              </a:lnSpc>
              <a:spcBef>
                <a:spcPts val="400"/>
              </a:spcBef>
              <a:spcAft>
                <a:spcPts val="0"/>
              </a:spcAft>
              <a:buClr>
                <a:schemeClr val="dk1"/>
              </a:buClr>
              <a:buSzPts val="1200"/>
              <a:buNone/>
              <a:defRPr sz="1200"/>
            </a:lvl3pPr>
            <a:lvl4pPr marL="1828800" lvl="3" indent="-228600" algn="l" rtl="0">
              <a:lnSpc>
                <a:spcPct val="90000"/>
              </a:lnSpc>
              <a:spcBef>
                <a:spcPts val="1200"/>
              </a:spcBef>
              <a:spcAft>
                <a:spcPts val="0"/>
              </a:spcAft>
              <a:buClr>
                <a:schemeClr val="dk1"/>
              </a:buClr>
              <a:buSzPts val="1000"/>
              <a:buNone/>
              <a:defRPr sz="1000"/>
            </a:lvl4pPr>
            <a:lvl5pPr marL="2286000" lvl="4" indent="-228600" algn="l" rtl="0">
              <a:lnSpc>
                <a:spcPct val="90000"/>
              </a:lnSpc>
              <a:spcBef>
                <a:spcPts val="0"/>
              </a:spcBef>
              <a:spcAft>
                <a:spcPts val="0"/>
              </a:spcAft>
              <a:buClr>
                <a:schemeClr val="accent1"/>
              </a:buClr>
              <a:buSzPts val="1000"/>
              <a:buNone/>
              <a:defRPr sz="1000"/>
            </a:lvl5pPr>
            <a:lvl6pPr marL="2743200" lvl="5" indent="-228600" algn="l" rtl="0">
              <a:lnSpc>
                <a:spcPct val="120000"/>
              </a:lnSpc>
              <a:spcBef>
                <a:spcPts val="800"/>
              </a:spcBef>
              <a:spcAft>
                <a:spcPts val="0"/>
              </a:spcAft>
              <a:buClr>
                <a:schemeClr val="dk1"/>
              </a:buClr>
              <a:buSzPts val="1000"/>
              <a:buNone/>
              <a:defRPr sz="1000"/>
            </a:lvl6pPr>
            <a:lvl7pPr marL="3200400" lvl="6" indent="-228600" algn="l" rtl="0">
              <a:lnSpc>
                <a:spcPct val="85000"/>
              </a:lnSpc>
              <a:spcBef>
                <a:spcPts val="600"/>
              </a:spcBef>
              <a:spcAft>
                <a:spcPts val="0"/>
              </a:spcAft>
              <a:buSzPts val="1000"/>
              <a:buNone/>
              <a:defRPr sz="1000"/>
            </a:lvl7pPr>
            <a:lvl8pPr marL="3657600" lvl="7" indent="-228600" algn="l" rtl="0">
              <a:lnSpc>
                <a:spcPct val="100000"/>
              </a:lnSpc>
              <a:spcBef>
                <a:spcPts val="1200"/>
              </a:spcBef>
              <a:spcAft>
                <a:spcPts val="0"/>
              </a:spcAft>
              <a:buClr>
                <a:schemeClr val="dk1"/>
              </a:buClr>
              <a:buSzPts val="1000"/>
              <a:buNone/>
              <a:defRPr sz="1000"/>
            </a:lvl8pPr>
            <a:lvl9pPr marL="4114800" lvl="8" indent="-228600" algn="l" rtl="0">
              <a:lnSpc>
                <a:spcPct val="85000"/>
              </a:lnSpc>
              <a:spcBef>
                <a:spcPts val="600"/>
              </a:spcBef>
              <a:spcAft>
                <a:spcPts val="1200"/>
              </a:spcAft>
              <a:buClr>
                <a:schemeClr val="dk1"/>
              </a:buClr>
              <a:buSzPts val="1000"/>
              <a:buNone/>
              <a:defRPr sz="1000"/>
            </a:lvl9pPr>
          </a:lstStyle>
          <a:p>
            <a:endParaRPr/>
          </a:p>
        </p:txBody>
      </p:sp>
      <p:sp>
        <p:nvSpPr>
          <p:cNvPr id="657" name="Google Shape;657;gebcc1785b2_0_810"/>
          <p:cNvSpPr txBox="1">
            <a:spLocks noGrp="1"/>
          </p:cNvSpPr>
          <p:nvPr>
            <p:ph type="body" idx="14"/>
          </p:nvPr>
        </p:nvSpPr>
        <p:spPr>
          <a:xfrm>
            <a:off x="685800" y="1592812"/>
            <a:ext cx="10820400" cy="281100"/>
          </a:xfrm>
          <a:prstGeom prst="rect">
            <a:avLst/>
          </a:prstGeom>
          <a:noFill/>
          <a:ln>
            <a:noFill/>
          </a:ln>
        </p:spPr>
        <p:txBody>
          <a:bodyPr spcFirstLastPara="1" wrap="square" lIns="0" tIns="0" rIns="0" bIns="0" anchor="t" anchorCtr="0">
            <a:noAutofit/>
          </a:bodyPr>
          <a:lstStyle>
            <a:lvl1pPr marL="457200" lvl="0" indent="-228600" algn="l" rtl="0">
              <a:lnSpc>
                <a:spcPct val="83000"/>
              </a:lnSpc>
              <a:spcBef>
                <a:spcPts val="0"/>
              </a:spcBef>
              <a:spcAft>
                <a:spcPts val="0"/>
              </a:spcAft>
              <a:buClr>
                <a:schemeClr val="dk2"/>
              </a:buClr>
              <a:buSzPts val="2200"/>
              <a:buNone/>
              <a:defRPr b="0">
                <a:solidFill>
                  <a:schemeClr val="dk2"/>
                </a:solidFill>
              </a:defRPr>
            </a:lvl1pPr>
            <a:lvl2pPr marL="914400" lvl="1" indent="-228600" algn="l" rtl="0">
              <a:lnSpc>
                <a:spcPct val="90000"/>
              </a:lnSpc>
              <a:spcBef>
                <a:spcPts val="400"/>
              </a:spcBef>
              <a:spcAft>
                <a:spcPts val="0"/>
              </a:spcAft>
              <a:buSzPts val="2000"/>
              <a:buNone/>
              <a:defRPr sz="2000" b="1"/>
            </a:lvl2pPr>
            <a:lvl3pPr marL="1371600" lvl="2" indent="-228600" algn="l" rtl="0">
              <a:lnSpc>
                <a:spcPct val="85000"/>
              </a:lnSpc>
              <a:spcBef>
                <a:spcPts val="400"/>
              </a:spcBef>
              <a:spcAft>
                <a:spcPts val="0"/>
              </a:spcAft>
              <a:buClr>
                <a:schemeClr val="dk1"/>
              </a:buClr>
              <a:buSzPts val="1800"/>
              <a:buNone/>
              <a:defRPr sz="1800" b="1"/>
            </a:lvl3pPr>
            <a:lvl4pPr marL="1828800" lvl="3" indent="-228600" algn="l" rtl="0">
              <a:lnSpc>
                <a:spcPct val="90000"/>
              </a:lnSpc>
              <a:spcBef>
                <a:spcPts val="1200"/>
              </a:spcBef>
              <a:spcAft>
                <a:spcPts val="0"/>
              </a:spcAft>
              <a:buClr>
                <a:schemeClr val="dk1"/>
              </a:buClr>
              <a:buSzPts val="1600"/>
              <a:buNone/>
              <a:defRPr sz="1600" b="1"/>
            </a:lvl4pPr>
            <a:lvl5pPr marL="2286000" lvl="4" indent="-228600" algn="l" rtl="0">
              <a:lnSpc>
                <a:spcPct val="90000"/>
              </a:lnSpc>
              <a:spcBef>
                <a:spcPts val="0"/>
              </a:spcBef>
              <a:spcAft>
                <a:spcPts val="0"/>
              </a:spcAft>
              <a:buClr>
                <a:schemeClr val="accent1"/>
              </a:buClr>
              <a:buSzPts val="1600"/>
              <a:buNone/>
              <a:defRPr sz="1600" b="1"/>
            </a:lvl5pPr>
            <a:lvl6pPr marL="2743200" lvl="5" indent="-228600" algn="l" rtl="0">
              <a:lnSpc>
                <a:spcPct val="120000"/>
              </a:lnSpc>
              <a:spcBef>
                <a:spcPts val="800"/>
              </a:spcBef>
              <a:spcAft>
                <a:spcPts val="0"/>
              </a:spcAft>
              <a:buClr>
                <a:schemeClr val="dk1"/>
              </a:buClr>
              <a:buSzPts val="1600"/>
              <a:buNone/>
              <a:defRPr sz="1600" b="1"/>
            </a:lvl6pPr>
            <a:lvl7pPr marL="3200400" lvl="6" indent="-228600" algn="l" rtl="0">
              <a:lnSpc>
                <a:spcPct val="85000"/>
              </a:lnSpc>
              <a:spcBef>
                <a:spcPts val="600"/>
              </a:spcBef>
              <a:spcAft>
                <a:spcPts val="0"/>
              </a:spcAft>
              <a:buSzPts val="1600"/>
              <a:buNone/>
              <a:defRPr sz="1600" b="1"/>
            </a:lvl7pPr>
            <a:lvl8pPr marL="3657600" lvl="7" indent="-228600" algn="l" rtl="0">
              <a:lnSpc>
                <a:spcPct val="100000"/>
              </a:lnSpc>
              <a:spcBef>
                <a:spcPts val="1200"/>
              </a:spcBef>
              <a:spcAft>
                <a:spcPts val="0"/>
              </a:spcAft>
              <a:buClr>
                <a:schemeClr val="dk1"/>
              </a:buClr>
              <a:buSzPts val="1600"/>
              <a:buNone/>
              <a:defRPr sz="1600" b="1"/>
            </a:lvl8pPr>
            <a:lvl9pPr marL="4114800" lvl="8" indent="-228600" algn="l" rtl="0">
              <a:lnSpc>
                <a:spcPct val="85000"/>
              </a:lnSpc>
              <a:spcBef>
                <a:spcPts val="600"/>
              </a:spcBef>
              <a:spcAft>
                <a:spcPts val="1200"/>
              </a:spcAft>
              <a:buClr>
                <a:schemeClr val="dk1"/>
              </a:buClr>
              <a:buSzPts val="1600"/>
              <a:buNone/>
              <a:defRPr sz="1600" b="1"/>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Four Stats">
  <p:cSld name="Four Stats">
    <p:spTree>
      <p:nvGrpSpPr>
        <p:cNvPr id="1" name="Shape 658"/>
        <p:cNvGrpSpPr/>
        <p:nvPr/>
      </p:nvGrpSpPr>
      <p:grpSpPr>
        <a:xfrm>
          <a:off x="0" y="0"/>
          <a:ext cx="0" cy="0"/>
          <a:chOff x="0" y="0"/>
          <a:chExt cx="0" cy="0"/>
        </a:xfrm>
      </p:grpSpPr>
      <p:sp>
        <p:nvSpPr>
          <p:cNvPr id="659" name="Google Shape;659;gebcc1785b2_0_828"/>
          <p:cNvSpPr txBox="1">
            <a:spLocks noGrp="1"/>
          </p:cNvSpPr>
          <p:nvPr>
            <p:ph type="title"/>
          </p:nvPr>
        </p:nvSpPr>
        <p:spPr>
          <a:xfrm>
            <a:off x="685800" y="1034165"/>
            <a:ext cx="10820400" cy="5172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1"/>
              </a:buClr>
              <a:buSzPts val="4200"/>
              <a:buFont typeface="Arial"/>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0" name="Google Shape;660;gebcc1785b2_0_828"/>
          <p:cNvSpPr/>
          <p:nvPr/>
        </p:nvSpPr>
        <p:spPr>
          <a:xfrm>
            <a:off x="715963" y="4194762"/>
            <a:ext cx="2130300" cy="73800"/>
          </a:xfrm>
          <a:prstGeom prst="roundRect">
            <a:avLst>
              <a:gd name="adj" fmla="val 50000"/>
            </a:avLst>
          </a:prstGeom>
          <a:gradFill>
            <a:gsLst>
              <a:gs pos="0">
                <a:schemeClr val="accent6"/>
              </a:gs>
              <a:gs pos="10000">
                <a:schemeClr val="accent6"/>
              </a:gs>
              <a:gs pos="40000">
                <a:schemeClr val="accent2"/>
              </a:gs>
              <a:gs pos="80000">
                <a:schemeClr val="accent1"/>
              </a:gs>
              <a:gs pos="100000">
                <a:schemeClr val="accent1"/>
              </a:gs>
            </a:gsLst>
            <a:lin ang="10800025" scaled="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61" name="Google Shape;661;gebcc1785b2_0_828"/>
          <p:cNvSpPr/>
          <p:nvPr/>
        </p:nvSpPr>
        <p:spPr>
          <a:xfrm>
            <a:off x="3592513" y="4194762"/>
            <a:ext cx="2130300" cy="73800"/>
          </a:xfrm>
          <a:prstGeom prst="roundRect">
            <a:avLst>
              <a:gd name="adj" fmla="val 50000"/>
            </a:avLst>
          </a:prstGeom>
          <a:gradFill>
            <a:gsLst>
              <a:gs pos="0">
                <a:schemeClr val="accent6"/>
              </a:gs>
              <a:gs pos="10000">
                <a:schemeClr val="accent6"/>
              </a:gs>
              <a:gs pos="40000">
                <a:schemeClr val="accent2"/>
              </a:gs>
              <a:gs pos="80000">
                <a:schemeClr val="accent1"/>
              </a:gs>
              <a:gs pos="100000">
                <a:schemeClr val="accent1"/>
              </a:gs>
            </a:gsLst>
            <a:lin ang="10800025" scaled="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62" name="Google Shape;662;gebcc1785b2_0_828"/>
          <p:cNvSpPr/>
          <p:nvPr/>
        </p:nvSpPr>
        <p:spPr>
          <a:xfrm>
            <a:off x="6469063" y="4194762"/>
            <a:ext cx="2130300" cy="73800"/>
          </a:xfrm>
          <a:prstGeom prst="roundRect">
            <a:avLst>
              <a:gd name="adj" fmla="val 50000"/>
            </a:avLst>
          </a:prstGeom>
          <a:gradFill>
            <a:gsLst>
              <a:gs pos="0">
                <a:schemeClr val="accent6"/>
              </a:gs>
              <a:gs pos="10000">
                <a:schemeClr val="accent6"/>
              </a:gs>
              <a:gs pos="40000">
                <a:schemeClr val="accent2"/>
              </a:gs>
              <a:gs pos="80000">
                <a:schemeClr val="accent1"/>
              </a:gs>
              <a:gs pos="100000">
                <a:schemeClr val="accent1"/>
              </a:gs>
            </a:gsLst>
            <a:lin ang="10800025" scaled="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63" name="Google Shape;663;gebcc1785b2_0_828"/>
          <p:cNvSpPr/>
          <p:nvPr/>
        </p:nvSpPr>
        <p:spPr>
          <a:xfrm>
            <a:off x="9345613" y="4194762"/>
            <a:ext cx="2130300" cy="73800"/>
          </a:xfrm>
          <a:prstGeom prst="roundRect">
            <a:avLst>
              <a:gd name="adj" fmla="val 50000"/>
            </a:avLst>
          </a:prstGeom>
          <a:gradFill>
            <a:gsLst>
              <a:gs pos="0">
                <a:schemeClr val="accent6"/>
              </a:gs>
              <a:gs pos="10000">
                <a:schemeClr val="accent6"/>
              </a:gs>
              <a:gs pos="40000">
                <a:schemeClr val="accent2"/>
              </a:gs>
              <a:gs pos="80000">
                <a:schemeClr val="accent1"/>
              </a:gs>
              <a:gs pos="100000">
                <a:schemeClr val="accent1"/>
              </a:gs>
            </a:gsLst>
            <a:lin ang="10800025" scaled="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64" name="Google Shape;664;gebcc1785b2_0_828"/>
          <p:cNvSpPr txBox="1">
            <a:spLocks noGrp="1"/>
          </p:cNvSpPr>
          <p:nvPr>
            <p:ph type="body" idx="1"/>
          </p:nvPr>
        </p:nvSpPr>
        <p:spPr>
          <a:xfrm>
            <a:off x="685800" y="3219079"/>
            <a:ext cx="2190900" cy="886500"/>
          </a:xfrm>
          <a:prstGeom prst="rect">
            <a:avLst/>
          </a:prstGeom>
          <a:noFill/>
          <a:ln>
            <a:noFill/>
          </a:ln>
        </p:spPr>
        <p:txBody>
          <a:bodyPr spcFirstLastPara="1" wrap="square" lIns="0" tIns="0" rIns="0" bIns="0" anchor="b" anchorCtr="0">
            <a:noAutofit/>
          </a:bodyPr>
          <a:lstStyle>
            <a:lvl1pPr marL="457200" lvl="0" indent="-228600" algn="ctr" rtl="0">
              <a:lnSpc>
                <a:spcPct val="80000"/>
              </a:lnSpc>
              <a:spcBef>
                <a:spcPts val="0"/>
              </a:spcBef>
              <a:spcAft>
                <a:spcPts val="0"/>
              </a:spcAft>
              <a:buClr>
                <a:schemeClr val="dk1"/>
              </a:buClr>
              <a:buSzPts val="6000"/>
              <a:buNone/>
              <a:defRPr sz="6000" b="1">
                <a:latin typeface="Arial"/>
                <a:ea typeface="Arial"/>
                <a:cs typeface="Arial"/>
                <a:sym typeface="Arial"/>
              </a:defRPr>
            </a:lvl1pPr>
            <a:lvl2pPr marL="914400" lvl="1" indent="-228600" algn="l" rtl="0">
              <a:lnSpc>
                <a:spcPct val="90000"/>
              </a:lnSpc>
              <a:spcBef>
                <a:spcPts val="400"/>
              </a:spcBef>
              <a:spcAft>
                <a:spcPts val="0"/>
              </a:spcAft>
              <a:buSzPts val="1400"/>
              <a:buNone/>
              <a:defRPr sz="1400"/>
            </a:lvl2pPr>
            <a:lvl3pPr marL="1371600" lvl="2" indent="-228600" algn="l" rtl="0">
              <a:lnSpc>
                <a:spcPct val="85000"/>
              </a:lnSpc>
              <a:spcBef>
                <a:spcPts val="400"/>
              </a:spcBef>
              <a:spcAft>
                <a:spcPts val="0"/>
              </a:spcAft>
              <a:buClr>
                <a:schemeClr val="dk1"/>
              </a:buClr>
              <a:buSzPts val="1200"/>
              <a:buNone/>
              <a:defRPr sz="1200"/>
            </a:lvl3pPr>
            <a:lvl4pPr marL="1828800" lvl="3" indent="-228600" algn="l" rtl="0">
              <a:lnSpc>
                <a:spcPct val="90000"/>
              </a:lnSpc>
              <a:spcBef>
                <a:spcPts val="1200"/>
              </a:spcBef>
              <a:spcAft>
                <a:spcPts val="0"/>
              </a:spcAft>
              <a:buClr>
                <a:schemeClr val="dk1"/>
              </a:buClr>
              <a:buSzPts val="1000"/>
              <a:buNone/>
              <a:defRPr sz="1000"/>
            </a:lvl4pPr>
            <a:lvl5pPr marL="2286000" lvl="4" indent="-228600" algn="l" rtl="0">
              <a:lnSpc>
                <a:spcPct val="90000"/>
              </a:lnSpc>
              <a:spcBef>
                <a:spcPts val="0"/>
              </a:spcBef>
              <a:spcAft>
                <a:spcPts val="0"/>
              </a:spcAft>
              <a:buClr>
                <a:schemeClr val="accent1"/>
              </a:buClr>
              <a:buSzPts val="1000"/>
              <a:buNone/>
              <a:defRPr sz="1000"/>
            </a:lvl5pPr>
            <a:lvl6pPr marL="2743200" lvl="5" indent="-228600" algn="l" rtl="0">
              <a:lnSpc>
                <a:spcPct val="120000"/>
              </a:lnSpc>
              <a:spcBef>
                <a:spcPts val="800"/>
              </a:spcBef>
              <a:spcAft>
                <a:spcPts val="0"/>
              </a:spcAft>
              <a:buClr>
                <a:schemeClr val="dk1"/>
              </a:buClr>
              <a:buSzPts val="1000"/>
              <a:buNone/>
              <a:defRPr sz="1000"/>
            </a:lvl6pPr>
            <a:lvl7pPr marL="3200400" lvl="6" indent="-228600" algn="l" rtl="0">
              <a:lnSpc>
                <a:spcPct val="85000"/>
              </a:lnSpc>
              <a:spcBef>
                <a:spcPts val="600"/>
              </a:spcBef>
              <a:spcAft>
                <a:spcPts val="0"/>
              </a:spcAft>
              <a:buSzPts val="1000"/>
              <a:buNone/>
              <a:defRPr sz="1000"/>
            </a:lvl7pPr>
            <a:lvl8pPr marL="3657600" lvl="7" indent="-228600" algn="l" rtl="0">
              <a:lnSpc>
                <a:spcPct val="100000"/>
              </a:lnSpc>
              <a:spcBef>
                <a:spcPts val="1200"/>
              </a:spcBef>
              <a:spcAft>
                <a:spcPts val="0"/>
              </a:spcAft>
              <a:buClr>
                <a:schemeClr val="dk1"/>
              </a:buClr>
              <a:buSzPts val="1000"/>
              <a:buNone/>
              <a:defRPr sz="1000"/>
            </a:lvl8pPr>
            <a:lvl9pPr marL="4114800" lvl="8" indent="-228600" algn="l" rtl="0">
              <a:lnSpc>
                <a:spcPct val="85000"/>
              </a:lnSpc>
              <a:spcBef>
                <a:spcPts val="600"/>
              </a:spcBef>
              <a:spcAft>
                <a:spcPts val="1200"/>
              </a:spcAft>
              <a:buClr>
                <a:schemeClr val="dk1"/>
              </a:buClr>
              <a:buSzPts val="1000"/>
              <a:buNone/>
              <a:defRPr sz="1000"/>
            </a:lvl9pPr>
          </a:lstStyle>
          <a:p>
            <a:endParaRPr/>
          </a:p>
        </p:txBody>
      </p:sp>
      <p:sp>
        <p:nvSpPr>
          <p:cNvPr id="665" name="Google Shape;665;gebcc1785b2_0_828"/>
          <p:cNvSpPr txBox="1">
            <a:spLocks noGrp="1"/>
          </p:cNvSpPr>
          <p:nvPr>
            <p:ph type="body" idx="2"/>
          </p:nvPr>
        </p:nvSpPr>
        <p:spPr>
          <a:xfrm>
            <a:off x="685800" y="4540249"/>
            <a:ext cx="2190900" cy="1636800"/>
          </a:xfrm>
          <a:prstGeom prst="rect">
            <a:avLst/>
          </a:prstGeom>
          <a:noFill/>
          <a:ln>
            <a:noFill/>
          </a:ln>
        </p:spPr>
        <p:txBody>
          <a:bodyPr spcFirstLastPara="1" wrap="square" lIns="0" tIns="0" rIns="0" bIns="0" anchor="t" anchorCtr="0">
            <a:noAutofit/>
          </a:bodyPr>
          <a:lstStyle>
            <a:lvl1pPr marL="457200" lvl="0" indent="-228600" algn="ctr" rtl="0">
              <a:lnSpc>
                <a:spcPct val="80000"/>
              </a:lnSpc>
              <a:spcBef>
                <a:spcPts val="0"/>
              </a:spcBef>
              <a:spcAft>
                <a:spcPts val="0"/>
              </a:spcAft>
              <a:buClr>
                <a:srgbClr val="737373"/>
              </a:buClr>
              <a:buSzPts val="1800"/>
              <a:buNone/>
              <a:defRPr sz="1800">
                <a:solidFill>
                  <a:srgbClr val="737373"/>
                </a:solidFill>
                <a:latin typeface="Arial"/>
                <a:ea typeface="Arial"/>
                <a:cs typeface="Arial"/>
                <a:sym typeface="Arial"/>
              </a:defRPr>
            </a:lvl1pPr>
            <a:lvl2pPr marL="914400" lvl="1" indent="-228600" algn="l" rtl="0">
              <a:lnSpc>
                <a:spcPct val="90000"/>
              </a:lnSpc>
              <a:spcBef>
                <a:spcPts val="400"/>
              </a:spcBef>
              <a:spcAft>
                <a:spcPts val="0"/>
              </a:spcAft>
              <a:buSzPts val="1400"/>
              <a:buNone/>
              <a:defRPr sz="1400"/>
            </a:lvl2pPr>
            <a:lvl3pPr marL="1371600" lvl="2" indent="-228600" algn="l" rtl="0">
              <a:lnSpc>
                <a:spcPct val="85000"/>
              </a:lnSpc>
              <a:spcBef>
                <a:spcPts val="400"/>
              </a:spcBef>
              <a:spcAft>
                <a:spcPts val="0"/>
              </a:spcAft>
              <a:buClr>
                <a:schemeClr val="dk1"/>
              </a:buClr>
              <a:buSzPts val="1200"/>
              <a:buNone/>
              <a:defRPr sz="1200"/>
            </a:lvl3pPr>
            <a:lvl4pPr marL="1828800" lvl="3" indent="-228600" algn="l" rtl="0">
              <a:lnSpc>
                <a:spcPct val="90000"/>
              </a:lnSpc>
              <a:spcBef>
                <a:spcPts val="1200"/>
              </a:spcBef>
              <a:spcAft>
                <a:spcPts val="0"/>
              </a:spcAft>
              <a:buClr>
                <a:schemeClr val="dk1"/>
              </a:buClr>
              <a:buSzPts val="1000"/>
              <a:buNone/>
              <a:defRPr sz="1000"/>
            </a:lvl4pPr>
            <a:lvl5pPr marL="2286000" lvl="4" indent="-228600" algn="l" rtl="0">
              <a:lnSpc>
                <a:spcPct val="90000"/>
              </a:lnSpc>
              <a:spcBef>
                <a:spcPts val="0"/>
              </a:spcBef>
              <a:spcAft>
                <a:spcPts val="0"/>
              </a:spcAft>
              <a:buClr>
                <a:schemeClr val="accent1"/>
              </a:buClr>
              <a:buSzPts val="1000"/>
              <a:buNone/>
              <a:defRPr sz="1000"/>
            </a:lvl5pPr>
            <a:lvl6pPr marL="2743200" lvl="5" indent="-228600" algn="l" rtl="0">
              <a:lnSpc>
                <a:spcPct val="120000"/>
              </a:lnSpc>
              <a:spcBef>
                <a:spcPts val="800"/>
              </a:spcBef>
              <a:spcAft>
                <a:spcPts val="0"/>
              </a:spcAft>
              <a:buClr>
                <a:schemeClr val="dk1"/>
              </a:buClr>
              <a:buSzPts val="1000"/>
              <a:buNone/>
              <a:defRPr sz="1000"/>
            </a:lvl6pPr>
            <a:lvl7pPr marL="3200400" lvl="6" indent="-228600" algn="l" rtl="0">
              <a:lnSpc>
                <a:spcPct val="85000"/>
              </a:lnSpc>
              <a:spcBef>
                <a:spcPts val="600"/>
              </a:spcBef>
              <a:spcAft>
                <a:spcPts val="0"/>
              </a:spcAft>
              <a:buSzPts val="1000"/>
              <a:buNone/>
              <a:defRPr sz="1000"/>
            </a:lvl7pPr>
            <a:lvl8pPr marL="3657600" lvl="7" indent="-228600" algn="l" rtl="0">
              <a:lnSpc>
                <a:spcPct val="100000"/>
              </a:lnSpc>
              <a:spcBef>
                <a:spcPts val="1200"/>
              </a:spcBef>
              <a:spcAft>
                <a:spcPts val="0"/>
              </a:spcAft>
              <a:buClr>
                <a:schemeClr val="dk1"/>
              </a:buClr>
              <a:buSzPts val="1000"/>
              <a:buNone/>
              <a:defRPr sz="1000"/>
            </a:lvl8pPr>
            <a:lvl9pPr marL="4114800" lvl="8" indent="-228600" algn="l" rtl="0">
              <a:lnSpc>
                <a:spcPct val="85000"/>
              </a:lnSpc>
              <a:spcBef>
                <a:spcPts val="600"/>
              </a:spcBef>
              <a:spcAft>
                <a:spcPts val="1200"/>
              </a:spcAft>
              <a:buClr>
                <a:schemeClr val="dk1"/>
              </a:buClr>
              <a:buSzPts val="1000"/>
              <a:buNone/>
              <a:defRPr sz="1000"/>
            </a:lvl9pPr>
          </a:lstStyle>
          <a:p>
            <a:endParaRPr/>
          </a:p>
        </p:txBody>
      </p:sp>
      <p:sp>
        <p:nvSpPr>
          <p:cNvPr id="666" name="Google Shape;666;gebcc1785b2_0_828"/>
          <p:cNvSpPr txBox="1">
            <a:spLocks noGrp="1"/>
          </p:cNvSpPr>
          <p:nvPr>
            <p:ph type="body" idx="3"/>
          </p:nvPr>
        </p:nvSpPr>
        <p:spPr>
          <a:xfrm>
            <a:off x="3562350" y="3219079"/>
            <a:ext cx="2190900" cy="886500"/>
          </a:xfrm>
          <a:prstGeom prst="rect">
            <a:avLst/>
          </a:prstGeom>
          <a:noFill/>
          <a:ln>
            <a:noFill/>
          </a:ln>
        </p:spPr>
        <p:txBody>
          <a:bodyPr spcFirstLastPara="1" wrap="square" lIns="0" tIns="0" rIns="0" bIns="0" anchor="b" anchorCtr="0">
            <a:noAutofit/>
          </a:bodyPr>
          <a:lstStyle>
            <a:lvl1pPr marL="457200" lvl="0" indent="-228600" algn="ctr" rtl="0">
              <a:lnSpc>
                <a:spcPct val="80000"/>
              </a:lnSpc>
              <a:spcBef>
                <a:spcPts val="0"/>
              </a:spcBef>
              <a:spcAft>
                <a:spcPts val="0"/>
              </a:spcAft>
              <a:buClr>
                <a:schemeClr val="dk1"/>
              </a:buClr>
              <a:buSzPts val="6000"/>
              <a:buNone/>
              <a:defRPr sz="6000" b="1">
                <a:latin typeface="Arial"/>
                <a:ea typeface="Arial"/>
                <a:cs typeface="Arial"/>
                <a:sym typeface="Arial"/>
              </a:defRPr>
            </a:lvl1pPr>
            <a:lvl2pPr marL="914400" lvl="1" indent="-228600" algn="l" rtl="0">
              <a:lnSpc>
                <a:spcPct val="90000"/>
              </a:lnSpc>
              <a:spcBef>
                <a:spcPts val="400"/>
              </a:spcBef>
              <a:spcAft>
                <a:spcPts val="0"/>
              </a:spcAft>
              <a:buSzPts val="1400"/>
              <a:buNone/>
              <a:defRPr sz="1400"/>
            </a:lvl2pPr>
            <a:lvl3pPr marL="1371600" lvl="2" indent="-228600" algn="l" rtl="0">
              <a:lnSpc>
                <a:spcPct val="85000"/>
              </a:lnSpc>
              <a:spcBef>
                <a:spcPts val="400"/>
              </a:spcBef>
              <a:spcAft>
                <a:spcPts val="0"/>
              </a:spcAft>
              <a:buClr>
                <a:schemeClr val="dk1"/>
              </a:buClr>
              <a:buSzPts val="1200"/>
              <a:buNone/>
              <a:defRPr sz="1200"/>
            </a:lvl3pPr>
            <a:lvl4pPr marL="1828800" lvl="3" indent="-228600" algn="l" rtl="0">
              <a:lnSpc>
                <a:spcPct val="90000"/>
              </a:lnSpc>
              <a:spcBef>
                <a:spcPts val="1200"/>
              </a:spcBef>
              <a:spcAft>
                <a:spcPts val="0"/>
              </a:spcAft>
              <a:buClr>
                <a:schemeClr val="dk1"/>
              </a:buClr>
              <a:buSzPts val="1000"/>
              <a:buNone/>
              <a:defRPr sz="1000"/>
            </a:lvl4pPr>
            <a:lvl5pPr marL="2286000" lvl="4" indent="-228600" algn="l" rtl="0">
              <a:lnSpc>
                <a:spcPct val="90000"/>
              </a:lnSpc>
              <a:spcBef>
                <a:spcPts val="0"/>
              </a:spcBef>
              <a:spcAft>
                <a:spcPts val="0"/>
              </a:spcAft>
              <a:buClr>
                <a:schemeClr val="accent1"/>
              </a:buClr>
              <a:buSzPts val="1000"/>
              <a:buNone/>
              <a:defRPr sz="1000"/>
            </a:lvl5pPr>
            <a:lvl6pPr marL="2743200" lvl="5" indent="-228600" algn="l" rtl="0">
              <a:lnSpc>
                <a:spcPct val="120000"/>
              </a:lnSpc>
              <a:spcBef>
                <a:spcPts val="800"/>
              </a:spcBef>
              <a:spcAft>
                <a:spcPts val="0"/>
              </a:spcAft>
              <a:buClr>
                <a:schemeClr val="dk1"/>
              </a:buClr>
              <a:buSzPts val="1000"/>
              <a:buNone/>
              <a:defRPr sz="1000"/>
            </a:lvl6pPr>
            <a:lvl7pPr marL="3200400" lvl="6" indent="-228600" algn="l" rtl="0">
              <a:lnSpc>
                <a:spcPct val="85000"/>
              </a:lnSpc>
              <a:spcBef>
                <a:spcPts val="600"/>
              </a:spcBef>
              <a:spcAft>
                <a:spcPts val="0"/>
              </a:spcAft>
              <a:buSzPts val="1000"/>
              <a:buNone/>
              <a:defRPr sz="1000"/>
            </a:lvl7pPr>
            <a:lvl8pPr marL="3657600" lvl="7" indent="-228600" algn="l" rtl="0">
              <a:lnSpc>
                <a:spcPct val="100000"/>
              </a:lnSpc>
              <a:spcBef>
                <a:spcPts val="1200"/>
              </a:spcBef>
              <a:spcAft>
                <a:spcPts val="0"/>
              </a:spcAft>
              <a:buClr>
                <a:schemeClr val="dk1"/>
              </a:buClr>
              <a:buSzPts val="1000"/>
              <a:buNone/>
              <a:defRPr sz="1000"/>
            </a:lvl8pPr>
            <a:lvl9pPr marL="4114800" lvl="8" indent="-228600" algn="l" rtl="0">
              <a:lnSpc>
                <a:spcPct val="85000"/>
              </a:lnSpc>
              <a:spcBef>
                <a:spcPts val="600"/>
              </a:spcBef>
              <a:spcAft>
                <a:spcPts val="1200"/>
              </a:spcAft>
              <a:buClr>
                <a:schemeClr val="dk1"/>
              </a:buClr>
              <a:buSzPts val="1000"/>
              <a:buNone/>
              <a:defRPr sz="1000"/>
            </a:lvl9pPr>
          </a:lstStyle>
          <a:p>
            <a:endParaRPr/>
          </a:p>
        </p:txBody>
      </p:sp>
      <p:sp>
        <p:nvSpPr>
          <p:cNvPr id="667" name="Google Shape;667;gebcc1785b2_0_828"/>
          <p:cNvSpPr txBox="1">
            <a:spLocks noGrp="1"/>
          </p:cNvSpPr>
          <p:nvPr>
            <p:ph type="body" idx="4"/>
          </p:nvPr>
        </p:nvSpPr>
        <p:spPr>
          <a:xfrm>
            <a:off x="3562350" y="4540249"/>
            <a:ext cx="2190900" cy="1636800"/>
          </a:xfrm>
          <a:prstGeom prst="rect">
            <a:avLst/>
          </a:prstGeom>
          <a:noFill/>
          <a:ln>
            <a:noFill/>
          </a:ln>
        </p:spPr>
        <p:txBody>
          <a:bodyPr spcFirstLastPara="1" wrap="square" lIns="0" tIns="0" rIns="0" bIns="0" anchor="t" anchorCtr="0">
            <a:noAutofit/>
          </a:bodyPr>
          <a:lstStyle>
            <a:lvl1pPr marL="457200" lvl="0" indent="-228600" algn="ctr" rtl="0">
              <a:lnSpc>
                <a:spcPct val="80000"/>
              </a:lnSpc>
              <a:spcBef>
                <a:spcPts val="0"/>
              </a:spcBef>
              <a:spcAft>
                <a:spcPts val="0"/>
              </a:spcAft>
              <a:buClr>
                <a:srgbClr val="737373"/>
              </a:buClr>
              <a:buSzPts val="1800"/>
              <a:buNone/>
              <a:defRPr sz="1800">
                <a:solidFill>
                  <a:srgbClr val="737373"/>
                </a:solidFill>
                <a:latin typeface="Arial"/>
                <a:ea typeface="Arial"/>
                <a:cs typeface="Arial"/>
                <a:sym typeface="Arial"/>
              </a:defRPr>
            </a:lvl1pPr>
            <a:lvl2pPr marL="914400" lvl="1" indent="-228600" algn="l" rtl="0">
              <a:lnSpc>
                <a:spcPct val="90000"/>
              </a:lnSpc>
              <a:spcBef>
                <a:spcPts val="400"/>
              </a:spcBef>
              <a:spcAft>
                <a:spcPts val="0"/>
              </a:spcAft>
              <a:buSzPts val="1400"/>
              <a:buNone/>
              <a:defRPr sz="1400"/>
            </a:lvl2pPr>
            <a:lvl3pPr marL="1371600" lvl="2" indent="-228600" algn="l" rtl="0">
              <a:lnSpc>
                <a:spcPct val="85000"/>
              </a:lnSpc>
              <a:spcBef>
                <a:spcPts val="400"/>
              </a:spcBef>
              <a:spcAft>
                <a:spcPts val="0"/>
              </a:spcAft>
              <a:buClr>
                <a:schemeClr val="dk1"/>
              </a:buClr>
              <a:buSzPts val="1200"/>
              <a:buNone/>
              <a:defRPr sz="1200"/>
            </a:lvl3pPr>
            <a:lvl4pPr marL="1828800" lvl="3" indent="-228600" algn="l" rtl="0">
              <a:lnSpc>
                <a:spcPct val="90000"/>
              </a:lnSpc>
              <a:spcBef>
                <a:spcPts val="1200"/>
              </a:spcBef>
              <a:spcAft>
                <a:spcPts val="0"/>
              </a:spcAft>
              <a:buClr>
                <a:schemeClr val="dk1"/>
              </a:buClr>
              <a:buSzPts val="1000"/>
              <a:buNone/>
              <a:defRPr sz="1000"/>
            </a:lvl4pPr>
            <a:lvl5pPr marL="2286000" lvl="4" indent="-228600" algn="l" rtl="0">
              <a:lnSpc>
                <a:spcPct val="90000"/>
              </a:lnSpc>
              <a:spcBef>
                <a:spcPts val="0"/>
              </a:spcBef>
              <a:spcAft>
                <a:spcPts val="0"/>
              </a:spcAft>
              <a:buClr>
                <a:schemeClr val="accent1"/>
              </a:buClr>
              <a:buSzPts val="1000"/>
              <a:buNone/>
              <a:defRPr sz="1000"/>
            </a:lvl5pPr>
            <a:lvl6pPr marL="2743200" lvl="5" indent="-228600" algn="l" rtl="0">
              <a:lnSpc>
                <a:spcPct val="120000"/>
              </a:lnSpc>
              <a:spcBef>
                <a:spcPts val="800"/>
              </a:spcBef>
              <a:spcAft>
                <a:spcPts val="0"/>
              </a:spcAft>
              <a:buClr>
                <a:schemeClr val="dk1"/>
              </a:buClr>
              <a:buSzPts val="1000"/>
              <a:buNone/>
              <a:defRPr sz="1000"/>
            </a:lvl6pPr>
            <a:lvl7pPr marL="3200400" lvl="6" indent="-228600" algn="l" rtl="0">
              <a:lnSpc>
                <a:spcPct val="85000"/>
              </a:lnSpc>
              <a:spcBef>
                <a:spcPts val="600"/>
              </a:spcBef>
              <a:spcAft>
                <a:spcPts val="0"/>
              </a:spcAft>
              <a:buSzPts val="1000"/>
              <a:buNone/>
              <a:defRPr sz="1000"/>
            </a:lvl7pPr>
            <a:lvl8pPr marL="3657600" lvl="7" indent="-228600" algn="l" rtl="0">
              <a:lnSpc>
                <a:spcPct val="100000"/>
              </a:lnSpc>
              <a:spcBef>
                <a:spcPts val="1200"/>
              </a:spcBef>
              <a:spcAft>
                <a:spcPts val="0"/>
              </a:spcAft>
              <a:buClr>
                <a:schemeClr val="dk1"/>
              </a:buClr>
              <a:buSzPts val="1000"/>
              <a:buNone/>
              <a:defRPr sz="1000"/>
            </a:lvl8pPr>
            <a:lvl9pPr marL="4114800" lvl="8" indent="-228600" algn="l" rtl="0">
              <a:lnSpc>
                <a:spcPct val="85000"/>
              </a:lnSpc>
              <a:spcBef>
                <a:spcPts val="600"/>
              </a:spcBef>
              <a:spcAft>
                <a:spcPts val="1200"/>
              </a:spcAft>
              <a:buClr>
                <a:schemeClr val="dk1"/>
              </a:buClr>
              <a:buSzPts val="1000"/>
              <a:buNone/>
              <a:defRPr sz="1000"/>
            </a:lvl9pPr>
          </a:lstStyle>
          <a:p>
            <a:endParaRPr/>
          </a:p>
        </p:txBody>
      </p:sp>
      <p:sp>
        <p:nvSpPr>
          <p:cNvPr id="668" name="Google Shape;668;gebcc1785b2_0_828"/>
          <p:cNvSpPr txBox="1">
            <a:spLocks noGrp="1"/>
          </p:cNvSpPr>
          <p:nvPr>
            <p:ph type="body" idx="5"/>
          </p:nvPr>
        </p:nvSpPr>
        <p:spPr>
          <a:xfrm>
            <a:off x="6438900" y="3219079"/>
            <a:ext cx="2190900" cy="886500"/>
          </a:xfrm>
          <a:prstGeom prst="rect">
            <a:avLst/>
          </a:prstGeom>
          <a:noFill/>
          <a:ln>
            <a:noFill/>
          </a:ln>
        </p:spPr>
        <p:txBody>
          <a:bodyPr spcFirstLastPara="1" wrap="square" lIns="0" tIns="0" rIns="0" bIns="0" anchor="b" anchorCtr="0">
            <a:noAutofit/>
          </a:bodyPr>
          <a:lstStyle>
            <a:lvl1pPr marL="457200" lvl="0" indent="-228600" algn="ctr" rtl="0">
              <a:lnSpc>
                <a:spcPct val="80000"/>
              </a:lnSpc>
              <a:spcBef>
                <a:spcPts val="0"/>
              </a:spcBef>
              <a:spcAft>
                <a:spcPts val="0"/>
              </a:spcAft>
              <a:buClr>
                <a:schemeClr val="dk1"/>
              </a:buClr>
              <a:buSzPts val="6000"/>
              <a:buNone/>
              <a:defRPr sz="6000" b="1">
                <a:latin typeface="Arial"/>
                <a:ea typeface="Arial"/>
                <a:cs typeface="Arial"/>
                <a:sym typeface="Arial"/>
              </a:defRPr>
            </a:lvl1pPr>
            <a:lvl2pPr marL="914400" lvl="1" indent="-228600" algn="l" rtl="0">
              <a:lnSpc>
                <a:spcPct val="90000"/>
              </a:lnSpc>
              <a:spcBef>
                <a:spcPts val="400"/>
              </a:spcBef>
              <a:spcAft>
                <a:spcPts val="0"/>
              </a:spcAft>
              <a:buSzPts val="1400"/>
              <a:buNone/>
              <a:defRPr sz="1400"/>
            </a:lvl2pPr>
            <a:lvl3pPr marL="1371600" lvl="2" indent="-228600" algn="l" rtl="0">
              <a:lnSpc>
                <a:spcPct val="85000"/>
              </a:lnSpc>
              <a:spcBef>
                <a:spcPts val="400"/>
              </a:spcBef>
              <a:spcAft>
                <a:spcPts val="0"/>
              </a:spcAft>
              <a:buClr>
                <a:schemeClr val="dk1"/>
              </a:buClr>
              <a:buSzPts val="1200"/>
              <a:buNone/>
              <a:defRPr sz="1200"/>
            </a:lvl3pPr>
            <a:lvl4pPr marL="1828800" lvl="3" indent="-228600" algn="l" rtl="0">
              <a:lnSpc>
                <a:spcPct val="90000"/>
              </a:lnSpc>
              <a:spcBef>
                <a:spcPts val="1200"/>
              </a:spcBef>
              <a:spcAft>
                <a:spcPts val="0"/>
              </a:spcAft>
              <a:buClr>
                <a:schemeClr val="dk1"/>
              </a:buClr>
              <a:buSzPts val="1000"/>
              <a:buNone/>
              <a:defRPr sz="1000"/>
            </a:lvl4pPr>
            <a:lvl5pPr marL="2286000" lvl="4" indent="-228600" algn="l" rtl="0">
              <a:lnSpc>
                <a:spcPct val="90000"/>
              </a:lnSpc>
              <a:spcBef>
                <a:spcPts val="0"/>
              </a:spcBef>
              <a:spcAft>
                <a:spcPts val="0"/>
              </a:spcAft>
              <a:buClr>
                <a:schemeClr val="accent1"/>
              </a:buClr>
              <a:buSzPts val="1000"/>
              <a:buNone/>
              <a:defRPr sz="1000"/>
            </a:lvl5pPr>
            <a:lvl6pPr marL="2743200" lvl="5" indent="-228600" algn="l" rtl="0">
              <a:lnSpc>
                <a:spcPct val="120000"/>
              </a:lnSpc>
              <a:spcBef>
                <a:spcPts val="800"/>
              </a:spcBef>
              <a:spcAft>
                <a:spcPts val="0"/>
              </a:spcAft>
              <a:buClr>
                <a:schemeClr val="dk1"/>
              </a:buClr>
              <a:buSzPts val="1000"/>
              <a:buNone/>
              <a:defRPr sz="1000"/>
            </a:lvl6pPr>
            <a:lvl7pPr marL="3200400" lvl="6" indent="-228600" algn="l" rtl="0">
              <a:lnSpc>
                <a:spcPct val="85000"/>
              </a:lnSpc>
              <a:spcBef>
                <a:spcPts val="600"/>
              </a:spcBef>
              <a:spcAft>
                <a:spcPts val="0"/>
              </a:spcAft>
              <a:buSzPts val="1000"/>
              <a:buNone/>
              <a:defRPr sz="1000"/>
            </a:lvl7pPr>
            <a:lvl8pPr marL="3657600" lvl="7" indent="-228600" algn="l" rtl="0">
              <a:lnSpc>
                <a:spcPct val="100000"/>
              </a:lnSpc>
              <a:spcBef>
                <a:spcPts val="1200"/>
              </a:spcBef>
              <a:spcAft>
                <a:spcPts val="0"/>
              </a:spcAft>
              <a:buClr>
                <a:schemeClr val="dk1"/>
              </a:buClr>
              <a:buSzPts val="1000"/>
              <a:buNone/>
              <a:defRPr sz="1000"/>
            </a:lvl8pPr>
            <a:lvl9pPr marL="4114800" lvl="8" indent="-228600" algn="l" rtl="0">
              <a:lnSpc>
                <a:spcPct val="85000"/>
              </a:lnSpc>
              <a:spcBef>
                <a:spcPts val="600"/>
              </a:spcBef>
              <a:spcAft>
                <a:spcPts val="1200"/>
              </a:spcAft>
              <a:buClr>
                <a:schemeClr val="dk1"/>
              </a:buClr>
              <a:buSzPts val="1000"/>
              <a:buNone/>
              <a:defRPr sz="1000"/>
            </a:lvl9pPr>
          </a:lstStyle>
          <a:p>
            <a:endParaRPr/>
          </a:p>
        </p:txBody>
      </p:sp>
      <p:sp>
        <p:nvSpPr>
          <p:cNvPr id="669" name="Google Shape;669;gebcc1785b2_0_828"/>
          <p:cNvSpPr txBox="1">
            <a:spLocks noGrp="1"/>
          </p:cNvSpPr>
          <p:nvPr>
            <p:ph type="body" idx="6"/>
          </p:nvPr>
        </p:nvSpPr>
        <p:spPr>
          <a:xfrm>
            <a:off x="6438900" y="4540249"/>
            <a:ext cx="2190900" cy="1636800"/>
          </a:xfrm>
          <a:prstGeom prst="rect">
            <a:avLst/>
          </a:prstGeom>
          <a:noFill/>
          <a:ln>
            <a:noFill/>
          </a:ln>
        </p:spPr>
        <p:txBody>
          <a:bodyPr spcFirstLastPara="1" wrap="square" lIns="0" tIns="0" rIns="0" bIns="0" anchor="t" anchorCtr="0">
            <a:noAutofit/>
          </a:bodyPr>
          <a:lstStyle>
            <a:lvl1pPr marL="457200" lvl="0" indent="-228600" algn="ctr" rtl="0">
              <a:lnSpc>
                <a:spcPct val="80000"/>
              </a:lnSpc>
              <a:spcBef>
                <a:spcPts val="0"/>
              </a:spcBef>
              <a:spcAft>
                <a:spcPts val="0"/>
              </a:spcAft>
              <a:buClr>
                <a:srgbClr val="737373"/>
              </a:buClr>
              <a:buSzPts val="1800"/>
              <a:buNone/>
              <a:defRPr sz="1800">
                <a:solidFill>
                  <a:srgbClr val="737373"/>
                </a:solidFill>
                <a:latin typeface="Arial"/>
                <a:ea typeface="Arial"/>
                <a:cs typeface="Arial"/>
                <a:sym typeface="Arial"/>
              </a:defRPr>
            </a:lvl1pPr>
            <a:lvl2pPr marL="914400" lvl="1" indent="-228600" algn="l" rtl="0">
              <a:lnSpc>
                <a:spcPct val="90000"/>
              </a:lnSpc>
              <a:spcBef>
                <a:spcPts val="400"/>
              </a:spcBef>
              <a:spcAft>
                <a:spcPts val="0"/>
              </a:spcAft>
              <a:buSzPts val="1400"/>
              <a:buNone/>
              <a:defRPr sz="1400"/>
            </a:lvl2pPr>
            <a:lvl3pPr marL="1371600" lvl="2" indent="-228600" algn="l" rtl="0">
              <a:lnSpc>
                <a:spcPct val="85000"/>
              </a:lnSpc>
              <a:spcBef>
                <a:spcPts val="400"/>
              </a:spcBef>
              <a:spcAft>
                <a:spcPts val="0"/>
              </a:spcAft>
              <a:buClr>
                <a:schemeClr val="dk1"/>
              </a:buClr>
              <a:buSzPts val="1200"/>
              <a:buNone/>
              <a:defRPr sz="1200"/>
            </a:lvl3pPr>
            <a:lvl4pPr marL="1828800" lvl="3" indent="-228600" algn="l" rtl="0">
              <a:lnSpc>
                <a:spcPct val="90000"/>
              </a:lnSpc>
              <a:spcBef>
                <a:spcPts val="1200"/>
              </a:spcBef>
              <a:spcAft>
                <a:spcPts val="0"/>
              </a:spcAft>
              <a:buClr>
                <a:schemeClr val="dk1"/>
              </a:buClr>
              <a:buSzPts val="1000"/>
              <a:buNone/>
              <a:defRPr sz="1000"/>
            </a:lvl4pPr>
            <a:lvl5pPr marL="2286000" lvl="4" indent="-228600" algn="l" rtl="0">
              <a:lnSpc>
                <a:spcPct val="90000"/>
              </a:lnSpc>
              <a:spcBef>
                <a:spcPts val="0"/>
              </a:spcBef>
              <a:spcAft>
                <a:spcPts val="0"/>
              </a:spcAft>
              <a:buClr>
                <a:schemeClr val="accent1"/>
              </a:buClr>
              <a:buSzPts val="1000"/>
              <a:buNone/>
              <a:defRPr sz="1000"/>
            </a:lvl5pPr>
            <a:lvl6pPr marL="2743200" lvl="5" indent="-228600" algn="l" rtl="0">
              <a:lnSpc>
                <a:spcPct val="120000"/>
              </a:lnSpc>
              <a:spcBef>
                <a:spcPts val="800"/>
              </a:spcBef>
              <a:spcAft>
                <a:spcPts val="0"/>
              </a:spcAft>
              <a:buClr>
                <a:schemeClr val="dk1"/>
              </a:buClr>
              <a:buSzPts val="1000"/>
              <a:buNone/>
              <a:defRPr sz="1000"/>
            </a:lvl6pPr>
            <a:lvl7pPr marL="3200400" lvl="6" indent="-228600" algn="l" rtl="0">
              <a:lnSpc>
                <a:spcPct val="85000"/>
              </a:lnSpc>
              <a:spcBef>
                <a:spcPts val="600"/>
              </a:spcBef>
              <a:spcAft>
                <a:spcPts val="0"/>
              </a:spcAft>
              <a:buSzPts val="1000"/>
              <a:buNone/>
              <a:defRPr sz="1000"/>
            </a:lvl7pPr>
            <a:lvl8pPr marL="3657600" lvl="7" indent="-228600" algn="l" rtl="0">
              <a:lnSpc>
                <a:spcPct val="100000"/>
              </a:lnSpc>
              <a:spcBef>
                <a:spcPts val="1200"/>
              </a:spcBef>
              <a:spcAft>
                <a:spcPts val="0"/>
              </a:spcAft>
              <a:buClr>
                <a:schemeClr val="dk1"/>
              </a:buClr>
              <a:buSzPts val="1000"/>
              <a:buNone/>
              <a:defRPr sz="1000"/>
            </a:lvl8pPr>
            <a:lvl9pPr marL="4114800" lvl="8" indent="-228600" algn="l" rtl="0">
              <a:lnSpc>
                <a:spcPct val="85000"/>
              </a:lnSpc>
              <a:spcBef>
                <a:spcPts val="600"/>
              </a:spcBef>
              <a:spcAft>
                <a:spcPts val="1200"/>
              </a:spcAft>
              <a:buClr>
                <a:schemeClr val="dk1"/>
              </a:buClr>
              <a:buSzPts val="1000"/>
              <a:buNone/>
              <a:defRPr sz="1000"/>
            </a:lvl9pPr>
          </a:lstStyle>
          <a:p>
            <a:endParaRPr/>
          </a:p>
        </p:txBody>
      </p:sp>
      <p:sp>
        <p:nvSpPr>
          <p:cNvPr id="670" name="Google Shape;670;gebcc1785b2_0_828"/>
          <p:cNvSpPr txBox="1">
            <a:spLocks noGrp="1"/>
          </p:cNvSpPr>
          <p:nvPr>
            <p:ph type="body" idx="7"/>
          </p:nvPr>
        </p:nvSpPr>
        <p:spPr>
          <a:xfrm>
            <a:off x="9315450" y="3219079"/>
            <a:ext cx="2190900" cy="886500"/>
          </a:xfrm>
          <a:prstGeom prst="rect">
            <a:avLst/>
          </a:prstGeom>
          <a:noFill/>
          <a:ln>
            <a:noFill/>
          </a:ln>
        </p:spPr>
        <p:txBody>
          <a:bodyPr spcFirstLastPara="1" wrap="square" lIns="0" tIns="0" rIns="0" bIns="0" anchor="b" anchorCtr="0">
            <a:noAutofit/>
          </a:bodyPr>
          <a:lstStyle>
            <a:lvl1pPr marL="457200" lvl="0" indent="-228600" algn="ctr" rtl="0">
              <a:lnSpc>
                <a:spcPct val="80000"/>
              </a:lnSpc>
              <a:spcBef>
                <a:spcPts val="0"/>
              </a:spcBef>
              <a:spcAft>
                <a:spcPts val="0"/>
              </a:spcAft>
              <a:buClr>
                <a:schemeClr val="dk1"/>
              </a:buClr>
              <a:buSzPts val="6000"/>
              <a:buNone/>
              <a:defRPr sz="6000" b="1">
                <a:latin typeface="Arial"/>
                <a:ea typeface="Arial"/>
                <a:cs typeface="Arial"/>
                <a:sym typeface="Arial"/>
              </a:defRPr>
            </a:lvl1pPr>
            <a:lvl2pPr marL="914400" lvl="1" indent="-228600" algn="l" rtl="0">
              <a:lnSpc>
                <a:spcPct val="90000"/>
              </a:lnSpc>
              <a:spcBef>
                <a:spcPts val="400"/>
              </a:spcBef>
              <a:spcAft>
                <a:spcPts val="0"/>
              </a:spcAft>
              <a:buSzPts val="1400"/>
              <a:buNone/>
              <a:defRPr sz="1400"/>
            </a:lvl2pPr>
            <a:lvl3pPr marL="1371600" lvl="2" indent="-228600" algn="l" rtl="0">
              <a:lnSpc>
                <a:spcPct val="85000"/>
              </a:lnSpc>
              <a:spcBef>
                <a:spcPts val="400"/>
              </a:spcBef>
              <a:spcAft>
                <a:spcPts val="0"/>
              </a:spcAft>
              <a:buClr>
                <a:schemeClr val="dk1"/>
              </a:buClr>
              <a:buSzPts val="1200"/>
              <a:buNone/>
              <a:defRPr sz="1200"/>
            </a:lvl3pPr>
            <a:lvl4pPr marL="1828800" lvl="3" indent="-228600" algn="l" rtl="0">
              <a:lnSpc>
                <a:spcPct val="90000"/>
              </a:lnSpc>
              <a:spcBef>
                <a:spcPts val="1200"/>
              </a:spcBef>
              <a:spcAft>
                <a:spcPts val="0"/>
              </a:spcAft>
              <a:buClr>
                <a:schemeClr val="dk1"/>
              </a:buClr>
              <a:buSzPts val="1000"/>
              <a:buNone/>
              <a:defRPr sz="1000"/>
            </a:lvl4pPr>
            <a:lvl5pPr marL="2286000" lvl="4" indent="-228600" algn="l" rtl="0">
              <a:lnSpc>
                <a:spcPct val="90000"/>
              </a:lnSpc>
              <a:spcBef>
                <a:spcPts val="0"/>
              </a:spcBef>
              <a:spcAft>
                <a:spcPts val="0"/>
              </a:spcAft>
              <a:buClr>
                <a:schemeClr val="accent1"/>
              </a:buClr>
              <a:buSzPts val="1000"/>
              <a:buNone/>
              <a:defRPr sz="1000"/>
            </a:lvl5pPr>
            <a:lvl6pPr marL="2743200" lvl="5" indent="-228600" algn="l" rtl="0">
              <a:lnSpc>
                <a:spcPct val="120000"/>
              </a:lnSpc>
              <a:spcBef>
                <a:spcPts val="800"/>
              </a:spcBef>
              <a:spcAft>
                <a:spcPts val="0"/>
              </a:spcAft>
              <a:buClr>
                <a:schemeClr val="dk1"/>
              </a:buClr>
              <a:buSzPts val="1000"/>
              <a:buNone/>
              <a:defRPr sz="1000"/>
            </a:lvl6pPr>
            <a:lvl7pPr marL="3200400" lvl="6" indent="-228600" algn="l" rtl="0">
              <a:lnSpc>
                <a:spcPct val="85000"/>
              </a:lnSpc>
              <a:spcBef>
                <a:spcPts val="600"/>
              </a:spcBef>
              <a:spcAft>
                <a:spcPts val="0"/>
              </a:spcAft>
              <a:buSzPts val="1000"/>
              <a:buNone/>
              <a:defRPr sz="1000"/>
            </a:lvl7pPr>
            <a:lvl8pPr marL="3657600" lvl="7" indent="-228600" algn="l" rtl="0">
              <a:lnSpc>
                <a:spcPct val="100000"/>
              </a:lnSpc>
              <a:spcBef>
                <a:spcPts val="1200"/>
              </a:spcBef>
              <a:spcAft>
                <a:spcPts val="0"/>
              </a:spcAft>
              <a:buClr>
                <a:schemeClr val="dk1"/>
              </a:buClr>
              <a:buSzPts val="1000"/>
              <a:buNone/>
              <a:defRPr sz="1000"/>
            </a:lvl8pPr>
            <a:lvl9pPr marL="4114800" lvl="8" indent="-228600" algn="l" rtl="0">
              <a:lnSpc>
                <a:spcPct val="85000"/>
              </a:lnSpc>
              <a:spcBef>
                <a:spcPts val="600"/>
              </a:spcBef>
              <a:spcAft>
                <a:spcPts val="1200"/>
              </a:spcAft>
              <a:buClr>
                <a:schemeClr val="dk1"/>
              </a:buClr>
              <a:buSzPts val="1000"/>
              <a:buNone/>
              <a:defRPr sz="1000"/>
            </a:lvl9pPr>
          </a:lstStyle>
          <a:p>
            <a:endParaRPr/>
          </a:p>
        </p:txBody>
      </p:sp>
      <p:sp>
        <p:nvSpPr>
          <p:cNvPr id="671" name="Google Shape;671;gebcc1785b2_0_828"/>
          <p:cNvSpPr txBox="1">
            <a:spLocks noGrp="1"/>
          </p:cNvSpPr>
          <p:nvPr>
            <p:ph type="body" idx="8"/>
          </p:nvPr>
        </p:nvSpPr>
        <p:spPr>
          <a:xfrm>
            <a:off x="9315450" y="4540249"/>
            <a:ext cx="2190900" cy="1636800"/>
          </a:xfrm>
          <a:prstGeom prst="rect">
            <a:avLst/>
          </a:prstGeom>
          <a:noFill/>
          <a:ln>
            <a:noFill/>
          </a:ln>
        </p:spPr>
        <p:txBody>
          <a:bodyPr spcFirstLastPara="1" wrap="square" lIns="0" tIns="0" rIns="0" bIns="0" anchor="t" anchorCtr="0">
            <a:noAutofit/>
          </a:bodyPr>
          <a:lstStyle>
            <a:lvl1pPr marL="457200" lvl="0" indent="-228600" algn="ctr" rtl="0">
              <a:lnSpc>
                <a:spcPct val="80000"/>
              </a:lnSpc>
              <a:spcBef>
                <a:spcPts val="0"/>
              </a:spcBef>
              <a:spcAft>
                <a:spcPts val="0"/>
              </a:spcAft>
              <a:buClr>
                <a:srgbClr val="737373"/>
              </a:buClr>
              <a:buSzPts val="1800"/>
              <a:buNone/>
              <a:defRPr sz="1800">
                <a:solidFill>
                  <a:srgbClr val="737373"/>
                </a:solidFill>
                <a:latin typeface="Arial"/>
                <a:ea typeface="Arial"/>
                <a:cs typeface="Arial"/>
                <a:sym typeface="Arial"/>
              </a:defRPr>
            </a:lvl1pPr>
            <a:lvl2pPr marL="914400" lvl="1" indent="-228600" algn="l" rtl="0">
              <a:lnSpc>
                <a:spcPct val="90000"/>
              </a:lnSpc>
              <a:spcBef>
                <a:spcPts val="400"/>
              </a:spcBef>
              <a:spcAft>
                <a:spcPts val="0"/>
              </a:spcAft>
              <a:buSzPts val="1400"/>
              <a:buNone/>
              <a:defRPr sz="1400"/>
            </a:lvl2pPr>
            <a:lvl3pPr marL="1371600" lvl="2" indent="-228600" algn="l" rtl="0">
              <a:lnSpc>
                <a:spcPct val="85000"/>
              </a:lnSpc>
              <a:spcBef>
                <a:spcPts val="400"/>
              </a:spcBef>
              <a:spcAft>
                <a:spcPts val="0"/>
              </a:spcAft>
              <a:buClr>
                <a:schemeClr val="dk1"/>
              </a:buClr>
              <a:buSzPts val="1200"/>
              <a:buNone/>
              <a:defRPr sz="1200"/>
            </a:lvl3pPr>
            <a:lvl4pPr marL="1828800" lvl="3" indent="-228600" algn="l" rtl="0">
              <a:lnSpc>
                <a:spcPct val="90000"/>
              </a:lnSpc>
              <a:spcBef>
                <a:spcPts val="1200"/>
              </a:spcBef>
              <a:spcAft>
                <a:spcPts val="0"/>
              </a:spcAft>
              <a:buClr>
                <a:schemeClr val="dk1"/>
              </a:buClr>
              <a:buSzPts val="1000"/>
              <a:buNone/>
              <a:defRPr sz="1000"/>
            </a:lvl4pPr>
            <a:lvl5pPr marL="2286000" lvl="4" indent="-228600" algn="l" rtl="0">
              <a:lnSpc>
                <a:spcPct val="90000"/>
              </a:lnSpc>
              <a:spcBef>
                <a:spcPts val="0"/>
              </a:spcBef>
              <a:spcAft>
                <a:spcPts val="0"/>
              </a:spcAft>
              <a:buClr>
                <a:schemeClr val="accent1"/>
              </a:buClr>
              <a:buSzPts val="1000"/>
              <a:buNone/>
              <a:defRPr sz="1000"/>
            </a:lvl5pPr>
            <a:lvl6pPr marL="2743200" lvl="5" indent="-228600" algn="l" rtl="0">
              <a:lnSpc>
                <a:spcPct val="120000"/>
              </a:lnSpc>
              <a:spcBef>
                <a:spcPts val="800"/>
              </a:spcBef>
              <a:spcAft>
                <a:spcPts val="0"/>
              </a:spcAft>
              <a:buClr>
                <a:schemeClr val="dk1"/>
              </a:buClr>
              <a:buSzPts val="1000"/>
              <a:buNone/>
              <a:defRPr sz="1000"/>
            </a:lvl6pPr>
            <a:lvl7pPr marL="3200400" lvl="6" indent="-228600" algn="l" rtl="0">
              <a:lnSpc>
                <a:spcPct val="85000"/>
              </a:lnSpc>
              <a:spcBef>
                <a:spcPts val="600"/>
              </a:spcBef>
              <a:spcAft>
                <a:spcPts val="0"/>
              </a:spcAft>
              <a:buSzPts val="1000"/>
              <a:buNone/>
              <a:defRPr sz="1000"/>
            </a:lvl7pPr>
            <a:lvl8pPr marL="3657600" lvl="7" indent="-228600" algn="l" rtl="0">
              <a:lnSpc>
                <a:spcPct val="100000"/>
              </a:lnSpc>
              <a:spcBef>
                <a:spcPts val="1200"/>
              </a:spcBef>
              <a:spcAft>
                <a:spcPts val="0"/>
              </a:spcAft>
              <a:buClr>
                <a:schemeClr val="dk1"/>
              </a:buClr>
              <a:buSzPts val="1000"/>
              <a:buNone/>
              <a:defRPr sz="1000"/>
            </a:lvl8pPr>
            <a:lvl9pPr marL="4114800" lvl="8" indent="-228600" algn="l" rtl="0">
              <a:lnSpc>
                <a:spcPct val="85000"/>
              </a:lnSpc>
              <a:spcBef>
                <a:spcPts val="600"/>
              </a:spcBef>
              <a:spcAft>
                <a:spcPts val="1200"/>
              </a:spcAft>
              <a:buClr>
                <a:schemeClr val="dk1"/>
              </a:buClr>
              <a:buSzPts val="1000"/>
              <a:buNone/>
              <a:defRPr sz="1000"/>
            </a:lvl9pPr>
          </a:lstStyle>
          <a:p>
            <a:endParaRPr/>
          </a:p>
        </p:txBody>
      </p:sp>
      <p:sp>
        <p:nvSpPr>
          <p:cNvPr id="672" name="Google Shape;672;gebcc1785b2_0_828"/>
          <p:cNvSpPr txBox="1">
            <a:spLocks noGrp="1"/>
          </p:cNvSpPr>
          <p:nvPr>
            <p:ph type="body" idx="9"/>
          </p:nvPr>
        </p:nvSpPr>
        <p:spPr>
          <a:xfrm>
            <a:off x="685800" y="1592812"/>
            <a:ext cx="10820400" cy="281100"/>
          </a:xfrm>
          <a:prstGeom prst="rect">
            <a:avLst/>
          </a:prstGeom>
          <a:noFill/>
          <a:ln>
            <a:noFill/>
          </a:ln>
        </p:spPr>
        <p:txBody>
          <a:bodyPr spcFirstLastPara="1" wrap="square" lIns="0" tIns="0" rIns="0" bIns="0" anchor="t" anchorCtr="0">
            <a:noAutofit/>
          </a:bodyPr>
          <a:lstStyle>
            <a:lvl1pPr marL="457200" lvl="0" indent="-228600" algn="l" rtl="0">
              <a:lnSpc>
                <a:spcPct val="83000"/>
              </a:lnSpc>
              <a:spcBef>
                <a:spcPts val="0"/>
              </a:spcBef>
              <a:spcAft>
                <a:spcPts val="0"/>
              </a:spcAft>
              <a:buClr>
                <a:schemeClr val="dk2"/>
              </a:buClr>
              <a:buSzPts val="2200"/>
              <a:buNone/>
              <a:defRPr b="0">
                <a:solidFill>
                  <a:schemeClr val="dk2"/>
                </a:solidFill>
              </a:defRPr>
            </a:lvl1pPr>
            <a:lvl2pPr marL="914400" lvl="1" indent="-228600" algn="l" rtl="0">
              <a:lnSpc>
                <a:spcPct val="90000"/>
              </a:lnSpc>
              <a:spcBef>
                <a:spcPts val="400"/>
              </a:spcBef>
              <a:spcAft>
                <a:spcPts val="0"/>
              </a:spcAft>
              <a:buSzPts val="2000"/>
              <a:buNone/>
              <a:defRPr sz="2000" b="1"/>
            </a:lvl2pPr>
            <a:lvl3pPr marL="1371600" lvl="2" indent="-228600" algn="l" rtl="0">
              <a:lnSpc>
                <a:spcPct val="85000"/>
              </a:lnSpc>
              <a:spcBef>
                <a:spcPts val="400"/>
              </a:spcBef>
              <a:spcAft>
                <a:spcPts val="0"/>
              </a:spcAft>
              <a:buClr>
                <a:schemeClr val="dk1"/>
              </a:buClr>
              <a:buSzPts val="1800"/>
              <a:buNone/>
              <a:defRPr sz="1800" b="1"/>
            </a:lvl3pPr>
            <a:lvl4pPr marL="1828800" lvl="3" indent="-228600" algn="l" rtl="0">
              <a:lnSpc>
                <a:spcPct val="90000"/>
              </a:lnSpc>
              <a:spcBef>
                <a:spcPts val="1200"/>
              </a:spcBef>
              <a:spcAft>
                <a:spcPts val="0"/>
              </a:spcAft>
              <a:buClr>
                <a:schemeClr val="dk1"/>
              </a:buClr>
              <a:buSzPts val="1600"/>
              <a:buNone/>
              <a:defRPr sz="1600" b="1"/>
            </a:lvl4pPr>
            <a:lvl5pPr marL="2286000" lvl="4" indent="-228600" algn="l" rtl="0">
              <a:lnSpc>
                <a:spcPct val="90000"/>
              </a:lnSpc>
              <a:spcBef>
                <a:spcPts val="0"/>
              </a:spcBef>
              <a:spcAft>
                <a:spcPts val="0"/>
              </a:spcAft>
              <a:buClr>
                <a:schemeClr val="accent1"/>
              </a:buClr>
              <a:buSzPts val="1600"/>
              <a:buNone/>
              <a:defRPr sz="1600" b="1"/>
            </a:lvl5pPr>
            <a:lvl6pPr marL="2743200" lvl="5" indent="-228600" algn="l" rtl="0">
              <a:lnSpc>
                <a:spcPct val="120000"/>
              </a:lnSpc>
              <a:spcBef>
                <a:spcPts val="800"/>
              </a:spcBef>
              <a:spcAft>
                <a:spcPts val="0"/>
              </a:spcAft>
              <a:buClr>
                <a:schemeClr val="dk1"/>
              </a:buClr>
              <a:buSzPts val="1600"/>
              <a:buNone/>
              <a:defRPr sz="1600" b="1"/>
            </a:lvl6pPr>
            <a:lvl7pPr marL="3200400" lvl="6" indent="-228600" algn="l" rtl="0">
              <a:lnSpc>
                <a:spcPct val="85000"/>
              </a:lnSpc>
              <a:spcBef>
                <a:spcPts val="600"/>
              </a:spcBef>
              <a:spcAft>
                <a:spcPts val="0"/>
              </a:spcAft>
              <a:buSzPts val="1600"/>
              <a:buNone/>
              <a:defRPr sz="1600" b="1"/>
            </a:lvl7pPr>
            <a:lvl8pPr marL="3657600" lvl="7" indent="-228600" algn="l" rtl="0">
              <a:lnSpc>
                <a:spcPct val="100000"/>
              </a:lnSpc>
              <a:spcBef>
                <a:spcPts val="1200"/>
              </a:spcBef>
              <a:spcAft>
                <a:spcPts val="0"/>
              </a:spcAft>
              <a:buClr>
                <a:schemeClr val="dk1"/>
              </a:buClr>
              <a:buSzPts val="1600"/>
              <a:buNone/>
              <a:defRPr sz="1600" b="1"/>
            </a:lvl8pPr>
            <a:lvl9pPr marL="4114800" lvl="8" indent="-228600" algn="l" rtl="0">
              <a:lnSpc>
                <a:spcPct val="85000"/>
              </a:lnSpc>
              <a:spcBef>
                <a:spcPts val="600"/>
              </a:spcBef>
              <a:spcAft>
                <a:spcPts val="1200"/>
              </a:spcAft>
              <a:buClr>
                <a:schemeClr val="dk1"/>
              </a:buClr>
              <a:buSzPts val="1600"/>
              <a:buNone/>
              <a:defRPr sz="1600" b="1"/>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63"/>
        <p:cNvGrpSpPr/>
        <p:nvPr/>
      </p:nvGrpSpPr>
      <p:grpSpPr>
        <a:xfrm>
          <a:off x="0" y="0"/>
          <a:ext cx="0" cy="0"/>
          <a:chOff x="0" y="0"/>
          <a:chExt cx="0" cy="0"/>
        </a:xfrm>
      </p:grpSpPr>
      <p:sp>
        <p:nvSpPr>
          <p:cNvPr id="64" name="Google Shape;64;p37"/>
          <p:cNvSpPr txBox="1">
            <a:spLocks noGrp="1"/>
          </p:cNvSpPr>
          <p:nvPr>
            <p:ph type="title"/>
          </p:nvPr>
        </p:nvSpPr>
        <p:spPr>
          <a:xfrm>
            <a:off x="685800" y="521208"/>
            <a:ext cx="10817400" cy="10332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37"/>
          <p:cNvSpPr txBox="1">
            <a:spLocks noGrp="1"/>
          </p:cNvSpPr>
          <p:nvPr>
            <p:ph type="body" idx="1"/>
          </p:nvPr>
        </p:nvSpPr>
        <p:spPr>
          <a:xfrm>
            <a:off x="685800" y="2368296"/>
            <a:ext cx="5061000" cy="3804000"/>
          </a:xfrm>
          <a:prstGeom prst="rect">
            <a:avLst/>
          </a:prstGeom>
          <a:noFill/>
          <a:ln>
            <a:noFill/>
          </a:ln>
        </p:spPr>
        <p:txBody>
          <a:bodyPr spcFirstLastPara="1" wrap="square" lIns="0" tIns="0" rIns="0" bIns="0" anchor="t" anchorCtr="0">
            <a:noAutofit/>
          </a:bodyPr>
          <a:lstStyle>
            <a:lvl1pPr marL="457200" lvl="0" indent="-368300" algn="l">
              <a:lnSpc>
                <a:spcPct val="95000"/>
              </a:lnSpc>
              <a:spcBef>
                <a:spcPts val="2000"/>
              </a:spcBef>
              <a:spcAft>
                <a:spcPts val="0"/>
              </a:spcAft>
              <a:buClr>
                <a:schemeClr val="dk1"/>
              </a:buClr>
              <a:buSzPts val="2200"/>
              <a:buChar char="​"/>
              <a:defRPr>
                <a:latin typeface="Arial"/>
                <a:ea typeface="Arial"/>
                <a:cs typeface="Arial"/>
                <a:sym typeface="Arial"/>
              </a:defRPr>
            </a:lvl1pPr>
            <a:lvl2pPr marL="914400" lvl="1" indent="-342900" algn="l">
              <a:lnSpc>
                <a:spcPct val="90000"/>
              </a:lnSpc>
              <a:spcBef>
                <a:spcPts val="400"/>
              </a:spcBef>
              <a:spcAft>
                <a:spcPts val="0"/>
              </a:spcAft>
              <a:buSzPts val="1800"/>
              <a:buChar char="•"/>
              <a:defRPr>
                <a:latin typeface="Arial"/>
                <a:ea typeface="Arial"/>
                <a:cs typeface="Arial"/>
                <a:sym typeface="Arial"/>
              </a:defRPr>
            </a:lvl2pPr>
            <a:lvl3pPr marL="1371600" lvl="2" indent="-317500" algn="l">
              <a:lnSpc>
                <a:spcPct val="85000"/>
              </a:lnSpc>
              <a:spcBef>
                <a:spcPts val="400"/>
              </a:spcBef>
              <a:spcAft>
                <a:spcPts val="0"/>
              </a:spcAft>
              <a:buClr>
                <a:schemeClr val="dk1"/>
              </a:buClr>
              <a:buSzPts val="1400"/>
              <a:buChar char="–"/>
              <a:defRPr>
                <a:latin typeface="Arial"/>
                <a:ea typeface="Arial"/>
                <a:cs typeface="Arial"/>
                <a:sym typeface="Arial"/>
              </a:defRPr>
            </a:lvl3pPr>
            <a:lvl4pPr marL="1828800" lvl="3" indent="-355600" algn="l">
              <a:lnSpc>
                <a:spcPct val="90000"/>
              </a:lnSpc>
              <a:spcBef>
                <a:spcPts val="1200"/>
              </a:spcBef>
              <a:spcAft>
                <a:spcPts val="0"/>
              </a:spcAft>
              <a:buClr>
                <a:schemeClr val="dk1"/>
              </a:buClr>
              <a:buSzPts val="2000"/>
              <a:buChar char="​"/>
              <a:defRPr>
                <a:latin typeface="Arial"/>
                <a:ea typeface="Arial"/>
                <a:cs typeface="Arial"/>
                <a:sym typeface="Arial"/>
              </a:defRPr>
            </a:lvl4pPr>
            <a:lvl5pPr marL="2286000" lvl="4" indent="-228600" algn="l">
              <a:lnSpc>
                <a:spcPct val="90000"/>
              </a:lnSpc>
              <a:spcBef>
                <a:spcPts val="0"/>
              </a:spcBef>
              <a:spcAft>
                <a:spcPts val="0"/>
              </a:spcAft>
              <a:buClr>
                <a:schemeClr val="accent1"/>
              </a:buClr>
              <a:buSzPts val="1400"/>
              <a:buNone/>
              <a:defRPr>
                <a:latin typeface="Arial"/>
                <a:ea typeface="Arial"/>
                <a:cs typeface="Arial"/>
                <a:sym typeface="Arial"/>
              </a:defRPr>
            </a:lvl5pPr>
            <a:lvl6pPr marL="2743200" lvl="5" indent="-342900" algn="l">
              <a:lnSpc>
                <a:spcPct val="120000"/>
              </a:lnSpc>
              <a:spcBef>
                <a:spcPts val="800"/>
              </a:spcBef>
              <a:spcAft>
                <a:spcPts val="0"/>
              </a:spcAft>
              <a:buClr>
                <a:schemeClr val="dk1"/>
              </a:buClr>
              <a:buSzPts val="1800"/>
              <a:buChar char="​"/>
              <a:defRPr/>
            </a:lvl6pPr>
            <a:lvl7pPr marL="3200400" lvl="6" indent="-342900" algn="l">
              <a:lnSpc>
                <a:spcPct val="85000"/>
              </a:lnSpc>
              <a:spcBef>
                <a:spcPts val="600"/>
              </a:spcBef>
              <a:spcAft>
                <a:spcPts val="0"/>
              </a:spcAft>
              <a:buSzPts val="1800"/>
              <a:buChar char="•"/>
              <a:defRPr/>
            </a:lvl7pPr>
            <a:lvl8pPr marL="3657600" lvl="7" indent="-342900" algn="l">
              <a:lnSpc>
                <a:spcPct val="100000"/>
              </a:lnSpc>
              <a:spcBef>
                <a:spcPts val="1200"/>
              </a:spcBef>
              <a:spcAft>
                <a:spcPts val="0"/>
              </a:spcAft>
              <a:buClr>
                <a:schemeClr val="dk1"/>
              </a:buClr>
              <a:buSzPts val="1800"/>
              <a:buChar char="“"/>
              <a:defRPr/>
            </a:lvl8pPr>
            <a:lvl9pPr marL="4114800" lvl="8" indent="-342900" algn="l">
              <a:lnSpc>
                <a:spcPct val="85000"/>
              </a:lnSpc>
              <a:spcBef>
                <a:spcPts val="600"/>
              </a:spcBef>
              <a:spcAft>
                <a:spcPts val="1200"/>
              </a:spcAft>
              <a:buClr>
                <a:schemeClr val="dk1"/>
              </a:buClr>
              <a:buSzPts val="1800"/>
              <a:buChar char="​"/>
              <a:defRPr/>
            </a:lvl9pPr>
          </a:lstStyle>
          <a:p>
            <a:endParaRPr/>
          </a:p>
        </p:txBody>
      </p:sp>
      <p:sp>
        <p:nvSpPr>
          <p:cNvPr id="66" name="Google Shape;66;p37"/>
          <p:cNvSpPr txBox="1">
            <a:spLocks noGrp="1"/>
          </p:cNvSpPr>
          <p:nvPr>
            <p:ph type="body" idx="2"/>
          </p:nvPr>
        </p:nvSpPr>
        <p:spPr>
          <a:xfrm>
            <a:off x="6445250" y="2368296"/>
            <a:ext cx="5061000" cy="3804000"/>
          </a:xfrm>
          <a:prstGeom prst="rect">
            <a:avLst/>
          </a:prstGeom>
          <a:noFill/>
          <a:ln>
            <a:noFill/>
          </a:ln>
        </p:spPr>
        <p:txBody>
          <a:bodyPr spcFirstLastPara="1" wrap="square" lIns="0" tIns="0" rIns="0" bIns="0" anchor="t" anchorCtr="0">
            <a:noAutofit/>
          </a:bodyPr>
          <a:lstStyle>
            <a:lvl1pPr marL="457200" lvl="0" indent="-368300" algn="l">
              <a:lnSpc>
                <a:spcPct val="95000"/>
              </a:lnSpc>
              <a:spcBef>
                <a:spcPts val="2000"/>
              </a:spcBef>
              <a:spcAft>
                <a:spcPts val="0"/>
              </a:spcAft>
              <a:buClr>
                <a:schemeClr val="dk1"/>
              </a:buClr>
              <a:buSzPts val="2200"/>
              <a:buChar char="​"/>
              <a:defRPr>
                <a:latin typeface="Arial"/>
                <a:ea typeface="Arial"/>
                <a:cs typeface="Arial"/>
                <a:sym typeface="Arial"/>
              </a:defRPr>
            </a:lvl1pPr>
            <a:lvl2pPr marL="914400" lvl="1" indent="-342900" algn="l">
              <a:lnSpc>
                <a:spcPct val="90000"/>
              </a:lnSpc>
              <a:spcBef>
                <a:spcPts val="400"/>
              </a:spcBef>
              <a:spcAft>
                <a:spcPts val="0"/>
              </a:spcAft>
              <a:buSzPts val="1800"/>
              <a:buChar char="•"/>
              <a:defRPr>
                <a:latin typeface="Arial"/>
                <a:ea typeface="Arial"/>
                <a:cs typeface="Arial"/>
                <a:sym typeface="Arial"/>
              </a:defRPr>
            </a:lvl2pPr>
            <a:lvl3pPr marL="1371600" lvl="2" indent="-317500" algn="l">
              <a:lnSpc>
                <a:spcPct val="85000"/>
              </a:lnSpc>
              <a:spcBef>
                <a:spcPts val="400"/>
              </a:spcBef>
              <a:spcAft>
                <a:spcPts val="0"/>
              </a:spcAft>
              <a:buClr>
                <a:schemeClr val="dk1"/>
              </a:buClr>
              <a:buSzPts val="1400"/>
              <a:buChar char="–"/>
              <a:defRPr>
                <a:latin typeface="Arial"/>
                <a:ea typeface="Arial"/>
                <a:cs typeface="Arial"/>
                <a:sym typeface="Arial"/>
              </a:defRPr>
            </a:lvl3pPr>
            <a:lvl4pPr marL="1828800" lvl="3" indent="-355600" algn="l">
              <a:lnSpc>
                <a:spcPct val="90000"/>
              </a:lnSpc>
              <a:spcBef>
                <a:spcPts val="1200"/>
              </a:spcBef>
              <a:spcAft>
                <a:spcPts val="0"/>
              </a:spcAft>
              <a:buClr>
                <a:schemeClr val="dk1"/>
              </a:buClr>
              <a:buSzPts val="2000"/>
              <a:buChar char="​"/>
              <a:defRPr>
                <a:latin typeface="Arial"/>
                <a:ea typeface="Arial"/>
                <a:cs typeface="Arial"/>
                <a:sym typeface="Arial"/>
              </a:defRPr>
            </a:lvl4pPr>
            <a:lvl5pPr marL="2286000" lvl="4" indent="-228600" algn="l">
              <a:lnSpc>
                <a:spcPct val="90000"/>
              </a:lnSpc>
              <a:spcBef>
                <a:spcPts val="0"/>
              </a:spcBef>
              <a:spcAft>
                <a:spcPts val="0"/>
              </a:spcAft>
              <a:buClr>
                <a:schemeClr val="accent1"/>
              </a:buClr>
              <a:buSzPts val="1400"/>
              <a:buNone/>
              <a:defRPr>
                <a:latin typeface="Arial"/>
                <a:ea typeface="Arial"/>
                <a:cs typeface="Arial"/>
                <a:sym typeface="Arial"/>
              </a:defRPr>
            </a:lvl5pPr>
            <a:lvl6pPr marL="2743200" lvl="5" indent="-342900" algn="l">
              <a:lnSpc>
                <a:spcPct val="120000"/>
              </a:lnSpc>
              <a:spcBef>
                <a:spcPts val="800"/>
              </a:spcBef>
              <a:spcAft>
                <a:spcPts val="0"/>
              </a:spcAft>
              <a:buClr>
                <a:schemeClr val="dk1"/>
              </a:buClr>
              <a:buSzPts val="1800"/>
              <a:buChar char="​"/>
              <a:defRPr/>
            </a:lvl6pPr>
            <a:lvl7pPr marL="3200400" lvl="6" indent="-342900" algn="l">
              <a:lnSpc>
                <a:spcPct val="85000"/>
              </a:lnSpc>
              <a:spcBef>
                <a:spcPts val="600"/>
              </a:spcBef>
              <a:spcAft>
                <a:spcPts val="0"/>
              </a:spcAft>
              <a:buSzPts val="1800"/>
              <a:buChar char="•"/>
              <a:defRPr/>
            </a:lvl7pPr>
            <a:lvl8pPr marL="3657600" lvl="7" indent="-342900" algn="l">
              <a:lnSpc>
                <a:spcPct val="100000"/>
              </a:lnSpc>
              <a:spcBef>
                <a:spcPts val="1200"/>
              </a:spcBef>
              <a:spcAft>
                <a:spcPts val="0"/>
              </a:spcAft>
              <a:buClr>
                <a:schemeClr val="dk1"/>
              </a:buClr>
              <a:buSzPts val="1800"/>
              <a:buChar char="“"/>
              <a:defRPr/>
            </a:lvl8pPr>
            <a:lvl9pPr marL="4114800" lvl="8" indent="-342900" algn="l">
              <a:lnSpc>
                <a:spcPct val="85000"/>
              </a:lnSpc>
              <a:spcBef>
                <a:spcPts val="600"/>
              </a:spcBef>
              <a:spcAft>
                <a:spcPts val="1200"/>
              </a:spcAft>
              <a:buClr>
                <a:schemeClr val="dk1"/>
              </a:buClr>
              <a:buSzPts val="1800"/>
              <a:buChar char="​"/>
              <a:defRPr/>
            </a:lvl9pPr>
          </a:lstStyle>
          <a:p>
            <a:endParaRPr/>
          </a:p>
        </p:txBody>
      </p:sp>
      <p:sp>
        <p:nvSpPr>
          <p:cNvPr id="67" name="Google Shape;67;p37"/>
          <p:cNvSpPr txBox="1">
            <a:spLocks noGrp="1"/>
          </p:cNvSpPr>
          <p:nvPr>
            <p:ph type="body" idx="3"/>
          </p:nvPr>
        </p:nvSpPr>
        <p:spPr>
          <a:xfrm>
            <a:off x="685800" y="1592812"/>
            <a:ext cx="10820400" cy="281100"/>
          </a:xfrm>
          <a:prstGeom prst="rect">
            <a:avLst/>
          </a:prstGeom>
          <a:noFill/>
          <a:ln>
            <a:noFill/>
          </a:ln>
        </p:spPr>
        <p:txBody>
          <a:bodyPr spcFirstLastPara="1" wrap="square" lIns="0" tIns="0" rIns="0" bIns="0" anchor="t" anchorCtr="0">
            <a:noAutofit/>
          </a:bodyPr>
          <a:lstStyle>
            <a:lvl1pPr marL="457200" lvl="0" indent="-228600" algn="l">
              <a:lnSpc>
                <a:spcPct val="83000"/>
              </a:lnSpc>
              <a:spcBef>
                <a:spcPts val="0"/>
              </a:spcBef>
              <a:spcAft>
                <a:spcPts val="0"/>
              </a:spcAft>
              <a:buClr>
                <a:schemeClr val="dk2"/>
              </a:buClr>
              <a:buSzPts val="2200"/>
              <a:buNone/>
              <a:defRPr b="0">
                <a:solidFill>
                  <a:schemeClr val="dk2"/>
                </a:solidFill>
              </a:defRPr>
            </a:lvl1pPr>
            <a:lvl2pPr marL="914400" lvl="1" indent="-228600" algn="l">
              <a:lnSpc>
                <a:spcPct val="90000"/>
              </a:lnSpc>
              <a:spcBef>
                <a:spcPts val="400"/>
              </a:spcBef>
              <a:spcAft>
                <a:spcPts val="0"/>
              </a:spcAft>
              <a:buSzPts val="2000"/>
              <a:buNone/>
              <a:defRPr sz="2000" b="1"/>
            </a:lvl2pPr>
            <a:lvl3pPr marL="1371600" lvl="2" indent="-228600" algn="l">
              <a:lnSpc>
                <a:spcPct val="85000"/>
              </a:lnSpc>
              <a:spcBef>
                <a:spcPts val="400"/>
              </a:spcBef>
              <a:spcAft>
                <a:spcPts val="0"/>
              </a:spcAft>
              <a:buClr>
                <a:schemeClr val="dk1"/>
              </a:buClr>
              <a:buSzPts val="1800"/>
              <a:buNone/>
              <a:defRPr sz="1800" b="1"/>
            </a:lvl3pPr>
            <a:lvl4pPr marL="1828800" lvl="3" indent="-228600" algn="l">
              <a:lnSpc>
                <a:spcPct val="90000"/>
              </a:lnSpc>
              <a:spcBef>
                <a:spcPts val="1200"/>
              </a:spcBef>
              <a:spcAft>
                <a:spcPts val="0"/>
              </a:spcAft>
              <a:buClr>
                <a:schemeClr val="dk1"/>
              </a:buClr>
              <a:buSzPts val="1600"/>
              <a:buNone/>
              <a:defRPr sz="1600" b="1"/>
            </a:lvl4pPr>
            <a:lvl5pPr marL="2286000" lvl="4" indent="-228600" algn="l">
              <a:lnSpc>
                <a:spcPct val="90000"/>
              </a:lnSpc>
              <a:spcBef>
                <a:spcPts val="0"/>
              </a:spcBef>
              <a:spcAft>
                <a:spcPts val="0"/>
              </a:spcAft>
              <a:buClr>
                <a:schemeClr val="accent1"/>
              </a:buClr>
              <a:buSzPts val="1600"/>
              <a:buNone/>
              <a:defRPr sz="1600" b="1"/>
            </a:lvl5pPr>
            <a:lvl6pPr marL="2743200" lvl="5" indent="-228600" algn="l">
              <a:lnSpc>
                <a:spcPct val="120000"/>
              </a:lnSpc>
              <a:spcBef>
                <a:spcPts val="800"/>
              </a:spcBef>
              <a:spcAft>
                <a:spcPts val="0"/>
              </a:spcAft>
              <a:buClr>
                <a:schemeClr val="dk1"/>
              </a:buClr>
              <a:buSzPts val="1600"/>
              <a:buNone/>
              <a:defRPr sz="1600" b="1"/>
            </a:lvl6pPr>
            <a:lvl7pPr marL="3200400" lvl="6" indent="-228600" algn="l">
              <a:lnSpc>
                <a:spcPct val="85000"/>
              </a:lnSpc>
              <a:spcBef>
                <a:spcPts val="600"/>
              </a:spcBef>
              <a:spcAft>
                <a:spcPts val="0"/>
              </a:spcAft>
              <a:buSzPts val="1600"/>
              <a:buNone/>
              <a:defRPr sz="1600" b="1"/>
            </a:lvl7pPr>
            <a:lvl8pPr marL="3657600" lvl="7" indent="-228600" algn="l">
              <a:lnSpc>
                <a:spcPct val="100000"/>
              </a:lnSpc>
              <a:spcBef>
                <a:spcPts val="1200"/>
              </a:spcBef>
              <a:spcAft>
                <a:spcPts val="0"/>
              </a:spcAft>
              <a:buClr>
                <a:schemeClr val="dk1"/>
              </a:buClr>
              <a:buSzPts val="1600"/>
              <a:buNone/>
              <a:defRPr sz="1600" b="1"/>
            </a:lvl8pPr>
            <a:lvl9pPr marL="4114800" lvl="8" indent="-228600" algn="l">
              <a:lnSpc>
                <a:spcPct val="85000"/>
              </a:lnSpc>
              <a:spcBef>
                <a:spcPts val="600"/>
              </a:spcBef>
              <a:spcAft>
                <a:spcPts val="1200"/>
              </a:spcAft>
              <a:buClr>
                <a:schemeClr val="dk1"/>
              </a:buClr>
              <a:buSzPts val="1600"/>
              <a:buNone/>
              <a:defRPr sz="1600" b="1"/>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matchingName="Quote">
  <p:cSld name="Quote">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673"/>
        <p:cNvGrpSpPr/>
        <p:nvPr/>
      </p:nvGrpSpPr>
      <p:grpSpPr>
        <a:xfrm>
          <a:off x="0" y="0"/>
          <a:ext cx="0" cy="0"/>
          <a:chOff x="0" y="0"/>
          <a:chExt cx="0" cy="0"/>
        </a:xfrm>
      </p:grpSpPr>
      <p:sp>
        <p:nvSpPr>
          <p:cNvPr id="674" name="Google Shape;674;gebcc1785b2_0_843"/>
          <p:cNvSpPr txBox="1">
            <a:spLocks noGrp="1"/>
          </p:cNvSpPr>
          <p:nvPr>
            <p:ph type="body" idx="1"/>
          </p:nvPr>
        </p:nvSpPr>
        <p:spPr>
          <a:xfrm>
            <a:off x="715166" y="812801"/>
            <a:ext cx="5045400" cy="5364300"/>
          </a:xfrm>
          <a:prstGeom prst="rect">
            <a:avLst/>
          </a:prstGeom>
          <a:noFill/>
          <a:ln>
            <a:noFill/>
          </a:ln>
        </p:spPr>
        <p:txBody>
          <a:bodyPr spcFirstLastPara="1" wrap="square" lIns="0" tIns="0" rIns="0" bIns="0" anchor="ctr" anchorCtr="0">
            <a:noAutofit/>
          </a:bodyPr>
          <a:lstStyle>
            <a:lvl1pPr marL="457200" lvl="0" indent="-457200" algn="l" rtl="0">
              <a:lnSpc>
                <a:spcPct val="100000"/>
              </a:lnSpc>
              <a:spcBef>
                <a:spcPts val="600"/>
              </a:spcBef>
              <a:spcAft>
                <a:spcPts val="0"/>
              </a:spcAft>
              <a:buClr>
                <a:schemeClr val="dk1"/>
              </a:buClr>
              <a:buSzPts val="3600"/>
              <a:buFont typeface="Arial"/>
              <a:buChar char="“"/>
              <a:defRPr sz="3600" i="0">
                <a:solidFill>
                  <a:schemeClr val="dk1"/>
                </a:solidFill>
                <a:latin typeface="Arial"/>
                <a:ea typeface="Arial"/>
                <a:cs typeface="Arial"/>
                <a:sym typeface="Arial"/>
              </a:defRPr>
            </a:lvl1pPr>
            <a:lvl2pPr marL="914400" lvl="1" indent="-368300" algn="l" rtl="0">
              <a:lnSpc>
                <a:spcPct val="100000"/>
              </a:lnSpc>
              <a:spcBef>
                <a:spcPts val="1200"/>
              </a:spcBef>
              <a:spcAft>
                <a:spcPts val="0"/>
              </a:spcAft>
              <a:buSzPts val="2200"/>
              <a:buFont typeface="Arial"/>
              <a:buChar char="​"/>
              <a:defRPr sz="2200" b="1">
                <a:solidFill>
                  <a:schemeClr val="dk1"/>
                </a:solidFill>
                <a:latin typeface="Arial"/>
                <a:ea typeface="Arial"/>
                <a:cs typeface="Arial"/>
                <a:sym typeface="Arial"/>
              </a:defRPr>
            </a:lvl2pPr>
            <a:lvl3pPr marL="1371600" lvl="2" indent="-368300" algn="l" rtl="0">
              <a:lnSpc>
                <a:spcPct val="100000"/>
              </a:lnSpc>
              <a:spcBef>
                <a:spcPts val="1200"/>
              </a:spcBef>
              <a:spcAft>
                <a:spcPts val="0"/>
              </a:spcAft>
              <a:buClr>
                <a:schemeClr val="dk1"/>
              </a:buClr>
              <a:buSzPts val="2200"/>
              <a:buFont typeface="Arial"/>
              <a:buChar char="​"/>
              <a:defRPr sz="2200" b="1">
                <a:solidFill>
                  <a:schemeClr val="dk1"/>
                </a:solidFill>
                <a:latin typeface="Arial"/>
                <a:ea typeface="Arial"/>
                <a:cs typeface="Arial"/>
                <a:sym typeface="Arial"/>
              </a:defRPr>
            </a:lvl3pPr>
            <a:lvl4pPr marL="1828800" lvl="3" indent="-368300" algn="l" rtl="0">
              <a:lnSpc>
                <a:spcPct val="100000"/>
              </a:lnSpc>
              <a:spcBef>
                <a:spcPts val="1200"/>
              </a:spcBef>
              <a:spcAft>
                <a:spcPts val="0"/>
              </a:spcAft>
              <a:buClr>
                <a:schemeClr val="accent1"/>
              </a:buClr>
              <a:buSzPts val="2200"/>
              <a:buFont typeface="Arial"/>
              <a:buChar char="​"/>
              <a:defRPr sz="2200" b="1">
                <a:solidFill>
                  <a:schemeClr val="dk1"/>
                </a:solidFill>
                <a:latin typeface="Arial"/>
                <a:ea typeface="Arial"/>
                <a:cs typeface="Arial"/>
                <a:sym typeface="Arial"/>
              </a:defRPr>
            </a:lvl4pPr>
            <a:lvl5pPr marL="2286000" lvl="4" indent="-368300" algn="l" rtl="0">
              <a:lnSpc>
                <a:spcPct val="100000"/>
              </a:lnSpc>
              <a:spcBef>
                <a:spcPts val="1200"/>
              </a:spcBef>
              <a:spcAft>
                <a:spcPts val="0"/>
              </a:spcAft>
              <a:buClr>
                <a:schemeClr val="dk1"/>
              </a:buClr>
              <a:buSzPts val="2200"/>
              <a:buFont typeface="Arial"/>
              <a:buChar char="​"/>
              <a:defRPr sz="2200" b="1">
                <a:solidFill>
                  <a:schemeClr val="dk1"/>
                </a:solidFill>
                <a:latin typeface="Arial"/>
                <a:ea typeface="Arial"/>
                <a:cs typeface="Arial"/>
                <a:sym typeface="Arial"/>
              </a:defRPr>
            </a:lvl5pPr>
            <a:lvl6pPr marL="2743200" lvl="5" indent="-368300" algn="l" rtl="0">
              <a:lnSpc>
                <a:spcPct val="100000"/>
              </a:lnSpc>
              <a:spcBef>
                <a:spcPts val="1200"/>
              </a:spcBef>
              <a:spcAft>
                <a:spcPts val="0"/>
              </a:spcAft>
              <a:buClr>
                <a:schemeClr val="dk1"/>
              </a:buClr>
              <a:buSzPts val="2200"/>
              <a:buFont typeface="Arial"/>
              <a:buChar char="​"/>
              <a:defRPr sz="2200" b="1">
                <a:solidFill>
                  <a:schemeClr val="dk1"/>
                </a:solidFill>
                <a:latin typeface="Arial"/>
                <a:ea typeface="Arial"/>
                <a:cs typeface="Arial"/>
                <a:sym typeface="Arial"/>
              </a:defRPr>
            </a:lvl6pPr>
            <a:lvl7pPr marL="3200400" lvl="6" indent="-368300" algn="l" rtl="0">
              <a:lnSpc>
                <a:spcPct val="100000"/>
              </a:lnSpc>
              <a:spcBef>
                <a:spcPts val="1200"/>
              </a:spcBef>
              <a:spcAft>
                <a:spcPts val="0"/>
              </a:spcAft>
              <a:buSzPts val="2200"/>
              <a:buFont typeface="Arial"/>
              <a:buChar char="​"/>
              <a:defRPr sz="2200" b="1">
                <a:solidFill>
                  <a:schemeClr val="dk1"/>
                </a:solidFill>
                <a:latin typeface="Arial"/>
                <a:ea typeface="Arial"/>
                <a:cs typeface="Arial"/>
                <a:sym typeface="Arial"/>
              </a:defRPr>
            </a:lvl7pPr>
            <a:lvl8pPr marL="3657600" lvl="7" indent="-368300" algn="l" rtl="0">
              <a:lnSpc>
                <a:spcPct val="100000"/>
              </a:lnSpc>
              <a:spcBef>
                <a:spcPts val="1200"/>
              </a:spcBef>
              <a:spcAft>
                <a:spcPts val="0"/>
              </a:spcAft>
              <a:buClr>
                <a:schemeClr val="dk1"/>
              </a:buClr>
              <a:buSzPts val="2200"/>
              <a:buFont typeface="Arial"/>
              <a:buChar char="​"/>
              <a:defRPr sz="2200" b="1">
                <a:solidFill>
                  <a:schemeClr val="dk1"/>
                </a:solidFill>
                <a:latin typeface="Arial"/>
                <a:ea typeface="Arial"/>
                <a:cs typeface="Arial"/>
                <a:sym typeface="Arial"/>
              </a:defRPr>
            </a:lvl8pPr>
            <a:lvl9pPr marL="4114800" lvl="8" indent="-368300" algn="l" rtl="0">
              <a:lnSpc>
                <a:spcPct val="100000"/>
              </a:lnSpc>
              <a:spcBef>
                <a:spcPts val="1200"/>
              </a:spcBef>
              <a:spcAft>
                <a:spcPts val="600"/>
              </a:spcAft>
              <a:buClr>
                <a:schemeClr val="dk1"/>
              </a:buClr>
              <a:buSzPts val="2200"/>
              <a:buFont typeface="Arial"/>
              <a:buChar char="​"/>
              <a:defRPr sz="2200" b="1">
                <a:solidFill>
                  <a:schemeClr val="dk1"/>
                </a:solidFill>
                <a:latin typeface="Arial"/>
                <a:ea typeface="Arial"/>
                <a:cs typeface="Arial"/>
                <a:sym typeface="Arial"/>
              </a:defRPr>
            </a:lvl9pPr>
          </a:lstStyle>
          <a:p>
            <a:endParaRPr/>
          </a:p>
        </p:txBody>
      </p:sp>
      <p:sp>
        <p:nvSpPr>
          <p:cNvPr id="675" name="Google Shape;675;gebcc1785b2_0_843"/>
          <p:cNvSpPr/>
          <p:nvPr/>
        </p:nvSpPr>
        <p:spPr>
          <a:xfrm>
            <a:off x="10853492" y="44676"/>
            <a:ext cx="1338600" cy="1818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700" b="0" i="0" u="none" strike="noStrike" cap="none">
                <a:solidFill>
                  <a:schemeClr val="dk2"/>
                </a:solidFill>
                <a:latin typeface="Arial"/>
                <a:ea typeface="Arial"/>
                <a:cs typeface="Arial"/>
                <a:sym typeface="Arial"/>
              </a:rPr>
              <a:t>© 2021 SPLUNK INC.</a:t>
            </a:r>
            <a:endParaRPr sz="700" b="0" i="0" u="none" strike="noStrike" cap="none">
              <a:solidFill>
                <a:schemeClr val="dk2"/>
              </a:solidFill>
              <a:latin typeface="Arial"/>
              <a:ea typeface="Arial"/>
              <a:cs typeface="Arial"/>
              <a:sym typeface="Arial"/>
            </a:endParaRPr>
          </a:p>
        </p:txBody>
      </p:sp>
      <p:pic>
        <p:nvPicPr>
          <p:cNvPr id="676" name="Google Shape;676;gebcc1785b2_0_84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9768417" y="6398745"/>
            <a:ext cx="1737781" cy="23271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matchingName="Big Statement">
  <p:cSld name="Big Statement">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677"/>
        <p:cNvGrpSpPr/>
        <p:nvPr/>
      </p:nvGrpSpPr>
      <p:grpSpPr>
        <a:xfrm>
          <a:off x="0" y="0"/>
          <a:ext cx="0" cy="0"/>
          <a:chOff x="0" y="0"/>
          <a:chExt cx="0" cy="0"/>
        </a:xfrm>
      </p:grpSpPr>
      <p:sp>
        <p:nvSpPr>
          <p:cNvPr id="678" name="Google Shape;678;gebcc1785b2_0_847"/>
          <p:cNvSpPr/>
          <p:nvPr/>
        </p:nvSpPr>
        <p:spPr>
          <a:xfrm>
            <a:off x="1588" y="-303212"/>
            <a:ext cx="8369300" cy="2132013"/>
          </a:xfrm>
          <a:custGeom>
            <a:avLst/>
            <a:gdLst/>
            <a:ahLst/>
            <a:cxnLst/>
            <a:rect l="l" t="t" r="r" b="b"/>
            <a:pathLst>
              <a:path w="5272" h="1343" extrusionOk="0">
                <a:moveTo>
                  <a:pt x="3761" y="6"/>
                </a:moveTo>
                <a:lnTo>
                  <a:pt x="3970" y="946"/>
                </a:lnTo>
                <a:lnTo>
                  <a:pt x="3972" y="950"/>
                </a:lnTo>
                <a:lnTo>
                  <a:pt x="3975" y="947"/>
                </a:lnTo>
                <a:lnTo>
                  <a:pt x="4508" y="569"/>
                </a:lnTo>
                <a:lnTo>
                  <a:pt x="5265" y="1340"/>
                </a:lnTo>
                <a:lnTo>
                  <a:pt x="4348" y="1340"/>
                </a:lnTo>
                <a:lnTo>
                  <a:pt x="4342" y="1340"/>
                </a:lnTo>
                <a:lnTo>
                  <a:pt x="3917" y="1340"/>
                </a:lnTo>
                <a:lnTo>
                  <a:pt x="3345" y="1340"/>
                </a:lnTo>
                <a:lnTo>
                  <a:pt x="2276" y="1340"/>
                </a:lnTo>
                <a:lnTo>
                  <a:pt x="2150" y="1340"/>
                </a:lnTo>
                <a:lnTo>
                  <a:pt x="1008" y="1340"/>
                </a:lnTo>
                <a:lnTo>
                  <a:pt x="1008" y="1340"/>
                </a:lnTo>
                <a:lnTo>
                  <a:pt x="996" y="1340"/>
                </a:lnTo>
                <a:lnTo>
                  <a:pt x="7" y="1340"/>
                </a:lnTo>
                <a:lnTo>
                  <a:pt x="974" y="501"/>
                </a:lnTo>
                <a:lnTo>
                  <a:pt x="1359" y="1105"/>
                </a:lnTo>
                <a:lnTo>
                  <a:pt x="1360" y="1107"/>
                </a:lnTo>
                <a:lnTo>
                  <a:pt x="1363" y="1105"/>
                </a:lnTo>
                <a:lnTo>
                  <a:pt x="2026" y="653"/>
                </a:lnTo>
                <a:lnTo>
                  <a:pt x="2270" y="874"/>
                </a:lnTo>
                <a:lnTo>
                  <a:pt x="2272" y="875"/>
                </a:lnTo>
                <a:lnTo>
                  <a:pt x="2273" y="874"/>
                </a:lnTo>
                <a:lnTo>
                  <a:pt x="2794" y="480"/>
                </a:lnTo>
                <a:lnTo>
                  <a:pt x="3071" y="638"/>
                </a:lnTo>
                <a:lnTo>
                  <a:pt x="3073" y="640"/>
                </a:lnTo>
                <a:lnTo>
                  <a:pt x="3074" y="638"/>
                </a:lnTo>
                <a:lnTo>
                  <a:pt x="3761" y="6"/>
                </a:lnTo>
                <a:moveTo>
                  <a:pt x="3762" y="0"/>
                </a:moveTo>
                <a:lnTo>
                  <a:pt x="3072" y="636"/>
                </a:lnTo>
                <a:lnTo>
                  <a:pt x="2794" y="477"/>
                </a:lnTo>
                <a:lnTo>
                  <a:pt x="2272" y="872"/>
                </a:lnTo>
                <a:lnTo>
                  <a:pt x="2026" y="650"/>
                </a:lnTo>
                <a:lnTo>
                  <a:pt x="1362" y="1103"/>
                </a:lnTo>
                <a:lnTo>
                  <a:pt x="974" y="497"/>
                </a:lnTo>
                <a:lnTo>
                  <a:pt x="0" y="1343"/>
                </a:lnTo>
                <a:lnTo>
                  <a:pt x="996" y="1343"/>
                </a:lnTo>
                <a:lnTo>
                  <a:pt x="996" y="1343"/>
                </a:lnTo>
                <a:lnTo>
                  <a:pt x="2150" y="1343"/>
                </a:lnTo>
                <a:lnTo>
                  <a:pt x="2150" y="1343"/>
                </a:lnTo>
                <a:lnTo>
                  <a:pt x="2276" y="1343"/>
                </a:lnTo>
                <a:lnTo>
                  <a:pt x="3345" y="1343"/>
                </a:lnTo>
                <a:lnTo>
                  <a:pt x="3917" y="1343"/>
                </a:lnTo>
                <a:lnTo>
                  <a:pt x="4342" y="1343"/>
                </a:lnTo>
                <a:lnTo>
                  <a:pt x="4348" y="1343"/>
                </a:lnTo>
                <a:lnTo>
                  <a:pt x="5272" y="1343"/>
                </a:lnTo>
                <a:lnTo>
                  <a:pt x="4508" y="566"/>
                </a:lnTo>
                <a:lnTo>
                  <a:pt x="3973" y="945"/>
                </a:lnTo>
                <a:lnTo>
                  <a:pt x="3762" y="0"/>
                </a:lnTo>
                <a:lnTo>
                  <a:pt x="3762"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79" name="Google Shape;679;gebcc1785b2_0_847"/>
          <p:cNvSpPr/>
          <p:nvPr/>
        </p:nvSpPr>
        <p:spPr>
          <a:xfrm>
            <a:off x="10848521" y="75561"/>
            <a:ext cx="1338600" cy="1818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700" b="0" i="0">
                <a:solidFill>
                  <a:schemeClr val="lt1"/>
                </a:solidFill>
                <a:latin typeface="Arial"/>
                <a:ea typeface="Arial"/>
                <a:cs typeface="Arial"/>
                <a:sym typeface="Arial"/>
              </a:rPr>
              <a:t>© 2021 SPLUNK INC.</a:t>
            </a:r>
            <a:endParaRPr sz="700">
              <a:solidFill>
                <a:schemeClr val="lt1"/>
              </a:solidFill>
              <a:latin typeface="Arial"/>
              <a:ea typeface="Arial"/>
              <a:cs typeface="Arial"/>
              <a:sym typeface="Arial"/>
            </a:endParaRPr>
          </a:p>
        </p:txBody>
      </p:sp>
      <p:pic>
        <p:nvPicPr>
          <p:cNvPr id="680" name="Google Shape;680;gebcc1785b2_0_84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9768417" y="6398745"/>
            <a:ext cx="1737781" cy="232711"/>
          </a:xfrm>
          <a:prstGeom prst="rect">
            <a:avLst/>
          </a:prstGeom>
          <a:noFill/>
          <a:ln>
            <a:noFill/>
          </a:ln>
        </p:spPr>
      </p:pic>
      <p:sp>
        <p:nvSpPr>
          <p:cNvPr id="681" name="Google Shape;681;gebcc1785b2_0_847"/>
          <p:cNvSpPr txBox="1">
            <a:spLocks noGrp="1"/>
          </p:cNvSpPr>
          <p:nvPr>
            <p:ph type="body" idx="1"/>
          </p:nvPr>
        </p:nvSpPr>
        <p:spPr>
          <a:xfrm>
            <a:off x="685799" y="812801"/>
            <a:ext cx="10820400" cy="2370900"/>
          </a:xfrm>
          <a:prstGeom prst="rect">
            <a:avLst/>
          </a:prstGeom>
          <a:noFill/>
          <a:ln>
            <a:noFill/>
          </a:ln>
        </p:spPr>
        <p:txBody>
          <a:bodyPr spcFirstLastPara="1" wrap="square" lIns="0" tIns="0" rIns="0" bIns="0" anchor="ctr" anchorCtr="0">
            <a:noAutofit/>
          </a:bodyPr>
          <a:lstStyle>
            <a:lvl1pPr marL="457200" lvl="0" indent="-571500" algn="ctr" rtl="0">
              <a:lnSpc>
                <a:spcPct val="83000"/>
              </a:lnSpc>
              <a:spcBef>
                <a:spcPts val="1200"/>
              </a:spcBef>
              <a:spcAft>
                <a:spcPts val="0"/>
              </a:spcAft>
              <a:buClr>
                <a:schemeClr val="dk1"/>
              </a:buClr>
              <a:buSzPts val="5400"/>
              <a:buFont typeface="Arial"/>
              <a:buChar char="​"/>
              <a:defRPr sz="5400" b="1">
                <a:solidFill>
                  <a:schemeClr val="dk1"/>
                </a:solidFill>
                <a:latin typeface="Arial"/>
                <a:ea typeface="Arial"/>
                <a:cs typeface="Arial"/>
                <a:sym typeface="Arial"/>
              </a:defRPr>
            </a:lvl1pPr>
            <a:lvl2pPr marL="914400" lvl="1" indent="-431800" algn="ctr" rtl="0">
              <a:lnSpc>
                <a:spcPct val="83000"/>
              </a:lnSpc>
              <a:spcBef>
                <a:spcPts val="800"/>
              </a:spcBef>
              <a:spcAft>
                <a:spcPts val="0"/>
              </a:spcAft>
              <a:buSzPts val="3200"/>
              <a:buFont typeface="Arial"/>
              <a:buChar char="​"/>
              <a:defRPr sz="3200" b="0">
                <a:solidFill>
                  <a:schemeClr val="dk2"/>
                </a:solidFill>
                <a:latin typeface="Arial"/>
                <a:ea typeface="Arial"/>
                <a:cs typeface="Arial"/>
                <a:sym typeface="Arial"/>
              </a:defRPr>
            </a:lvl2pPr>
            <a:lvl3pPr marL="1371600" lvl="2" indent="-381000" algn="ctr" rtl="0">
              <a:lnSpc>
                <a:spcPct val="83000"/>
              </a:lnSpc>
              <a:spcBef>
                <a:spcPts val="1200"/>
              </a:spcBef>
              <a:spcAft>
                <a:spcPts val="0"/>
              </a:spcAft>
              <a:buClr>
                <a:schemeClr val="dk1"/>
              </a:buClr>
              <a:buSzPts val="2400"/>
              <a:buFont typeface="Arial"/>
              <a:buChar char="​"/>
              <a:defRPr sz="2400" b="0">
                <a:solidFill>
                  <a:schemeClr val="dk1"/>
                </a:solidFill>
                <a:latin typeface="Arial"/>
                <a:ea typeface="Arial"/>
                <a:cs typeface="Arial"/>
                <a:sym typeface="Arial"/>
              </a:defRPr>
            </a:lvl3pPr>
            <a:lvl4pPr marL="1828800" lvl="3" indent="-381000" algn="ctr" rtl="0">
              <a:lnSpc>
                <a:spcPct val="83000"/>
              </a:lnSpc>
              <a:spcBef>
                <a:spcPts val="1200"/>
              </a:spcBef>
              <a:spcAft>
                <a:spcPts val="0"/>
              </a:spcAft>
              <a:buClr>
                <a:schemeClr val="dk1"/>
              </a:buClr>
              <a:buSzPts val="2400"/>
              <a:buFont typeface="Arial"/>
              <a:buChar char="​"/>
              <a:defRPr sz="2400" b="0">
                <a:solidFill>
                  <a:schemeClr val="dk1"/>
                </a:solidFill>
                <a:latin typeface="Arial"/>
                <a:ea typeface="Arial"/>
                <a:cs typeface="Arial"/>
                <a:sym typeface="Arial"/>
              </a:defRPr>
            </a:lvl4pPr>
            <a:lvl5pPr marL="2286000" lvl="4" indent="-381000" algn="ctr" rtl="0">
              <a:lnSpc>
                <a:spcPct val="83000"/>
              </a:lnSpc>
              <a:spcBef>
                <a:spcPts val="1200"/>
              </a:spcBef>
              <a:spcAft>
                <a:spcPts val="0"/>
              </a:spcAft>
              <a:buClr>
                <a:schemeClr val="dk1"/>
              </a:buClr>
              <a:buSzPts val="2400"/>
              <a:buFont typeface="Arial"/>
              <a:buChar char="​"/>
              <a:defRPr sz="2400" b="0">
                <a:solidFill>
                  <a:schemeClr val="dk1"/>
                </a:solidFill>
                <a:latin typeface="Arial"/>
                <a:ea typeface="Arial"/>
                <a:cs typeface="Arial"/>
                <a:sym typeface="Arial"/>
              </a:defRPr>
            </a:lvl5pPr>
            <a:lvl6pPr marL="2743200" lvl="5" indent="-381000" algn="ctr" rtl="0">
              <a:lnSpc>
                <a:spcPct val="83000"/>
              </a:lnSpc>
              <a:spcBef>
                <a:spcPts val="1200"/>
              </a:spcBef>
              <a:spcAft>
                <a:spcPts val="0"/>
              </a:spcAft>
              <a:buClr>
                <a:schemeClr val="dk1"/>
              </a:buClr>
              <a:buSzPts val="2400"/>
              <a:buFont typeface="Arial"/>
              <a:buChar char="​"/>
              <a:defRPr sz="2400" b="0">
                <a:solidFill>
                  <a:schemeClr val="dk1"/>
                </a:solidFill>
                <a:latin typeface="Arial"/>
                <a:ea typeface="Arial"/>
                <a:cs typeface="Arial"/>
                <a:sym typeface="Arial"/>
              </a:defRPr>
            </a:lvl6pPr>
            <a:lvl7pPr marL="3200400" lvl="6" indent="-381000" algn="ctr" rtl="0">
              <a:lnSpc>
                <a:spcPct val="83000"/>
              </a:lnSpc>
              <a:spcBef>
                <a:spcPts val="1200"/>
              </a:spcBef>
              <a:spcAft>
                <a:spcPts val="0"/>
              </a:spcAft>
              <a:buSzPts val="2400"/>
              <a:buFont typeface="Arial"/>
              <a:buChar char="​"/>
              <a:defRPr sz="2400" b="0">
                <a:solidFill>
                  <a:schemeClr val="dk1"/>
                </a:solidFill>
                <a:latin typeface="Arial"/>
                <a:ea typeface="Arial"/>
                <a:cs typeface="Arial"/>
                <a:sym typeface="Arial"/>
              </a:defRPr>
            </a:lvl7pPr>
            <a:lvl8pPr marL="3657600" lvl="7" indent="-381000" algn="ctr" rtl="0">
              <a:lnSpc>
                <a:spcPct val="83000"/>
              </a:lnSpc>
              <a:spcBef>
                <a:spcPts val="1200"/>
              </a:spcBef>
              <a:spcAft>
                <a:spcPts val="0"/>
              </a:spcAft>
              <a:buClr>
                <a:schemeClr val="dk1"/>
              </a:buClr>
              <a:buSzPts val="2400"/>
              <a:buFont typeface="Arial"/>
              <a:buChar char="​"/>
              <a:defRPr sz="2400" b="0">
                <a:solidFill>
                  <a:schemeClr val="dk1"/>
                </a:solidFill>
                <a:latin typeface="Arial"/>
                <a:ea typeface="Arial"/>
                <a:cs typeface="Arial"/>
                <a:sym typeface="Arial"/>
              </a:defRPr>
            </a:lvl8pPr>
            <a:lvl9pPr marL="4114800" lvl="8" indent="-381000" algn="ctr" rtl="0">
              <a:lnSpc>
                <a:spcPct val="83000"/>
              </a:lnSpc>
              <a:spcBef>
                <a:spcPts val="1200"/>
              </a:spcBef>
              <a:spcAft>
                <a:spcPts val="1200"/>
              </a:spcAft>
              <a:buClr>
                <a:schemeClr val="dk1"/>
              </a:buClr>
              <a:buSzPts val="2400"/>
              <a:buFont typeface="Arial"/>
              <a:buChar char="​"/>
              <a:defRPr sz="2400" b="0">
                <a:solidFill>
                  <a:schemeClr val="dk1"/>
                </a:solidFill>
                <a:latin typeface="Arial"/>
                <a:ea typeface="Arial"/>
                <a:cs typeface="Arial"/>
                <a:sym typeface="Arial"/>
              </a:defRPr>
            </a:lvl9pPr>
          </a:lstStyle>
          <a:p>
            <a:endParaRPr/>
          </a:p>
        </p:txBody>
      </p:sp>
      <p:sp>
        <p:nvSpPr>
          <p:cNvPr id="682" name="Google Shape;682;gebcc1785b2_0_847"/>
          <p:cNvSpPr/>
          <p:nvPr/>
        </p:nvSpPr>
        <p:spPr>
          <a:xfrm>
            <a:off x="10853492" y="44676"/>
            <a:ext cx="1338600" cy="1818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700" b="0" i="0">
                <a:solidFill>
                  <a:schemeClr val="dk2"/>
                </a:solidFill>
                <a:latin typeface="Arial"/>
                <a:ea typeface="Arial"/>
                <a:cs typeface="Arial"/>
                <a:sym typeface="Arial"/>
              </a:rPr>
              <a:t>© 2021 SPLUNK INC.</a:t>
            </a:r>
            <a:endParaRPr sz="700">
              <a:solidFill>
                <a:schemeClr val="dk2"/>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Sidebar w/ Content">
  <p:cSld name="Sidebar w/ Content">
    <p:spTree>
      <p:nvGrpSpPr>
        <p:cNvPr id="1" name="Shape 683"/>
        <p:cNvGrpSpPr/>
        <p:nvPr/>
      </p:nvGrpSpPr>
      <p:grpSpPr>
        <a:xfrm>
          <a:off x="0" y="0"/>
          <a:ext cx="0" cy="0"/>
          <a:chOff x="0" y="0"/>
          <a:chExt cx="0" cy="0"/>
        </a:xfrm>
      </p:grpSpPr>
      <p:pic>
        <p:nvPicPr>
          <p:cNvPr id="684" name="Google Shape;684;gebcc1785b2_0_853"/>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226544"/>
            <a:ext cx="4521030" cy="6631457"/>
          </a:xfrm>
          <a:prstGeom prst="rect">
            <a:avLst/>
          </a:prstGeom>
          <a:noFill/>
          <a:ln>
            <a:noFill/>
          </a:ln>
        </p:spPr>
      </p:pic>
      <p:sp>
        <p:nvSpPr>
          <p:cNvPr id="685" name="Google Shape;685;gebcc1785b2_0_853"/>
          <p:cNvSpPr txBox="1">
            <a:spLocks noGrp="1"/>
          </p:cNvSpPr>
          <p:nvPr>
            <p:ph type="body" idx="1"/>
          </p:nvPr>
        </p:nvSpPr>
        <p:spPr>
          <a:xfrm>
            <a:off x="685799" y="812801"/>
            <a:ext cx="3156000" cy="5364300"/>
          </a:xfrm>
          <a:prstGeom prst="rect">
            <a:avLst/>
          </a:prstGeom>
          <a:noFill/>
          <a:ln>
            <a:noFill/>
          </a:ln>
        </p:spPr>
        <p:txBody>
          <a:bodyPr spcFirstLastPara="1" wrap="square" lIns="0" tIns="0" rIns="0" bIns="0" anchor="t" anchorCtr="0">
            <a:noAutofit/>
          </a:bodyPr>
          <a:lstStyle>
            <a:lvl1pPr marL="457200" lvl="0" indent="-495300" algn="l" rtl="0">
              <a:lnSpc>
                <a:spcPct val="90000"/>
              </a:lnSpc>
              <a:spcBef>
                <a:spcPts val="1200"/>
              </a:spcBef>
              <a:spcAft>
                <a:spcPts val="0"/>
              </a:spcAft>
              <a:buClr>
                <a:schemeClr val="dk1"/>
              </a:buClr>
              <a:buSzPts val="4200"/>
              <a:buFont typeface="Arial"/>
              <a:buChar char="​"/>
              <a:defRPr sz="4200" b="1">
                <a:solidFill>
                  <a:schemeClr val="dk1"/>
                </a:solidFill>
                <a:latin typeface="Arial"/>
                <a:ea typeface="Arial"/>
                <a:cs typeface="Arial"/>
                <a:sym typeface="Arial"/>
              </a:defRPr>
            </a:lvl1pPr>
            <a:lvl2pPr marL="914400" lvl="1" indent="-368300" algn="l" rtl="0">
              <a:lnSpc>
                <a:spcPct val="83000"/>
              </a:lnSpc>
              <a:spcBef>
                <a:spcPts val="300"/>
              </a:spcBef>
              <a:spcAft>
                <a:spcPts val="0"/>
              </a:spcAft>
              <a:buSzPts val="2200"/>
              <a:buFont typeface="Arial"/>
              <a:buChar char="​"/>
              <a:defRPr sz="2200">
                <a:solidFill>
                  <a:schemeClr val="dk2"/>
                </a:solidFill>
                <a:latin typeface="Arial"/>
                <a:ea typeface="Arial"/>
                <a:cs typeface="Arial"/>
                <a:sym typeface="Arial"/>
              </a:defRPr>
            </a:lvl2pPr>
            <a:lvl3pPr marL="1371600" lvl="2" indent="-342900" algn="l" rtl="0">
              <a:lnSpc>
                <a:spcPct val="120000"/>
              </a:lnSpc>
              <a:spcBef>
                <a:spcPts val="1200"/>
              </a:spcBef>
              <a:spcAft>
                <a:spcPts val="0"/>
              </a:spcAft>
              <a:buClr>
                <a:schemeClr val="dk1"/>
              </a:buClr>
              <a:buSzPts val="1800"/>
              <a:buFont typeface="Arial"/>
              <a:buChar char="​"/>
              <a:defRPr sz="1800">
                <a:solidFill>
                  <a:schemeClr val="dk1"/>
                </a:solidFill>
                <a:latin typeface="Arial"/>
                <a:ea typeface="Arial"/>
                <a:cs typeface="Arial"/>
                <a:sym typeface="Arial"/>
              </a:defRPr>
            </a:lvl3pPr>
            <a:lvl4pPr marL="1828800" lvl="3" indent="-317500" algn="l" rtl="0">
              <a:lnSpc>
                <a:spcPct val="90000"/>
              </a:lnSpc>
              <a:spcBef>
                <a:spcPts val="400"/>
              </a:spcBef>
              <a:spcAft>
                <a:spcPts val="0"/>
              </a:spcAft>
              <a:buClr>
                <a:schemeClr val="accent1"/>
              </a:buClr>
              <a:buSzPts val="1400"/>
              <a:buFont typeface="Arial"/>
              <a:buChar char="•"/>
              <a:defRPr sz="1400" b="0">
                <a:solidFill>
                  <a:schemeClr val="dk1"/>
                </a:solidFill>
                <a:latin typeface="Arial"/>
                <a:ea typeface="Arial"/>
                <a:cs typeface="Arial"/>
                <a:sym typeface="Arial"/>
              </a:defRPr>
            </a:lvl4pPr>
            <a:lvl5pPr marL="2286000" lvl="4" indent="-304800" algn="l" rtl="0">
              <a:lnSpc>
                <a:spcPct val="85000"/>
              </a:lnSpc>
              <a:spcBef>
                <a:spcPts val="400"/>
              </a:spcBef>
              <a:spcAft>
                <a:spcPts val="0"/>
              </a:spcAft>
              <a:buClr>
                <a:schemeClr val="dk1"/>
              </a:buClr>
              <a:buSzPts val="1200"/>
              <a:buFont typeface="Arial"/>
              <a:buChar char="–"/>
              <a:defRPr sz="1200">
                <a:solidFill>
                  <a:schemeClr val="dk1"/>
                </a:solidFill>
                <a:latin typeface="Arial"/>
                <a:ea typeface="Arial"/>
                <a:cs typeface="Arial"/>
                <a:sym typeface="Arial"/>
              </a:defRPr>
            </a:lvl5pPr>
            <a:lvl6pPr marL="2743200" lvl="5" indent="-355600" algn="l" rtl="0">
              <a:lnSpc>
                <a:spcPct val="90000"/>
              </a:lnSpc>
              <a:spcBef>
                <a:spcPts val="1200"/>
              </a:spcBef>
              <a:spcAft>
                <a:spcPts val="0"/>
              </a:spcAft>
              <a:buClr>
                <a:schemeClr val="dk1"/>
              </a:buClr>
              <a:buSzPts val="2000"/>
              <a:buFont typeface="Arial"/>
              <a:buChar char="​"/>
              <a:defRPr sz="2000" b="1">
                <a:solidFill>
                  <a:schemeClr val="dk1"/>
                </a:solidFill>
                <a:latin typeface="Arial"/>
                <a:ea typeface="Arial"/>
                <a:cs typeface="Arial"/>
                <a:sym typeface="Arial"/>
              </a:defRPr>
            </a:lvl6pPr>
            <a:lvl7pPr marL="3200400" lvl="6" indent="-317500" algn="l" rtl="0">
              <a:lnSpc>
                <a:spcPct val="90000"/>
              </a:lnSpc>
              <a:spcBef>
                <a:spcPts val="0"/>
              </a:spcBef>
              <a:spcAft>
                <a:spcPts val="0"/>
              </a:spcAft>
              <a:buSzPts val="1400"/>
              <a:buFont typeface="Arial"/>
              <a:buChar char="​"/>
              <a:defRPr sz="1400">
                <a:solidFill>
                  <a:schemeClr val="dk1"/>
                </a:solidFill>
                <a:latin typeface="Arial"/>
                <a:ea typeface="Arial"/>
                <a:cs typeface="Arial"/>
                <a:sym typeface="Arial"/>
              </a:defRPr>
            </a:lvl7pPr>
            <a:lvl8pPr marL="3657600" lvl="7" indent="-317500" algn="l" rtl="0">
              <a:lnSpc>
                <a:spcPct val="120000"/>
              </a:lnSpc>
              <a:spcBef>
                <a:spcPts val="400"/>
              </a:spcBef>
              <a:spcAft>
                <a:spcPts val="0"/>
              </a:spcAft>
              <a:buClr>
                <a:schemeClr val="dk1"/>
              </a:buClr>
              <a:buSzPts val="1400"/>
              <a:buFont typeface="Arial"/>
              <a:buChar char="​"/>
              <a:defRPr sz="1400">
                <a:solidFill>
                  <a:schemeClr val="dk1"/>
                </a:solidFill>
                <a:latin typeface="Arial"/>
                <a:ea typeface="Arial"/>
                <a:cs typeface="Arial"/>
                <a:sym typeface="Arial"/>
              </a:defRPr>
            </a:lvl8pPr>
            <a:lvl9pPr marL="4114800" lvl="8" indent="-304800" algn="l" rtl="0">
              <a:lnSpc>
                <a:spcPct val="80000"/>
              </a:lnSpc>
              <a:spcBef>
                <a:spcPts val="600"/>
              </a:spcBef>
              <a:spcAft>
                <a:spcPts val="0"/>
              </a:spcAft>
              <a:buClr>
                <a:schemeClr val="dk1"/>
              </a:buClr>
              <a:buSzPts val="1200"/>
              <a:buFont typeface="Arial"/>
              <a:buChar char="•"/>
              <a:defRPr sz="1200" b="0">
                <a:solidFill>
                  <a:schemeClr val="dk1"/>
                </a:solidFill>
                <a:latin typeface="Arial"/>
                <a:ea typeface="Arial"/>
                <a:cs typeface="Arial"/>
                <a:sym typeface="Arial"/>
              </a:defRPr>
            </a:lvl9pPr>
          </a:lstStyle>
          <a:p>
            <a:endParaRPr/>
          </a:p>
        </p:txBody>
      </p:sp>
      <p:sp>
        <p:nvSpPr>
          <p:cNvPr id="686" name="Google Shape;686;gebcc1785b2_0_853"/>
          <p:cNvSpPr txBox="1">
            <a:spLocks noGrp="1"/>
          </p:cNvSpPr>
          <p:nvPr>
            <p:ph type="body" idx="2"/>
          </p:nvPr>
        </p:nvSpPr>
        <p:spPr>
          <a:xfrm>
            <a:off x="5194300" y="812801"/>
            <a:ext cx="6312000" cy="5364300"/>
          </a:xfrm>
          <a:prstGeom prst="rect">
            <a:avLst/>
          </a:prstGeom>
          <a:noFill/>
          <a:ln>
            <a:noFill/>
          </a:ln>
        </p:spPr>
        <p:txBody>
          <a:bodyPr spcFirstLastPara="1" wrap="square" lIns="0" tIns="0" rIns="0" bIns="0" anchor="t" anchorCtr="0">
            <a:noAutofit/>
          </a:bodyPr>
          <a:lstStyle>
            <a:lvl1pPr marL="457200" lvl="0" indent="-381000" algn="l" rtl="0">
              <a:lnSpc>
                <a:spcPct val="85000"/>
              </a:lnSpc>
              <a:spcBef>
                <a:spcPts val="3000"/>
              </a:spcBef>
              <a:spcAft>
                <a:spcPts val="0"/>
              </a:spcAft>
              <a:buClr>
                <a:schemeClr val="accent1"/>
              </a:buClr>
              <a:buSzPts val="2400"/>
              <a:buFont typeface="Arial"/>
              <a:buChar char="•"/>
              <a:defRPr sz="2400" b="0">
                <a:latin typeface="Arial"/>
                <a:ea typeface="Arial"/>
                <a:cs typeface="Arial"/>
                <a:sym typeface="Arial"/>
              </a:defRPr>
            </a:lvl1pPr>
            <a:lvl2pPr marL="914400" lvl="1" indent="-342900" algn="l" rtl="0">
              <a:lnSpc>
                <a:spcPct val="85000"/>
              </a:lnSpc>
              <a:spcBef>
                <a:spcPts val="400"/>
              </a:spcBef>
              <a:spcAft>
                <a:spcPts val="0"/>
              </a:spcAft>
              <a:buClr>
                <a:srgbClr val="737373"/>
              </a:buClr>
              <a:buSzPts val="1800"/>
              <a:buFont typeface="NTR"/>
              <a:buChar char="–"/>
              <a:defRPr sz="1800">
                <a:solidFill>
                  <a:srgbClr val="737373"/>
                </a:solidFill>
                <a:latin typeface="Arial"/>
                <a:ea typeface="Arial"/>
                <a:cs typeface="Arial"/>
                <a:sym typeface="Arial"/>
              </a:defRPr>
            </a:lvl2pPr>
            <a:lvl3pPr marL="1371600" lvl="2" indent="-355600" algn="l" rtl="0">
              <a:lnSpc>
                <a:spcPct val="90000"/>
              </a:lnSpc>
              <a:spcBef>
                <a:spcPts val="1200"/>
              </a:spcBef>
              <a:spcAft>
                <a:spcPts val="0"/>
              </a:spcAft>
              <a:buClr>
                <a:schemeClr val="dk1"/>
              </a:buClr>
              <a:buSzPts val="2000"/>
              <a:buFont typeface="Arial"/>
              <a:buChar char="​"/>
              <a:defRPr sz="2000" b="1">
                <a:solidFill>
                  <a:schemeClr val="dk1"/>
                </a:solidFill>
                <a:latin typeface="Arial"/>
                <a:ea typeface="Arial"/>
                <a:cs typeface="Arial"/>
                <a:sym typeface="Arial"/>
              </a:defRPr>
            </a:lvl3pPr>
            <a:lvl4pPr marL="1828800" lvl="3" indent="-330200" algn="l" rtl="0">
              <a:lnSpc>
                <a:spcPct val="90000"/>
              </a:lnSpc>
              <a:spcBef>
                <a:spcPts val="0"/>
              </a:spcBef>
              <a:spcAft>
                <a:spcPts val="0"/>
              </a:spcAft>
              <a:buClr>
                <a:schemeClr val="accent1"/>
              </a:buClr>
              <a:buSzPts val="1600"/>
              <a:buFont typeface="Arial"/>
              <a:buChar char="​"/>
              <a:defRPr sz="1600" b="0">
                <a:solidFill>
                  <a:schemeClr val="accent1"/>
                </a:solidFill>
                <a:latin typeface="Arial"/>
                <a:ea typeface="Arial"/>
                <a:cs typeface="Arial"/>
                <a:sym typeface="Arial"/>
              </a:defRPr>
            </a:lvl4pPr>
            <a:lvl5pPr marL="2286000" lvl="4" indent="-317500" algn="l" rtl="0">
              <a:lnSpc>
                <a:spcPct val="120000"/>
              </a:lnSpc>
              <a:spcBef>
                <a:spcPts val="800"/>
              </a:spcBef>
              <a:spcAft>
                <a:spcPts val="0"/>
              </a:spcAft>
              <a:buClr>
                <a:schemeClr val="dk1"/>
              </a:buClr>
              <a:buSzPts val="1400"/>
              <a:buFont typeface="Arial"/>
              <a:buChar char="​"/>
              <a:defRPr sz="1400">
                <a:solidFill>
                  <a:schemeClr val="dk1"/>
                </a:solidFill>
                <a:latin typeface="Arial"/>
                <a:ea typeface="Arial"/>
                <a:cs typeface="Arial"/>
                <a:sym typeface="Arial"/>
              </a:defRPr>
            </a:lvl5pPr>
            <a:lvl6pPr marL="2743200" lvl="5" indent="-304800" algn="l" rtl="0">
              <a:lnSpc>
                <a:spcPct val="85000"/>
              </a:lnSpc>
              <a:spcBef>
                <a:spcPts val="400"/>
              </a:spcBef>
              <a:spcAft>
                <a:spcPts val="0"/>
              </a:spcAft>
              <a:buClr>
                <a:schemeClr val="accent1"/>
              </a:buClr>
              <a:buSzPts val="1200"/>
              <a:buFont typeface="Arial"/>
              <a:buChar char="•"/>
              <a:defRPr sz="1200">
                <a:solidFill>
                  <a:schemeClr val="dk1"/>
                </a:solidFill>
                <a:latin typeface="Arial"/>
                <a:ea typeface="Arial"/>
                <a:cs typeface="Arial"/>
                <a:sym typeface="Arial"/>
              </a:defRPr>
            </a:lvl6pPr>
            <a:lvl7pPr marL="3200400" lvl="6" indent="-304800" algn="l" rtl="0">
              <a:lnSpc>
                <a:spcPct val="85000"/>
              </a:lnSpc>
              <a:spcBef>
                <a:spcPts val="600"/>
              </a:spcBef>
              <a:spcAft>
                <a:spcPts val="0"/>
              </a:spcAft>
              <a:buClr>
                <a:schemeClr val="dk1"/>
              </a:buClr>
              <a:buSzPts val="1200"/>
              <a:buFont typeface="Arial"/>
              <a:buChar char="‒"/>
              <a:defRPr sz="1200">
                <a:solidFill>
                  <a:schemeClr val="dk1"/>
                </a:solidFill>
                <a:latin typeface="Arial"/>
                <a:ea typeface="Arial"/>
                <a:cs typeface="Arial"/>
                <a:sym typeface="Arial"/>
              </a:defRPr>
            </a:lvl7pPr>
            <a:lvl8pPr marL="3657600" lvl="7" indent="-368300" algn="l" rtl="0">
              <a:lnSpc>
                <a:spcPct val="100000"/>
              </a:lnSpc>
              <a:spcBef>
                <a:spcPts val="1200"/>
              </a:spcBef>
              <a:spcAft>
                <a:spcPts val="0"/>
              </a:spcAft>
              <a:buClr>
                <a:schemeClr val="dk1"/>
              </a:buClr>
              <a:buSzPts val="2200"/>
              <a:buFont typeface="Arial"/>
              <a:buChar char="“"/>
              <a:defRPr sz="2200">
                <a:solidFill>
                  <a:schemeClr val="dk1"/>
                </a:solidFill>
                <a:latin typeface="Arial"/>
                <a:ea typeface="Arial"/>
                <a:cs typeface="Arial"/>
                <a:sym typeface="Arial"/>
              </a:defRPr>
            </a:lvl8pPr>
            <a:lvl9pPr marL="4114800" lvl="8" indent="-317500" algn="l" rtl="0">
              <a:lnSpc>
                <a:spcPct val="80000"/>
              </a:lnSpc>
              <a:spcBef>
                <a:spcPts val="600"/>
              </a:spcBef>
              <a:spcAft>
                <a:spcPts val="1200"/>
              </a:spcAft>
              <a:buClr>
                <a:schemeClr val="dk1"/>
              </a:buClr>
              <a:buSzPts val="1400"/>
              <a:buFont typeface="Arial"/>
              <a:buChar char="​"/>
              <a:defRPr sz="1400">
                <a:solidFill>
                  <a:schemeClr val="dk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matchingName="Customer Story with Logo">
  <p:cSld name="Customer Story with Logo">
    <p:spTree>
      <p:nvGrpSpPr>
        <p:cNvPr id="1" name="Shape 687"/>
        <p:cNvGrpSpPr/>
        <p:nvPr/>
      </p:nvGrpSpPr>
      <p:grpSpPr>
        <a:xfrm>
          <a:off x="0" y="0"/>
          <a:ext cx="0" cy="0"/>
          <a:chOff x="0" y="0"/>
          <a:chExt cx="0" cy="0"/>
        </a:xfrm>
      </p:grpSpPr>
      <p:sp>
        <p:nvSpPr>
          <p:cNvPr id="688" name="Google Shape;688;gebcc1785b2_0_857"/>
          <p:cNvSpPr/>
          <p:nvPr/>
        </p:nvSpPr>
        <p:spPr>
          <a:xfrm>
            <a:off x="3826576" y="800100"/>
            <a:ext cx="261300" cy="6057900"/>
          </a:xfrm>
          <a:prstGeom prst="rect">
            <a:avLst/>
          </a:prstGeom>
          <a:gradFill>
            <a:gsLst>
              <a:gs pos="0">
                <a:srgbClr val="EC008C"/>
              </a:gs>
              <a:gs pos="1000">
                <a:srgbClr val="EC008C"/>
              </a:gs>
              <a:gs pos="45000">
                <a:schemeClr val="accent2"/>
              </a:gs>
              <a:gs pos="100000">
                <a:srgbClr val="F99D1C"/>
              </a:gs>
            </a:gsLst>
            <a:lin ang="16200038" scaled="0"/>
          </a:gra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FFFFFF"/>
              </a:solidFill>
              <a:latin typeface="Arial"/>
              <a:ea typeface="Arial"/>
              <a:cs typeface="Arial"/>
              <a:sym typeface="Arial"/>
            </a:endParaRPr>
          </a:p>
        </p:txBody>
      </p:sp>
      <p:sp>
        <p:nvSpPr>
          <p:cNvPr id="689" name="Google Shape;689;gebcc1785b2_0_857"/>
          <p:cNvSpPr/>
          <p:nvPr/>
        </p:nvSpPr>
        <p:spPr>
          <a:xfrm>
            <a:off x="0" y="-1"/>
            <a:ext cx="3826500" cy="6858000"/>
          </a:xfrm>
          <a:prstGeom prst="rect">
            <a:avLst/>
          </a:prstGeom>
          <a:gradFill>
            <a:gsLst>
              <a:gs pos="0">
                <a:srgbClr val="E6E6E6">
                  <a:alpha val="69803"/>
                </a:srgbClr>
              </a:gs>
              <a:gs pos="22000">
                <a:schemeClr val="lt1"/>
              </a:gs>
              <a:gs pos="100000">
                <a:schemeClr val="lt1"/>
              </a:gs>
            </a:gsLst>
            <a:lin ang="5400012" scaled="0"/>
          </a:grad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endParaRPr sz="1800">
              <a:solidFill>
                <a:schemeClr val="lt1"/>
              </a:solidFill>
              <a:latin typeface="Arial"/>
              <a:ea typeface="Arial"/>
              <a:cs typeface="Arial"/>
              <a:sym typeface="Arial"/>
            </a:endParaRPr>
          </a:p>
        </p:txBody>
      </p:sp>
      <p:sp>
        <p:nvSpPr>
          <p:cNvPr id="690" name="Google Shape;690;gebcc1785b2_0_857"/>
          <p:cNvSpPr/>
          <p:nvPr/>
        </p:nvSpPr>
        <p:spPr>
          <a:xfrm>
            <a:off x="904363" y="899160"/>
            <a:ext cx="2017800" cy="20178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endParaRPr sz="1800">
              <a:solidFill>
                <a:schemeClr val="lt1"/>
              </a:solidFill>
              <a:latin typeface="Arial"/>
              <a:ea typeface="Arial"/>
              <a:cs typeface="Arial"/>
              <a:sym typeface="Arial"/>
            </a:endParaRPr>
          </a:p>
        </p:txBody>
      </p:sp>
      <p:sp>
        <p:nvSpPr>
          <p:cNvPr id="691" name="Google Shape;691;gebcc1785b2_0_857"/>
          <p:cNvSpPr txBox="1">
            <a:spLocks noGrp="1"/>
          </p:cNvSpPr>
          <p:nvPr>
            <p:ph type="body" idx="1"/>
          </p:nvPr>
        </p:nvSpPr>
        <p:spPr>
          <a:xfrm>
            <a:off x="904362" y="4092790"/>
            <a:ext cx="2017800" cy="1907400"/>
          </a:xfrm>
          <a:prstGeom prst="rect">
            <a:avLst/>
          </a:prstGeom>
          <a:noFill/>
          <a:ln>
            <a:noFill/>
          </a:ln>
        </p:spPr>
        <p:txBody>
          <a:bodyPr spcFirstLastPara="1" wrap="square" lIns="0" tIns="0" rIns="0" bIns="0" anchor="t" anchorCtr="0">
            <a:noAutofit/>
          </a:bodyPr>
          <a:lstStyle>
            <a:lvl1pPr marL="457200" lvl="0" indent="-228600" algn="ctr" rtl="0">
              <a:lnSpc>
                <a:spcPct val="120000"/>
              </a:lnSpc>
              <a:spcBef>
                <a:spcPts val="1200"/>
              </a:spcBef>
              <a:spcAft>
                <a:spcPts val="0"/>
              </a:spcAft>
              <a:buClr>
                <a:schemeClr val="dk1"/>
              </a:buClr>
              <a:buSzPts val="1600"/>
              <a:buNone/>
              <a:defRPr sz="1600">
                <a:solidFill>
                  <a:schemeClr val="dk1"/>
                </a:solidFill>
                <a:latin typeface="Arial"/>
                <a:ea typeface="Arial"/>
                <a:cs typeface="Arial"/>
                <a:sym typeface="Arial"/>
              </a:defRPr>
            </a:lvl1pPr>
            <a:lvl2pPr marL="914400" lvl="1" indent="-228600" algn="l" rtl="0">
              <a:lnSpc>
                <a:spcPct val="90000"/>
              </a:lnSpc>
              <a:spcBef>
                <a:spcPts val="400"/>
              </a:spcBef>
              <a:spcAft>
                <a:spcPts val="0"/>
              </a:spcAft>
              <a:buSzPts val="1400"/>
              <a:buNone/>
              <a:defRPr sz="1400"/>
            </a:lvl2pPr>
            <a:lvl3pPr marL="1371600" lvl="2" indent="-228600" algn="l" rtl="0">
              <a:lnSpc>
                <a:spcPct val="85000"/>
              </a:lnSpc>
              <a:spcBef>
                <a:spcPts val="400"/>
              </a:spcBef>
              <a:spcAft>
                <a:spcPts val="0"/>
              </a:spcAft>
              <a:buClr>
                <a:schemeClr val="dk1"/>
              </a:buClr>
              <a:buSzPts val="1200"/>
              <a:buNone/>
              <a:defRPr sz="1200"/>
            </a:lvl3pPr>
            <a:lvl4pPr marL="1828800" lvl="3" indent="-228600" algn="l" rtl="0">
              <a:lnSpc>
                <a:spcPct val="90000"/>
              </a:lnSpc>
              <a:spcBef>
                <a:spcPts val="1200"/>
              </a:spcBef>
              <a:spcAft>
                <a:spcPts val="0"/>
              </a:spcAft>
              <a:buClr>
                <a:schemeClr val="dk1"/>
              </a:buClr>
              <a:buSzPts val="1000"/>
              <a:buNone/>
              <a:defRPr sz="1000"/>
            </a:lvl4pPr>
            <a:lvl5pPr marL="2286000" lvl="4" indent="-228600" algn="l" rtl="0">
              <a:lnSpc>
                <a:spcPct val="90000"/>
              </a:lnSpc>
              <a:spcBef>
                <a:spcPts val="0"/>
              </a:spcBef>
              <a:spcAft>
                <a:spcPts val="0"/>
              </a:spcAft>
              <a:buClr>
                <a:schemeClr val="accent1"/>
              </a:buClr>
              <a:buSzPts val="1000"/>
              <a:buNone/>
              <a:defRPr sz="1000"/>
            </a:lvl5pPr>
            <a:lvl6pPr marL="2743200" lvl="5" indent="-228600" algn="l" rtl="0">
              <a:lnSpc>
                <a:spcPct val="120000"/>
              </a:lnSpc>
              <a:spcBef>
                <a:spcPts val="800"/>
              </a:spcBef>
              <a:spcAft>
                <a:spcPts val="0"/>
              </a:spcAft>
              <a:buClr>
                <a:schemeClr val="dk1"/>
              </a:buClr>
              <a:buSzPts val="1000"/>
              <a:buNone/>
              <a:defRPr sz="1000"/>
            </a:lvl6pPr>
            <a:lvl7pPr marL="3200400" lvl="6" indent="-228600" algn="l" rtl="0">
              <a:lnSpc>
                <a:spcPct val="85000"/>
              </a:lnSpc>
              <a:spcBef>
                <a:spcPts val="600"/>
              </a:spcBef>
              <a:spcAft>
                <a:spcPts val="0"/>
              </a:spcAft>
              <a:buSzPts val="1000"/>
              <a:buNone/>
              <a:defRPr sz="1000"/>
            </a:lvl7pPr>
            <a:lvl8pPr marL="3657600" lvl="7" indent="-228600" algn="l" rtl="0">
              <a:lnSpc>
                <a:spcPct val="100000"/>
              </a:lnSpc>
              <a:spcBef>
                <a:spcPts val="1200"/>
              </a:spcBef>
              <a:spcAft>
                <a:spcPts val="0"/>
              </a:spcAft>
              <a:buClr>
                <a:schemeClr val="dk1"/>
              </a:buClr>
              <a:buSzPts val="1000"/>
              <a:buNone/>
              <a:defRPr sz="1000"/>
            </a:lvl8pPr>
            <a:lvl9pPr marL="4114800" lvl="8" indent="-228600" algn="l" rtl="0">
              <a:lnSpc>
                <a:spcPct val="85000"/>
              </a:lnSpc>
              <a:spcBef>
                <a:spcPts val="600"/>
              </a:spcBef>
              <a:spcAft>
                <a:spcPts val="1200"/>
              </a:spcAft>
              <a:buClr>
                <a:schemeClr val="dk1"/>
              </a:buClr>
              <a:buSzPts val="1000"/>
              <a:buNone/>
              <a:defRPr sz="1000"/>
            </a:lvl9pPr>
          </a:lstStyle>
          <a:p>
            <a:endParaRPr/>
          </a:p>
        </p:txBody>
      </p:sp>
      <p:sp>
        <p:nvSpPr>
          <p:cNvPr id="692" name="Google Shape;692;gebcc1785b2_0_857"/>
          <p:cNvSpPr txBox="1">
            <a:spLocks noGrp="1"/>
          </p:cNvSpPr>
          <p:nvPr>
            <p:ph type="body" idx="2"/>
          </p:nvPr>
        </p:nvSpPr>
        <p:spPr>
          <a:xfrm>
            <a:off x="4530022" y="1828800"/>
            <a:ext cx="6976200" cy="4343400"/>
          </a:xfrm>
          <a:prstGeom prst="rect">
            <a:avLst/>
          </a:prstGeom>
          <a:noFill/>
          <a:ln>
            <a:noFill/>
          </a:ln>
        </p:spPr>
        <p:txBody>
          <a:bodyPr spcFirstLastPara="1" wrap="square" lIns="0" tIns="0" rIns="0" bIns="0" anchor="t" anchorCtr="0">
            <a:noAutofit/>
          </a:bodyPr>
          <a:lstStyle>
            <a:lvl1pPr marL="457200" lvl="0" indent="-368300" algn="l" rtl="0">
              <a:lnSpc>
                <a:spcPct val="95000"/>
              </a:lnSpc>
              <a:spcBef>
                <a:spcPts val="1200"/>
              </a:spcBef>
              <a:spcAft>
                <a:spcPts val="0"/>
              </a:spcAft>
              <a:buClr>
                <a:schemeClr val="dk1"/>
              </a:buClr>
              <a:buSzPts val="2200"/>
              <a:buChar char="​"/>
              <a:defRPr>
                <a:latin typeface="Arial"/>
                <a:ea typeface="Arial"/>
                <a:cs typeface="Arial"/>
                <a:sym typeface="Arial"/>
              </a:defRPr>
            </a:lvl1pPr>
            <a:lvl2pPr marL="914400" lvl="1" indent="-342900" algn="l" rtl="0">
              <a:lnSpc>
                <a:spcPct val="90000"/>
              </a:lnSpc>
              <a:spcBef>
                <a:spcPts val="400"/>
              </a:spcBef>
              <a:spcAft>
                <a:spcPts val="0"/>
              </a:spcAft>
              <a:buSzPts val="1800"/>
              <a:buChar char="•"/>
              <a:defRPr>
                <a:latin typeface="Arial"/>
                <a:ea typeface="Arial"/>
                <a:cs typeface="Arial"/>
                <a:sym typeface="Arial"/>
              </a:defRPr>
            </a:lvl2pPr>
            <a:lvl3pPr marL="1371600" lvl="2" indent="-317500" algn="l" rtl="0">
              <a:lnSpc>
                <a:spcPct val="85000"/>
              </a:lnSpc>
              <a:spcBef>
                <a:spcPts val="400"/>
              </a:spcBef>
              <a:spcAft>
                <a:spcPts val="0"/>
              </a:spcAft>
              <a:buClr>
                <a:schemeClr val="dk1"/>
              </a:buClr>
              <a:buSzPts val="1400"/>
              <a:buFont typeface="Arial"/>
              <a:buChar char="–"/>
              <a:defRPr>
                <a:latin typeface="Arial"/>
                <a:ea typeface="Arial"/>
                <a:cs typeface="Arial"/>
                <a:sym typeface="Arial"/>
              </a:defRPr>
            </a:lvl3pPr>
            <a:lvl4pPr marL="1828800" lvl="3" indent="-355600" algn="l" rtl="0">
              <a:lnSpc>
                <a:spcPct val="90000"/>
              </a:lnSpc>
              <a:spcBef>
                <a:spcPts val="1200"/>
              </a:spcBef>
              <a:spcAft>
                <a:spcPts val="0"/>
              </a:spcAft>
              <a:buClr>
                <a:schemeClr val="dk1"/>
              </a:buClr>
              <a:buSzPts val="2000"/>
              <a:buChar char="​"/>
              <a:defRPr>
                <a:latin typeface="Arial"/>
                <a:ea typeface="Arial"/>
                <a:cs typeface="Arial"/>
                <a:sym typeface="Arial"/>
              </a:defRPr>
            </a:lvl4pPr>
            <a:lvl5pPr marL="2286000" lvl="4" indent="-228600" algn="l" rtl="0">
              <a:lnSpc>
                <a:spcPct val="90000"/>
              </a:lnSpc>
              <a:spcBef>
                <a:spcPts val="0"/>
              </a:spcBef>
              <a:spcAft>
                <a:spcPts val="0"/>
              </a:spcAft>
              <a:buClr>
                <a:schemeClr val="accent1"/>
              </a:buClr>
              <a:buSzPts val="1400"/>
              <a:buNone/>
              <a:defRPr>
                <a:latin typeface="Arial"/>
                <a:ea typeface="Arial"/>
                <a:cs typeface="Arial"/>
                <a:sym typeface="Arial"/>
              </a:defRPr>
            </a:lvl5pPr>
            <a:lvl6pPr marL="2743200" lvl="5" indent="-317500" algn="l" rtl="0">
              <a:lnSpc>
                <a:spcPct val="120000"/>
              </a:lnSpc>
              <a:spcBef>
                <a:spcPts val="800"/>
              </a:spcBef>
              <a:spcAft>
                <a:spcPts val="0"/>
              </a:spcAft>
              <a:buClr>
                <a:schemeClr val="dk1"/>
              </a:buClr>
              <a:buSzPts val="1400"/>
              <a:buChar char="​"/>
              <a:defRPr>
                <a:latin typeface="Arial"/>
                <a:ea typeface="Arial"/>
                <a:cs typeface="Arial"/>
                <a:sym typeface="Arial"/>
              </a:defRPr>
            </a:lvl6pPr>
            <a:lvl7pPr marL="3200400" lvl="6" indent="-304800" algn="l" rtl="0">
              <a:lnSpc>
                <a:spcPct val="85000"/>
              </a:lnSpc>
              <a:spcBef>
                <a:spcPts val="600"/>
              </a:spcBef>
              <a:spcAft>
                <a:spcPts val="0"/>
              </a:spcAft>
              <a:buSzPts val="1200"/>
              <a:buChar char="•"/>
              <a:defRPr>
                <a:latin typeface="Arial"/>
                <a:ea typeface="Arial"/>
                <a:cs typeface="Arial"/>
                <a:sym typeface="Arial"/>
              </a:defRPr>
            </a:lvl7pPr>
            <a:lvl8pPr marL="3657600" lvl="7" indent="-368300" algn="l" rtl="0">
              <a:lnSpc>
                <a:spcPct val="100000"/>
              </a:lnSpc>
              <a:spcBef>
                <a:spcPts val="1200"/>
              </a:spcBef>
              <a:spcAft>
                <a:spcPts val="0"/>
              </a:spcAft>
              <a:buClr>
                <a:schemeClr val="dk1"/>
              </a:buClr>
              <a:buSzPts val="2200"/>
              <a:buFont typeface="Arial"/>
              <a:buChar char="“"/>
              <a:defRPr>
                <a:latin typeface="Arial"/>
                <a:ea typeface="Arial"/>
                <a:cs typeface="Arial"/>
                <a:sym typeface="Arial"/>
              </a:defRPr>
            </a:lvl8pPr>
            <a:lvl9pPr marL="4114800" lvl="8" indent="-317500" algn="l" rtl="0">
              <a:lnSpc>
                <a:spcPct val="85000"/>
              </a:lnSpc>
              <a:spcBef>
                <a:spcPts val="600"/>
              </a:spcBef>
              <a:spcAft>
                <a:spcPts val="1200"/>
              </a:spcAft>
              <a:buClr>
                <a:schemeClr val="dk1"/>
              </a:buClr>
              <a:buSzPts val="1400"/>
              <a:buChar char="​"/>
              <a:defRPr>
                <a:latin typeface="Arial"/>
                <a:ea typeface="Arial"/>
                <a:cs typeface="Arial"/>
                <a:sym typeface="Arial"/>
              </a:defRPr>
            </a:lvl9pPr>
          </a:lstStyle>
          <a:p>
            <a:endParaRPr/>
          </a:p>
        </p:txBody>
      </p:sp>
      <p:sp>
        <p:nvSpPr>
          <p:cNvPr id="693" name="Google Shape;693;gebcc1785b2_0_857"/>
          <p:cNvSpPr txBox="1">
            <a:spLocks noGrp="1"/>
          </p:cNvSpPr>
          <p:nvPr>
            <p:ph type="title"/>
          </p:nvPr>
        </p:nvSpPr>
        <p:spPr>
          <a:xfrm>
            <a:off x="4530024" y="818777"/>
            <a:ext cx="6976200" cy="4113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1"/>
              </a:buClr>
              <a:buSzPts val="3200"/>
              <a:buFont typeface="Arial"/>
              <a:buNone/>
              <a:defRPr sz="3200">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94" name="Google Shape;694;gebcc1785b2_0_857"/>
          <p:cNvSpPr txBox="1">
            <a:spLocks noGrp="1"/>
          </p:cNvSpPr>
          <p:nvPr>
            <p:ph type="body" idx="3"/>
          </p:nvPr>
        </p:nvSpPr>
        <p:spPr>
          <a:xfrm>
            <a:off x="4530022" y="1283881"/>
            <a:ext cx="6976200" cy="255600"/>
          </a:xfrm>
          <a:prstGeom prst="rect">
            <a:avLst/>
          </a:prstGeom>
          <a:noFill/>
          <a:ln>
            <a:noFill/>
          </a:ln>
        </p:spPr>
        <p:txBody>
          <a:bodyPr spcFirstLastPara="1" wrap="square" lIns="0" tIns="0" rIns="0" bIns="0" anchor="t" anchorCtr="0">
            <a:noAutofit/>
          </a:bodyPr>
          <a:lstStyle>
            <a:lvl1pPr marL="457200" lvl="0" indent="-228600" algn="l" rtl="0">
              <a:lnSpc>
                <a:spcPct val="83000"/>
              </a:lnSpc>
              <a:spcBef>
                <a:spcPts val="0"/>
              </a:spcBef>
              <a:spcAft>
                <a:spcPts val="0"/>
              </a:spcAft>
              <a:buClr>
                <a:schemeClr val="dk2"/>
              </a:buClr>
              <a:buSzPts val="2000"/>
              <a:buNone/>
              <a:defRPr sz="2000" b="0">
                <a:solidFill>
                  <a:schemeClr val="dk2"/>
                </a:solidFill>
                <a:latin typeface="Arial"/>
                <a:ea typeface="Arial"/>
                <a:cs typeface="Arial"/>
                <a:sym typeface="Arial"/>
              </a:defRPr>
            </a:lvl1pPr>
            <a:lvl2pPr marL="914400" lvl="1" indent="-228600" algn="l" rtl="0">
              <a:lnSpc>
                <a:spcPct val="90000"/>
              </a:lnSpc>
              <a:spcBef>
                <a:spcPts val="400"/>
              </a:spcBef>
              <a:spcAft>
                <a:spcPts val="0"/>
              </a:spcAft>
              <a:buSzPts val="2000"/>
              <a:buNone/>
              <a:defRPr sz="2000" b="1"/>
            </a:lvl2pPr>
            <a:lvl3pPr marL="1371600" lvl="2" indent="-228600" algn="l" rtl="0">
              <a:lnSpc>
                <a:spcPct val="85000"/>
              </a:lnSpc>
              <a:spcBef>
                <a:spcPts val="400"/>
              </a:spcBef>
              <a:spcAft>
                <a:spcPts val="0"/>
              </a:spcAft>
              <a:buClr>
                <a:schemeClr val="dk1"/>
              </a:buClr>
              <a:buSzPts val="1800"/>
              <a:buNone/>
              <a:defRPr sz="1800" b="1"/>
            </a:lvl3pPr>
            <a:lvl4pPr marL="1828800" lvl="3" indent="-228600" algn="l" rtl="0">
              <a:lnSpc>
                <a:spcPct val="90000"/>
              </a:lnSpc>
              <a:spcBef>
                <a:spcPts val="1200"/>
              </a:spcBef>
              <a:spcAft>
                <a:spcPts val="0"/>
              </a:spcAft>
              <a:buClr>
                <a:schemeClr val="dk1"/>
              </a:buClr>
              <a:buSzPts val="1600"/>
              <a:buNone/>
              <a:defRPr sz="1600" b="1"/>
            </a:lvl4pPr>
            <a:lvl5pPr marL="2286000" lvl="4" indent="-228600" algn="l" rtl="0">
              <a:lnSpc>
                <a:spcPct val="90000"/>
              </a:lnSpc>
              <a:spcBef>
                <a:spcPts val="0"/>
              </a:spcBef>
              <a:spcAft>
                <a:spcPts val="0"/>
              </a:spcAft>
              <a:buClr>
                <a:schemeClr val="accent1"/>
              </a:buClr>
              <a:buSzPts val="1600"/>
              <a:buNone/>
              <a:defRPr sz="1600" b="1"/>
            </a:lvl5pPr>
            <a:lvl6pPr marL="2743200" lvl="5" indent="-228600" algn="l" rtl="0">
              <a:lnSpc>
                <a:spcPct val="120000"/>
              </a:lnSpc>
              <a:spcBef>
                <a:spcPts val="800"/>
              </a:spcBef>
              <a:spcAft>
                <a:spcPts val="0"/>
              </a:spcAft>
              <a:buClr>
                <a:schemeClr val="dk1"/>
              </a:buClr>
              <a:buSzPts val="1600"/>
              <a:buNone/>
              <a:defRPr sz="1600" b="1"/>
            </a:lvl6pPr>
            <a:lvl7pPr marL="3200400" lvl="6" indent="-228600" algn="l" rtl="0">
              <a:lnSpc>
                <a:spcPct val="85000"/>
              </a:lnSpc>
              <a:spcBef>
                <a:spcPts val="600"/>
              </a:spcBef>
              <a:spcAft>
                <a:spcPts val="0"/>
              </a:spcAft>
              <a:buSzPts val="1600"/>
              <a:buNone/>
              <a:defRPr sz="1600" b="1"/>
            </a:lvl7pPr>
            <a:lvl8pPr marL="3657600" lvl="7" indent="-228600" algn="l" rtl="0">
              <a:lnSpc>
                <a:spcPct val="100000"/>
              </a:lnSpc>
              <a:spcBef>
                <a:spcPts val="1200"/>
              </a:spcBef>
              <a:spcAft>
                <a:spcPts val="0"/>
              </a:spcAft>
              <a:buClr>
                <a:schemeClr val="dk1"/>
              </a:buClr>
              <a:buSzPts val="1600"/>
              <a:buNone/>
              <a:defRPr sz="1600" b="1"/>
            </a:lvl8pPr>
            <a:lvl9pPr marL="4114800" lvl="8" indent="-228600" algn="l" rtl="0">
              <a:lnSpc>
                <a:spcPct val="85000"/>
              </a:lnSpc>
              <a:spcBef>
                <a:spcPts val="600"/>
              </a:spcBef>
              <a:spcAft>
                <a:spcPts val="1200"/>
              </a:spcAft>
              <a:buClr>
                <a:schemeClr val="dk1"/>
              </a:buClr>
              <a:buSzPts val="1600"/>
              <a:buNone/>
              <a:defRPr sz="1600" b="1"/>
            </a:lvl9pPr>
          </a:lstStyle>
          <a:p>
            <a:endParaRPr/>
          </a:p>
        </p:txBody>
      </p:sp>
      <p:sp>
        <p:nvSpPr>
          <p:cNvPr id="695" name="Google Shape;695;gebcc1785b2_0_857"/>
          <p:cNvSpPr txBox="1">
            <a:spLocks noGrp="1"/>
          </p:cNvSpPr>
          <p:nvPr>
            <p:ph type="body" idx="4"/>
          </p:nvPr>
        </p:nvSpPr>
        <p:spPr>
          <a:xfrm>
            <a:off x="904362" y="3313855"/>
            <a:ext cx="2017800" cy="689400"/>
          </a:xfrm>
          <a:prstGeom prst="rect">
            <a:avLst/>
          </a:prstGeom>
          <a:noFill/>
          <a:ln>
            <a:noFill/>
          </a:ln>
        </p:spPr>
        <p:txBody>
          <a:bodyPr spcFirstLastPara="1" wrap="square" lIns="0" tIns="0" rIns="0" bIns="0" anchor="ctr" anchorCtr="0">
            <a:noAutofit/>
          </a:bodyPr>
          <a:lstStyle>
            <a:lvl1pPr marL="457200" lvl="0" indent="-228600" algn="ctr" rtl="0">
              <a:lnSpc>
                <a:spcPct val="80000"/>
              </a:lnSpc>
              <a:spcBef>
                <a:spcPts val="0"/>
              </a:spcBef>
              <a:spcAft>
                <a:spcPts val="0"/>
              </a:spcAft>
              <a:buClr>
                <a:schemeClr val="dk1"/>
              </a:buClr>
              <a:buSzPts val="2800"/>
              <a:buNone/>
              <a:defRPr sz="2800" b="1">
                <a:solidFill>
                  <a:schemeClr val="dk1"/>
                </a:solidFill>
                <a:latin typeface="Arial"/>
                <a:ea typeface="Arial"/>
                <a:cs typeface="Arial"/>
                <a:sym typeface="Arial"/>
              </a:defRPr>
            </a:lvl1pPr>
            <a:lvl2pPr marL="914400" lvl="1" indent="-228600" algn="l" rtl="0">
              <a:lnSpc>
                <a:spcPct val="90000"/>
              </a:lnSpc>
              <a:spcBef>
                <a:spcPts val="400"/>
              </a:spcBef>
              <a:spcAft>
                <a:spcPts val="0"/>
              </a:spcAft>
              <a:buSzPts val="2000"/>
              <a:buNone/>
              <a:defRPr sz="2000">
                <a:solidFill>
                  <a:srgbClr val="888888"/>
                </a:solidFill>
              </a:defRPr>
            </a:lvl2pPr>
            <a:lvl3pPr marL="1371600" lvl="2" indent="-228600" algn="l" rtl="0">
              <a:lnSpc>
                <a:spcPct val="85000"/>
              </a:lnSpc>
              <a:spcBef>
                <a:spcPts val="400"/>
              </a:spcBef>
              <a:spcAft>
                <a:spcPts val="0"/>
              </a:spcAft>
              <a:buClr>
                <a:srgbClr val="888888"/>
              </a:buClr>
              <a:buSzPts val="1800"/>
              <a:buNone/>
              <a:defRPr sz="1800">
                <a:solidFill>
                  <a:srgbClr val="888888"/>
                </a:solidFill>
              </a:defRPr>
            </a:lvl3pPr>
            <a:lvl4pPr marL="1828800" lvl="3" indent="-228600" algn="l" rtl="0">
              <a:lnSpc>
                <a:spcPct val="90000"/>
              </a:lnSpc>
              <a:spcBef>
                <a:spcPts val="1200"/>
              </a:spcBef>
              <a:spcAft>
                <a:spcPts val="0"/>
              </a:spcAft>
              <a:buClr>
                <a:srgbClr val="888888"/>
              </a:buClr>
              <a:buSzPts val="1600"/>
              <a:buNone/>
              <a:defRPr sz="1600">
                <a:solidFill>
                  <a:srgbClr val="888888"/>
                </a:solidFill>
              </a:defRPr>
            </a:lvl4pPr>
            <a:lvl5pPr marL="2286000" lvl="4" indent="-228600" algn="l" rtl="0">
              <a:lnSpc>
                <a:spcPct val="90000"/>
              </a:lnSpc>
              <a:spcBef>
                <a:spcPts val="0"/>
              </a:spcBef>
              <a:spcAft>
                <a:spcPts val="0"/>
              </a:spcAft>
              <a:buClr>
                <a:srgbClr val="888888"/>
              </a:buClr>
              <a:buSzPts val="1600"/>
              <a:buNone/>
              <a:defRPr sz="1600">
                <a:solidFill>
                  <a:srgbClr val="888888"/>
                </a:solidFill>
              </a:defRPr>
            </a:lvl5pPr>
            <a:lvl6pPr marL="2743200" lvl="5" indent="-228600" algn="l" rtl="0">
              <a:lnSpc>
                <a:spcPct val="120000"/>
              </a:lnSpc>
              <a:spcBef>
                <a:spcPts val="800"/>
              </a:spcBef>
              <a:spcAft>
                <a:spcPts val="0"/>
              </a:spcAft>
              <a:buClr>
                <a:srgbClr val="888888"/>
              </a:buClr>
              <a:buSzPts val="1600"/>
              <a:buNone/>
              <a:defRPr sz="1600">
                <a:solidFill>
                  <a:srgbClr val="888888"/>
                </a:solidFill>
              </a:defRPr>
            </a:lvl6pPr>
            <a:lvl7pPr marL="3200400" lvl="6" indent="-228600" algn="l" rtl="0">
              <a:lnSpc>
                <a:spcPct val="85000"/>
              </a:lnSpc>
              <a:spcBef>
                <a:spcPts val="600"/>
              </a:spcBef>
              <a:spcAft>
                <a:spcPts val="0"/>
              </a:spcAft>
              <a:buSzPts val="1600"/>
              <a:buNone/>
              <a:defRPr sz="1600">
                <a:solidFill>
                  <a:srgbClr val="888888"/>
                </a:solidFill>
              </a:defRPr>
            </a:lvl7pPr>
            <a:lvl8pPr marL="3657600" lvl="7" indent="-228600" algn="l" rtl="0">
              <a:lnSpc>
                <a:spcPct val="100000"/>
              </a:lnSpc>
              <a:spcBef>
                <a:spcPts val="1200"/>
              </a:spcBef>
              <a:spcAft>
                <a:spcPts val="0"/>
              </a:spcAft>
              <a:buClr>
                <a:srgbClr val="888888"/>
              </a:buClr>
              <a:buSzPts val="1600"/>
              <a:buNone/>
              <a:defRPr sz="1600">
                <a:solidFill>
                  <a:srgbClr val="888888"/>
                </a:solidFill>
              </a:defRPr>
            </a:lvl8pPr>
            <a:lvl9pPr marL="4114800" lvl="8" indent="-228600" algn="l" rtl="0">
              <a:lnSpc>
                <a:spcPct val="85000"/>
              </a:lnSpc>
              <a:spcBef>
                <a:spcPts val="600"/>
              </a:spcBef>
              <a:spcAft>
                <a:spcPts val="1200"/>
              </a:spcAft>
              <a:buClr>
                <a:srgbClr val="888888"/>
              </a:buClr>
              <a:buSzPts val="1600"/>
              <a:buNone/>
              <a:defRPr sz="1600">
                <a:solidFill>
                  <a:srgbClr val="888888"/>
                </a:solidFill>
              </a:defRPr>
            </a:lvl9pPr>
          </a:lstStyle>
          <a:p>
            <a:endParaRPr/>
          </a:p>
        </p:txBody>
      </p:sp>
      <p:sp>
        <p:nvSpPr>
          <p:cNvPr id="696" name="Google Shape;696;gebcc1785b2_0_857"/>
          <p:cNvSpPr/>
          <p:nvPr/>
        </p:nvSpPr>
        <p:spPr>
          <a:xfrm>
            <a:off x="10848521" y="75561"/>
            <a:ext cx="1338600" cy="1818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700" b="0" i="0">
                <a:solidFill>
                  <a:schemeClr val="dk2"/>
                </a:solidFill>
                <a:latin typeface="Arial"/>
                <a:ea typeface="Arial"/>
                <a:cs typeface="Arial"/>
                <a:sym typeface="Arial"/>
              </a:rPr>
              <a:t>© 2021 SPLUNK INC.</a:t>
            </a:r>
            <a:endParaRPr sz="700">
              <a:solidFill>
                <a:schemeClr val="dk2"/>
              </a:solidFill>
              <a:latin typeface="Arial"/>
              <a:ea typeface="Arial"/>
              <a:cs typeface="Arial"/>
              <a:sym typeface="Arial"/>
            </a:endParaRPr>
          </a:p>
        </p:txBody>
      </p:sp>
      <p:pic>
        <p:nvPicPr>
          <p:cNvPr id="697" name="Google Shape;697;gebcc1785b2_0_85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9768417" y="6398745"/>
            <a:ext cx="1737781" cy="23271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matchingName="Customer Story with Icon">
  <p:cSld name="Customer Story with Icon">
    <p:spTree>
      <p:nvGrpSpPr>
        <p:cNvPr id="1" name="Shape 698"/>
        <p:cNvGrpSpPr/>
        <p:nvPr/>
      </p:nvGrpSpPr>
      <p:grpSpPr>
        <a:xfrm>
          <a:off x="0" y="0"/>
          <a:ext cx="0" cy="0"/>
          <a:chOff x="0" y="0"/>
          <a:chExt cx="0" cy="0"/>
        </a:xfrm>
      </p:grpSpPr>
      <p:sp>
        <p:nvSpPr>
          <p:cNvPr id="699" name="Google Shape;699;gebcc1785b2_0_868"/>
          <p:cNvSpPr/>
          <p:nvPr/>
        </p:nvSpPr>
        <p:spPr>
          <a:xfrm>
            <a:off x="3826576" y="800100"/>
            <a:ext cx="261300" cy="6057900"/>
          </a:xfrm>
          <a:prstGeom prst="rect">
            <a:avLst/>
          </a:prstGeom>
          <a:gradFill>
            <a:gsLst>
              <a:gs pos="0">
                <a:srgbClr val="EC008C"/>
              </a:gs>
              <a:gs pos="1000">
                <a:srgbClr val="EC008C"/>
              </a:gs>
              <a:gs pos="45000">
                <a:schemeClr val="accent2"/>
              </a:gs>
              <a:gs pos="100000">
                <a:srgbClr val="F99D1C"/>
              </a:gs>
            </a:gsLst>
            <a:lin ang="16200038" scaled="0"/>
          </a:gra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FFFFFF"/>
              </a:solidFill>
              <a:latin typeface="Arial"/>
              <a:ea typeface="Arial"/>
              <a:cs typeface="Arial"/>
              <a:sym typeface="Arial"/>
            </a:endParaRPr>
          </a:p>
        </p:txBody>
      </p:sp>
      <p:sp>
        <p:nvSpPr>
          <p:cNvPr id="700" name="Google Shape;700;gebcc1785b2_0_868"/>
          <p:cNvSpPr/>
          <p:nvPr/>
        </p:nvSpPr>
        <p:spPr>
          <a:xfrm>
            <a:off x="0" y="-1"/>
            <a:ext cx="3826500" cy="6858000"/>
          </a:xfrm>
          <a:prstGeom prst="rect">
            <a:avLst/>
          </a:prstGeom>
          <a:gradFill>
            <a:gsLst>
              <a:gs pos="0">
                <a:srgbClr val="E6E6E6">
                  <a:alpha val="69803"/>
                </a:srgbClr>
              </a:gs>
              <a:gs pos="22000">
                <a:schemeClr val="lt1"/>
              </a:gs>
              <a:gs pos="100000">
                <a:schemeClr val="lt1"/>
              </a:gs>
            </a:gsLst>
            <a:lin ang="5400012" scaled="0"/>
          </a:grad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endParaRPr sz="1800">
              <a:solidFill>
                <a:schemeClr val="lt1"/>
              </a:solidFill>
              <a:latin typeface="Arial"/>
              <a:ea typeface="Arial"/>
              <a:cs typeface="Arial"/>
              <a:sym typeface="Arial"/>
            </a:endParaRPr>
          </a:p>
        </p:txBody>
      </p:sp>
      <p:sp>
        <p:nvSpPr>
          <p:cNvPr id="701" name="Google Shape;701;gebcc1785b2_0_868"/>
          <p:cNvSpPr/>
          <p:nvPr/>
        </p:nvSpPr>
        <p:spPr>
          <a:xfrm>
            <a:off x="904362" y="899160"/>
            <a:ext cx="2017800" cy="2017800"/>
          </a:xfrm>
          <a:prstGeom prst="donut">
            <a:avLst>
              <a:gd name="adj" fmla="val 3306"/>
            </a:avLst>
          </a:prstGeom>
          <a:gradFill>
            <a:gsLst>
              <a:gs pos="0">
                <a:schemeClr val="accent6"/>
              </a:gs>
              <a:gs pos="10000">
                <a:schemeClr val="accent6"/>
              </a:gs>
              <a:gs pos="40000">
                <a:schemeClr val="accent2"/>
              </a:gs>
              <a:gs pos="80000">
                <a:schemeClr val="accent1"/>
              </a:gs>
              <a:gs pos="100000">
                <a:schemeClr val="accent1"/>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None/>
            </a:pPr>
            <a:endParaRPr sz="1800" u="sng">
              <a:solidFill>
                <a:schemeClr val="lt1"/>
              </a:solidFill>
              <a:latin typeface="Arial"/>
              <a:ea typeface="Arial"/>
              <a:cs typeface="Arial"/>
              <a:sym typeface="Arial"/>
              <a:hlinkClick r:id="rId2">
                <a:extLst>
                  <a:ext uri="{A12FA001-AC4F-418D-AE19-62706E023703}">
                    <ahyp:hlinkClr xmlns:ahyp="http://schemas.microsoft.com/office/drawing/2018/hyperlinkcolor" val="tx"/>
                  </a:ext>
                </a:extLst>
              </a:hlinkClick>
            </a:endParaRPr>
          </a:p>
        </p:txBody>
      </p:sp>
      <p:sp>
        <p:nvSpPr>
          <p:cNvPr id="702" name="Google Shape;702;gebcc1785b2_0_868"/>
          <p:cNvSpPr txBox="1">
            <a:spLocks noGrp="1"/>
          </p:cNvSpPr>
          <p:nvPr>
            <p:ph type="body" idx="1"/>
          </p:nvPr>
        </p:nvSpPr>
        <p:spPr>
          <a:xfrm>
            <a:off x="4530022" y="2156766"/>
            <a:ext cx="6976200" cy="3804900"/>
          </a:xfrm>
          <a:prstGeom prst="rect">
            <a:avLst/>
          </a:prstGeom>
          <a:noFill/>
          <a:ln>
            <a:noFill/>
          </a:ln>
        </p:spPr>
        <p:txBody>
          <a:bodyPr spcFirstLastPara="1" wrap="square" lIns="0" tIns="0" rIns="0" bIns="0" anchor="t" anchorCtr="0">
            <a:noAutofit/>
          </a:bodyPr>
          <a:lstStyle>
            <a:lvl1pPr marL="457200" lvl="0" indent="-368300" algn="l" rtl="0">
              <a:lnSpc>
                <a:spcPct val="95000"/>
              </a:lnSpc>
              <a:spcBef>
                <a:spcPts val="1200"/>
              </a:spcBef>
              <a:spcAft>
                <a:spcPts val="0"/>
              </a:spcAft>
              <a:buClr>
                <a:schemeClr val="dk1"/>
              </a:buClr>
              <a:buSzPts val="2200"/>
              <a:buChar char="​"/>
              <a:defRPr>
                <a:latin typeface="Arial"/>
                <a:ea typeface="Arial"/>
                <a:cs typeface="Arial"/>
                <a:sym typeface="Arial"/>
              </a:defRPr>
            </a:lvl1pPr>
            <a:lvl2pPr marL="914400" lvl="1" indent="-342900" algn="l" rtl="0">
              <a:lnSpc>
                <a:spcPct val="90000"/>
              </a:lnSpc>
              <a:spcBef>
                <a:spcPts val="400"/>
              </a:spcBef>
              <a:spcAft>
                <a:spcPts val="0"/>
              </a:spcAft>
              <a:buSzPts val="1800"/>
              <a:buChar char="•"/>
              <a:defRPr>
                <a:latin typeface="Arial"/>
                <a:ea typeface="Arial"/>
                <a:cs typeface="Arial"/>
                <a:sym typeface="Arial"/>
              </a:defRPr>
            </a:lvl2pPr>
            <a:lvl3pPr marL="1371600" lvl="2" indent="-317500" algn="l" rtl="0">
              <a:lnSpc>
                <a:spcPct val="85000"/>
              </a:lnSpc>
              <a:spcBef>
                <a:spcPts val="400"/>
              </a:spcBef>
              <a:spcAft>
                <a:spcPts val="0"/>
              </a:spcAft>
              <a:buClr>
                <a:schemeClr val="dk1"/>
              </a:buClr>
              <a:buSzPts val="1400"/>
              <a:buFont typeface="Arial"/>
              <a:buChar char="–"/>
              <a:defRPr>
                <a:latin typeface="Arial"/>
                <a:ea typeface="Arial"/>
                <a:cs typeface="Arial"/>
                <a:sym typeface="Arial"/>
              </a:defRPr>
            </a:lvl3pPr>
            <a:lvl4pPr marL="1828800" lvl="3" indent="-355600" algn="l" rtl="0">
              <a:lnSpc>
                <a:spcPct val="90000"/>
              </a:lnSpc>
              <a:spcBef>
                <a:spcPts val="1200"/>
              </a:spcBef>
              <a:spcAft>
                <a:spcPts val="0"/>
              </a:spcAft>
              <a:buClr>
                <a:schemeClr val="dk1"/>
              </a:buClr>
              <a:buSzPts val="2000"/>
              <a:buChar char="​"/>
              <a:defRPr>
                <a:latin typeface="Arial"/>
                <a:ea typeface="Arial"/>
                <a:cs typeface="Arial"/>
                <a:sym typeface="Arial"/>
              </a:defRPr>
            </a:lvl4pPr>
            <a:lvl5pPr marL="2286000" lvl="4" indent="-228600" algn="l" rtl="0">
              <a:lnSpc>
                <a:spcPct val="90000"/>
              </a:lnSpc>
              <a:spcBef>
                <a:spcPts val="0"/>
              </a:spcBef>
              <a:spcAft>
                <a:spcPts val="0"/>
              </a:spcAft>
              <a:buClr>
                <a:schemeClr val="accent1"/>
              </a:buClr>
              <a:buSzPts val="1400"/>
              <a:buNone/>
              <a:defRPr>
                <a:latin typeface="Arial"/>
                <a:ea typeface="Arial"/>
                <a:cs typeface="Arial"/>
                <a:sym typeface="Arial"/>
              </a:defRPr>
            </a:lvl5pPr>
            <a:lvl6pPr marL="2743200" lvl="5" indent="-317500" algn="l" rtl="0">
              <a:lnSpc>
                <a:spcPct val="120000"/>
              </a:lnSpc>
              <a:spcBef>
                <a:spcPts val="800"/>
              </a:spcBef>
              <a:spcAft>
                <a:spcPts val="0"/>
              </a:spcAft>
              <a:buClr>
                <a:schemeClr val="dk1"/>
              </a:buClr>
              <a:buSzPts val="1400"/>
              <a:buChar char="​"/>
              <a:defRPr>
                <a:latin typeface="Arial"/>
                <a:ea typeface="Arial"/>
                <a:cs typeface="Arial"/>
                <a:sym typeface="Arial"/>
              </a:defRPr>
            </a:lvl6pPr>
            <a:lvl7pPr marL="3200400" lvl="6" indent="-304800" algn="l" rtl="0">
              <a:lnSpc>
                <a:spcPct val="85000"/>
              </a:lnSpc>
              <a:spcBef>
                <a:spcPts val="600"/>
              </a:spcBef>
              <a:spcAft>
                <a:spcPts val="0"/>
              </a:spcAft>
              <a:buSzPts val="1200"/>
              <a:buChar char="•"/>
              <a:defRPr>
                <a:latin typeface="Arial"/>
                <a:ea typeface="Arial"/>
                <a:cs typeface="Arial"/>
                <a:sym typeface="Arial"/>
              </a:defRPr>
            </a:lvl7pPr>
            <a:lvl8pPr marL="3657600" lvl="7" indent="-368300" algn="l" rtl="0">
              <a:lnSpc>
                <a:spcPct val="100000"/>
              </a:lnSpc>
              <a:spcBef>
                <a:spcPts val="1200"/>
              </a:spcBef>
              <a:spcAft>
                <a:spcPts val="0"/>
              </a:spcAft>
              <a:buClr>
                <a:schemeClr val="dk1"/>
              </a:buClr>
              <a:buSzPts val="2200"/>
              <a:buFont typeface="Arial"/>
              <a:buChar char="“"/>
              <a:defRPr>
                <a:latin typeface="Arial"/>
                <a:ea typeface="Arial"/>
                <a:cs typeface="Arial"/>
                <a:sym typeface="Arial"/>
              </a:defRPr>
            </a:lvl8pPr>
            <a:lvl9pPr marL="4114800" lvl="8" indent="-317500" algn="l" rtl="0">
              <a:lnSpc>
                <a:spcPct val="85000"/>
              </a:lnSpc>
              <a:spcBef>
                <a:spcPts val="600"/>
              </a:spcBef>
              <a:spcAft>
                <a:spcPts val="1200"/>
              </a:spcAft>
              <a:buClr>
                <a:schemeClr val="dk1"/>
              </a:buClr>
              <a:buSzPts val="1400"/>
              <a:buChar char="​"/>
              <a:defRPr>
                <a:latin typeface="Arial"/>
                <a:ea typeface="Arial"/>
                <a:cs typeface="Arial"/>
                <a:sym typeface="Arial"/>
              </a:defRPr>
            </a:lvl9pPr>
          </a:lstStyle>
          <a:p>
            <a:endParaRPr/>
          </a:p>
        </p:txBody>
      </p:sp>
      <p:sp>
        <p:nvSpPr>
          <p:cNvPr id="703" name="Google Shape;703;gebcc1785b2_0_868"/>
          <p:cNvSpPr txBox="1">
            <a:spLocks noGrp="1"/>
          </p:cNvSpPr>
          <p:nvPr>
            <p:ph type="body" idx="2"/>
          </p:nvPr>
        </p:nvSpPr>
        <p:spPr>
          <a:xfrm>
            <a:off x="904362" y="4092790"/>
            <a:ext cx="2017800" cy="1907400"/>
          </a:xfrm>
          <a:prstGeom prst="rect">
            <a:avLst/>
          </a:prstGeom>
          <a:noFill/>
          <a:ln>
            <a:noFill/>
          </a:ln>
        </p:spPr>
        <p:txBody>
          <a:bodyPr spcFirstLastPara="1" wrap="square" lIns="0" tIns="0" rIns="0" bIns="0" anchor="t" anchorCtr="0">
            <a:noAutofit/>
          </a:bodyPr>
          <a:lstStyle>
            <a:lvl1pPr marL="457200" lvl="0" indent="-228600" algn="ctr" rtl="0">
              <a:lnSpc>
                <a:spcPct val="120000"/>
              </a:lnSpc>
              <a:spcBef>
                <a:spcPts val="1200"/>
              </a:spcBef>
              <a:spcAft>
                <a:spcPts val="0"/>
              </a:spcAft>
              <a:buClr>
                <a:schemeClr val="dk1"/>
              </a:buClr>
              <a:buSzPts val="1600"/>
              <a:buNone/>
              <a:defRPr sz="1600">
                <a:solidFill>
                  <a:schemeClr val="dk1"/>
                </a:solidFill>
                <a:latin typeface="Arial"/>
                <a:ea typeface="Arial"/>
                <a:cs typeface="Arial"/>
                <a:sym typeface="Arial"/>
              </a:defRPr>
            </a:lvl1pPr>
            <a:lvl2pPr marL="914400" lvl="1" indent="-228600" algn="l" rtl="0">
              <a:lnSpc>
                <a:spcPct val="90000"/>
              </a:lnSpc>
              <a:spcBef>
                <a:spcPts val="400"/>
              </a:spcBef>
              <a:spcAft>
                <a:spcPts val="0"/>
              </a:spcAft>
              <a:buSzPts val="1400"/>
              <a:buNone/>
              <a:defRPr sz="1400"/>
            </a:lvl2pPr>
            <a:lvl3pPr marL="1371600" lvl="2" indent="-228600" algn="l" rtl="0">
              <a:lnSpc>
                <a:spcPct val="85000"/>
              </a:lnSpc>
              <a:spcBef>
                <a:spcPts val="400"/>
              </a:spcBef>
              <a:spcAft>
                <a:spcPts val="0"/>
              </a:spcAft>
              <a:buClr>
                <a:schemeClr val="dk1"/>
              </a:buClr>
              <a:buSzPts val="1200"/>
              <a:buNone/>
              <a:defRPr sz="1200"/>
            </a:lvl3pPr>
            <a:lvl4pPr marL="1828800" lvl="3" indent="-228600" algn="l" rtl="0">
              <a:lnSpc>
                <a:spcPct val="90000"/>
              </a:lnSpc>
              <a:spcBef>
                <a:spcPts val="1200"/>
              </a:spcBef>
              <a:spcAft>
                <a:spcPts val="0"/>
              </a:spcAft>
              <a:buClr>
                <a:schemeClr val="dk1"/>
              </a:buClr>
              <a:buSzPts val="1000"/>
              <a:buNone/>
              <a:defRPr sz="1000"/>
            </a:lvl4pPr>
            <a:lvl5pPr marL="2286000" lvl="4" indent="-228600" algn="l" rtl="0">
              <a:lnSpc>
                <a:spcPct val="90000"/>
              </a:lnSpc>
              <a:spcBef>
                <a:spcPts val="0"/>
              </a:spcBef>
              <a:spcAft>
                <a:spcPts val="0"/>
              </a:spcAft>
              <a:buClr>
                <a:schemeClr val="accent1"/>
              </a:buClr>
              <a:buSzPts val="1000"/>
              <a:buNone/>
              <a:defRPr sz="1000"/>
            </a:lvl5pPr>
            <a:lvl6pPr marL="2743200" lvl="5" indent="-228600" algn="l" rtl="0">
              <a:lnSpc>
                <a:spcPct val="120000"/>
              </a:lnSpc>
              <a:spcBef>
                <a:spcPts val="800"/>
              </a:spcBef>
              <a:spcAft>
                <a:spcPts val="0"/>
              </a:spcAft>
              <a:buClr>
                <a:schemeClr val="dk1"/>
              </a:buClr>
              <a:buSzPts val="1000"/>
              <a:buNone/>
              <a:defRPr sz="1000"/>
            </a:lvl6pPr>
            <a:lvl7pPr marL="3200400" lvl="6" indent="-228600" algn="l" rtl="0">
              <a:lnSpc>
                <a:spcPct val="85000"/>
              </a:lnSpc>
              <a:spcBef>
                <a:spcPts val="600"/>
              </a:spcBef>
              <a:spcAft>
                <a:spcPts val="0"/>
              </a:spcAft>
              <a:buSzPts val="1000"/>
              <a:buNone/>
              <a:defRPr sz="1000"/>
            </a:lvl7pPr>
            <a:lvl8pPr marL="3657600" lvl="7" indent="-228600" algn="l" rtl="0">
              <a:lnSpc>
                <a:spcPct val="100000"/>
              </a:lnSpc>
              <a:spcBef>
                <a:spcPts val="1200"/>
              </a:spcBef>
              <a:spcAft>
                <a:spcPts val="0"/>
              </a:spcAft>
              <a:buClr>
                <a:schemeClr val="dk1"/>
              </a:buClr>
              <a:buSzPts val="1000"/>
              <a:buNone/>
              <a:defRPr sz="1000"/>
            </a:lvl8pPr>
            <a:lvl9pPr marL="4114800" lvl="8" indent="-228600" algn="l" rtl="0">
              <a:lnSpc>
                <a:spcPct val="85000"/>
              </a:lnSpc>
              <a:spcBef>
                <a:spcPts val="600"/>
              </a:spcBef>
              <a:spcAft>
                <a:spcPts val="1200"/>
              </a:spcAft>
              <a:buClr>
                <a:schemeClr val="dk1"/>
              </a:buClr>
              <a:buSzPts val="1000"/>
              <a:buNone/>
              <a:defRPr sz="1000"/>
            </a:lvl9pPr>
          </a:lstStyle>
          <a:p>
            <a:endParaRPr/>
          </a:p>
        </p:txBody>
      </p:sp>
      <p:sp>
        <p:nvSpPr>
          <p:cNvPr id="704" name="Google Shape;704;gebcc1785b2_0_868"/>
          <p:cNvSpPr txBox="1">
            <a:spLocks noGrp="1"/>
          </p:cNvSpPr>
          <p:nvPr>
            <p:ph type="title"/>
          </p:nvPr>
        </p:nvSpPr>
        <p:spPr>
          <a:xfrm>
            <a:off x="4530024" y="818777"/>
            <a:ext cx="6976200" cy="4113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1"/>
              </a:buClr>
              <a:buSzPts val="3200"/>
              <a:buFont typeface="Arial"/>
              <a:buNone/>
              <a:defRPr sz="3200">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05" name="Google Shape;705;gebcc1785b2_0_868"/>
          <p:cNvSpPr txBox="1">
            <a:spLocks noGrp="1"/>
          </p:cNvSpPr>
          <p:nvPr>
            <p:ph type="body" idx="3"/>
          </p:nvPr>
        </p:nvSpPr>
        <p:spPr>
          <a:xfrm>
            <a:off x="4530022" y="1283881"/>
            <a:ext cx="6976200" cy="255600"/>
          </a:xfrm>
          <a:prstGeom prst="rect">
            <a:avLst/>
          </a:prstGeom>
          <a:noFill/>
          <a:ln>
            <a:noFill/>
          </a:ln>
        </p:spPr>
        <p:txBody>
          <a:bodyPr spcFirstLastPara="1" wrap="square" lIns="0" tIns="0" rIns="0" bIns="0" anchor="t" anchorCtr="0">
            <a:noAutofit/>
          </a:bodyPr>
          <a:lstStyle>
            <a:lvl1pPr marL="457200" lvl="0" indent="-228600" algn="l" rtl="0">
              <a:lnSpc>
                <a:spcPct val="83000"/>
              </a:lnSpc>
              <a:spcBef>
                <a:spcPts val="0"/>
              </a:spcBef>
              <a:spcAft>
                <a:spcPts val="0"/>
              </a:spcAft>
              <a:buClr>
                <a:schemeClr val="dk2"/>
              </a:buClr>
              <a:buSzPts val="2000"/>
              <a:buNone/>
              <a:defRPr sz="2000" b="0">
                <a:solidFill>
                  <a:schemeClr val="dk2"/>
                </a:solidFill>
                <a:latin typeface="Arial"/>
                <a:ea typeface="Arial"/>
                <a:cs typeface="Arial"/>
                <a:sym typeface="Arial"/>
              </a:defRPr>
            </a:lvl1pPr>
            <a:lvl2pPr marL="914400" lvl="1" indent="-228600" algn="l" rtl="0">
              <a:lnSpc>
                <a:spcPct val="90000"/>
              </a:lnSpc>
              <a:spcBef>
                <a:spcPts val="400"/>
              </a:spcBef>
              <a:spcAft>
                <a:spcPts val="0"/>
              </a:spcAft>
              <a:buSzPts val="2000"/>
              <a:buNone/>
              <a:defRPr sz="2000" b="1"/>
            </a:lvl2pPr>
            <a:lvl3pPr marL="1371600" lvl="2" indent="-228600" algn="l" rtl="0">
              <a:lnSpc>
                <a:spcPct val="85000"/>
              </a:lnSpc>
              <a:spcBef>
                <a:spcPts val="400"/>
              </a:spcBef>
              <a:spcAft>
                <a:spcPts val="0"/>
              </a:spcAft>
              <a:buClr>
                <a:schemeClr val="dk1"/>
              </a:buClr>
              <a:buSzPts val="1800"/>
              <a:buNone/>
              <a:defRPr sz="1800" b="1"/>
            </a:lvl3pPr>
            <a:lvl4pPr marL="1828800" lvl="3" indent="-228600" algn="l" rtl="0">
              <a:lnSpc>
                <a:spcPct val="90000"/>
              </a:lnSpc>
              <a:spcBef>
                <a:spcPts val="1200"/>
              </a:spcBef>
              <a:spcAft>
                <a:spcPts val="0"/>
              </a:spcAft>
              <a:buClr>
                <a:schemeClr val="dk1"/>
              </a:buClr>
              <a:buSzPts val="1600"/>
              <a:buNone/>
              <a:defRPr sz="1600" b="1"/>
            </a:lvl4pPr>
            <a:lvl5pPr marL="2286000" lvl="4" indent="-228600" algn="l" rtl="0">
              <a:lnSpc>
                <a:spcPct val="90000"/>
              </a:lnSpc>
              <a:spcBef>
                <a:spcPts val="0"/>
              </a:spcBef>
              <a:spcAft>
                <a:spcPts val="0"/>
              </a:spcAft>
              <a:buClr>
                <a:schemeClr val="accent1"/>
              </a:buClr>
              <a:buSzPts val="1600"/>
              <a:buNone/>
              <a:defRPr sz="1600" b="1"/>
            </a:lvl5pPr>
            <a:lvl6pPr marL="2743200" lvl="5" indent="-228600" algn="l" rtl="0">
              <a:lnSpc>
                <a:spcPct val="120000"/>
              </a:lnSpc>
              <a:spcBef>
                <a:spcPts val="800"/>
              </a:spcBef>
              <a:spcAft>
                <a:spcPts val="0"/>
              </a:spcAft>
              <a:buClr>
                <a:schemeClr val="dk1"/>
              </a:buClr>
              <a:buSzPts val="1600"/>
              <a:buNone/>
              <a:defRPr sz="1600" b="1"/>
            </a:lvl6pPr>
            <a:lvl7pPr marL="3200400" lvl="6" indent="-228600" algn="l" rtl="0">
              <a:lnSpc>
                <a:spcPct val="85000"/>
              </a:lnSpc>
              <a:spcBef>
                <a:spcPts val="600"/>
              </a:spcBef>
              <a:spcAft>
                <a:spcPts val="0"/>
              </a:spcAft>
              <a:buSzPts val="1600"/>
              <a:buNone/>
              <a:defRPr sz="1600" b="1"/>
            </a:lvl7pPr>
            <a:lvl8pPr marL="3657600" lvl="7" indent="-228600" algn="l" rtl="0">
              <a:lnSpc>
                <a:spcPct val="100000"/>
              </a:lnSpc>
              <a:spcBef>
                <a:spcPts val="1200"/>
              </a:spcBef>
              <a:spcAft>
                <a:spcPts val="0"/>
              </a:spcAft>
              <a:buClr>
                <a:schemeClr val="dk1"/>
              </a:buClr>
              <a:buSzPts val="1600"/>
              <a:buNone/>
              <a:defRPr sz="1600" b="1"/>
            </a:lvl8pPr>
            <a:lvl9pPr marL="4114800" lvl="8" indent="-228600" algn="l" rtl="0">
              <a:lnSpc>
                <a:spcPct val="85000"/>
              </a:lnSpc>
              <a:spcBef>
                <a:spcPts val="600"/>
              </a:spcBef>
              <a:spcAft>
                <a:spcPts val="1200"/>
              </a:spcAft>
              <a:buClr>
                <a:schemeClr val="dk1"/>
              </a:buClr>
              <a:buSzPts val="1600"/>
              <a:buNone/>
              <a:defRPr sz="1600" b="1"/>
            </a:lvl9pPr>
          </a:lstStyle>
          <a:p>
            <a:endParaRPr/>
          </a:p>
        </p:txBody>
      </p:sp>
      <p:sp>
        <p:nvSpPr>
          <p:cNvPr id="706" name="Google Shape;706;gebcc1785b2_0_868"/>
          <p:cNvSpPr txBox="1">
            <a:spLocks noGrp="1"/>
          </p:cNvSpPr>
          <p:nvPr>
            <p:ph type="body" idx="4"/>
          </p:nvPr>
        </p:nvSpPr>
        <p:spPr>
          <a:xfrm>
            <a:off x="904362" y="3313855"/>
            <a:ext cx="2017800" cy="689400"/>
          </a:xfrm>
          <a:prstGeom prst="rect">
            <a:avLst/>
          </a:prstGeom>
          <a:noFill/>
          <a:ln>
            <a:noFill/>
          </a:ln>
        </p:spPr>
        <p:txBody>
          <a:bodyPr spcFirstLastPara="1" wrap="square" lIns="0" tIns="0" rIns="0" bIns="0" anchor="ctr" anchorCtr="0">
            <a:noAutofit/>
          </a:bodyPr>
          <a:lstStyle>
            <a:lvl1pPr marL="457200" lvl="0" indent="-228600" algn="ctr" rtl="0">
              <a:lnSpc>
                <a:spcPct val="80000"/>
              </a:lnSpc>
              <a:spcBef>
                <a:spcPts val="0"/>
              </a:spcBef>
              <a:spcAft>
                <a:spcPts val="0"/>
              </a:spcAft>
              <a:buClr>
                <a:schemeClr val="dk1"/>
              </a:buClr>
              <a:buSzPts val="2800"/>
              <a:buNone/>
              <a:defRPr sz="2800" b="1">
                <a:solidFill>
                  <a:schemeClr val="dk1"/>
                </a:solidFill>
                <a:latin typeface="Arial"/>
                <a:ea typeface="Arial"/>
                <a:cs typeface="Arial"/>
                <a:sym typeface="Arial"/>
              </a:defRPr>
            </a:lvl1pPr>
            <a:lvl2pPr marL="914400" lvl="1" indent="-228600" algn="l" rtl="0">
              <a:lnSpc>
                <a:spcPct val="90000"/>
              </a:lnSpc>
              <a:spcBef>
                <a:spcPts val="400"/>
              </a:spcBef>
              <a:spcAft>
                <a:spcPts val="0"/>
              </a:spcAft>
              <a:buSzPts val="2000"/>
              <a:buNone/>
              <a:defRPr sz="2000">
                <a:solidFill>
                  <a:srgbClr val="888888"/>
                </a:solidFill>
              </a:defRPr>
            </a:lvl2pPr>
            <a:lvl3pPr marL="1371600" lvl="2" indent="-228600" algn="l" rtl="0">
              <a:lnSpc>
                <a:spcPct val="85000"/>
              </a:lnSpc>
              <a:spcBef>
                <a:spcPts val="400"/>
              </a:spcBef>
              <a:spcAft>
                <a:spcPts val="0"/>
              </a:spcAft>
              <a:buClr>
                <a:srgbClr val="888888"/>
              </a:buClr>
              <a:buSzPts val="1800"/>
              <a:buNone/>
              <a:defRPr sz="1800">
                <a:solidFill>
                  <a:srgbClr val="888888"/>
                </a:solidFill>
              </a:defRPr>
            </a:lvl3pPr>
            <a:lvl4pPr marL="1828800" lvl="3" indent="-228600" algn="l" rtl="0">
              <a:lnSpc>
                <a:spcPct val="90000"/>
              </a:lnSpc>
              <a:spcBef>
                <a:spcPts val="1200"/>
              </a:spcBef>
              <a:spcAft>
                <a:spcPts val="0"/>
              </a:spcAft>
              <a:buClr>
                <a:srgbClr val="888888"/>
              </a:buClr>
              <a:buSzPts val="1600"/>
              <a:buNone/>
              <a:defRPr sz="1600">
                <a:solidFill>
                  <a:srgbClr val="888888"/>
                </a:solidFill>
              </a:defRPr>
            </a:lvl4pPr>
            <a:lvl5pPr marL="2286000" lvl="4" indent="-228600" algn="l" rtl="0">
              <a:lnSpc>
                <a:spcPct val="90000"/>
              </a:lnSpc>
              <a:spcBef>
                <a:spcPts val="0"/>
              </a:spcBef>
              <a:spcAft>
                <a:spcPts val="0"/>
              </a:spcAft>
              <a:buClr>
                <a:srgbClr val="888888"/>
              </a:buClr>
              <a:buSzPts val="1600"/>
              <a:buNone/>
              <a:defRPr sz="1600">
                <a:solidFill>
                  <a:srgbClr val="888888"/>
                </a:solidFill>
              </a:defRPr>
            </a:lvl5pPr>
            <a:lvl6pPr marL="2743200" lvl="5" indent="-228600" algn="l" rtl="0">
              <a:lnSpc>
                <a:spcPct val="120000"/>
              </a:lnSpc>
              <a:spcBef>
                <a:spcPts val="800"/>
              </a:spcBef>
              <a:spcAft>
                <a:spcPts val="0"/>
              </a:spcAft>
              <a:buClr>
                <a:srgbClr val="888888"/>
              </a:buClr>
              <a:buSzPts val="1600"/>
              <a:buNone/>
              <a:defRPr sz="1600">
                <a:solidFill>
                  <a:srgbClr val="888888"/>
                </a:solidFill>
              </a:defRPr>
            </a:lvl6pPr>
            <a:lvl7pPr marL="3200400" lvl="6" indent="-228600" algn="l" rtl="0">
              <a:lnSpc>
                <a:spcPct val="85000"/>
              </a:lnSpc>
              <a:spcBef>
                <a:spcPts val="600"/>
              </a:spcBef>
              <a:spcAft>
                <a:spcPts val="0"/>
              </a:spcAft>
              <a:buSzPts val="1600"/>
              <a:buNone/>
              <a:defRPr sz="1600">
                <a:solidFill>
                  <a:srgbClr val="888888"/>
                </a:solidFill>
              </a:defRPr>
            </a:lvl7pPr>
            <a:lvl8pPr marL="3657600" lvl="7" indent="-228600" algn="l" rtl="0">
              <a:lnSpc>
                <a:spcPct val="100000"/>
              </a:lnSpc>
              <a:spcBef>
                <a:spcPts val="1200"/>
              </a:spcBef>
              <a:spcAft>
                <a:spcPts val="0"/>
              </a:spcAft>
              <a:buClr>
                <a:srgbClr val="888888"/>
              </a:buClr>
              <a:buSzPts val="1600"/>
              <a:buNone/>
              <a:defRPr sz="1600">
                <a:solidFill>
                  <a:srgbClr val="888888"/>
                </a:solidFill>
              </a:defRPr>
            </a:lvl8pPr>
            <a:lvl9pPr marL="4114800" lvl="8" indent="-228600" algn="l" rtl="0">
              <a:lnSpc>
                <a:spcPct val="85000"/>
              </a:lnSpc>
              <a:spcBef>
                <a:spcPts val="600"/>
              </a:spcBef>
              <a:spcAft>
                <a:spcPts val="1200"/>
              </a:spcAft>
              <a:buClr>
                <a:srgbClr val="888888"/>
              </a:buClr>
              <a:buSzPts val="1600"/>
              <a:buNone/>
              <a:defRPr sz="1600">
                <a:solidFill>
                  <a:srgbClr val="888888"/>
                </a:solidFill>
              </a:defRPr>
            </a:lvl9pPr>
          </a:lstStyle>
          <a:p>
            <a:endParaRPr/>
          </a:p>
        </p:txBody>
      </p:sp>
      <p:sp>
        <p:nvSpPr>
          <p:cNvPr id="707" name="Google Shape;707;gebcc1785b2_0_868"/>
          <p:cNvSpPr/>
          <p:nvPr/>
        </p:nvSpPr>
        <p:spPr>
          <a:xfrm>
            <a:off x="10848521" y="75561"/>
            <a:ext cx="1338600" cy="1818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700" b="0" i="0">
                <a:solidFill>
                  <a:schemeClr val="dk2"/>
                </a:solidFill>
                <a:latin typeface="Arial"/>
                <a:ea typeface="Arial"/>
                <a:cs typeface="Arial"/>
                <a:sym typeface="Arial"/>
              </a:rPr>
              <a:t>© 2021 SPLUNK INC.</a:t>
            </a:r>
            <a:endParaRPr sz="700">
              <a:solidFill>
                <a:schemeClr val="dk2"/>
              </a:solidFill>
              <a:latin typeface="Arial"/>
              <a:ea typeface="Arial"/>
              <a:cs typeface="Arial"/>
              <a:sym typeface="Arial"/>
            </a:endParaRPr>
          </a:p>
        </p:txBody>
      </p:sp>
      <p:pic>
        <p:nvPicPr>
          <p:cNvPr id="708" name="Google Shape;708;gebcc1785b2_0_86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9768417" y="6398745"/>
            <a:ext cx="1737781" cy="23271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ustomer Story with Photo">
  <p:cSld name="Customer Story with Photo">
    <p:spTree>
      <p:nvGrpSpPr>
        <p:cNvPr id="1" name="Shape 709"/>
        <p:cNvGrpSpPr/>
        <p:nvPr/>
      </p:nvGrpSpPr>
      <p:grpSpPr>
        <a:xfrm>
          <a:off x="0" y="0"/>
          <a:ext cx="0" cy="0"/>
          <a:chOff x="0" y="0"/>
          <a:chExt cx="0" cy="0"/>
        </a:xfrm>
      </p:grpSpPr>
      <p:sp>
        <p:nvSpPr>
          <p:cNvPr id="710" name="Google Shape;710;gebcc1785b2_0_879"/>
          <p:cNvSpPr txBox="1">
            <a:spLocks noGrp="1"/>
          </p:cNvSpPr>
          <p:nvPr>
            <p:ph type="body" idx="1"/>
          </p:nvPr>
        </p:nvSpPr>
        <p:spPr>
          <a:xfrm>
            <a:off x="4530022" y="2156766"/>
            <a:ext cx="6976200" cy="3804900"/>
          </a:xfrm>
          <a:prstGeom prst="rect">
            <a:avLst/>
          </a:prstGeom>
          <a:noFill/>
          <a:ln>
            <a:noFill/>
          </a:ln>
        </p:spPr>
        <p:txBody>
          <a:bodyPr spcFirstLastPara="1" wrap="square" lIns="0" tIns="0" rIns="0" bIns="0" anchor="t" anchorCtr="0">
            <a:noAutofit/>
          </a:bodyPr>
          <a:lstStyle>
            <a:lvl1pPr marL="457200" lvl="0" indent="-368300" algn="l" rtl="0">
              <a:lnSpc>
                <a:spcPct val="95000"/>
              </a:lnSpc>
              <a:spcBef>
                <a:spcPts val="1200"/>
              </a:spcBef>
              <a:spcAft>
                <a:spcPts val="0"/>
              </a:spcAft>
              <a:buClr>
                <a:schemeClr val="dk1"/>
              </a:buClr>
              <a:buSzPts val="2200"/>
              <a:buChar char="​"/>
              <a:defRPr>
                <a:latin typeface="Arial"/>
                <a:ea typeface="Arial"/>
                <a:cs typeface="Arial"/>
                <a:sym typeface="Arial"/>
              </a:defRPr>
            </a:lvl1pPr>
            <a:lvl2pPr marL="914400" lvl="1" indent="-342900" algn="l" rtl="0">
              <a:lnSpc>
                <a:spcPct val="90000"/>
              </a:lnSpc>
              <a:spcBef>
                <a:spcPts val="400"/>
              </a:spcBef>
              <a:spcAft>
                <a:spcPts val="0"/>
              </a:spcAft>
              <a:buSzPts val="1800"/>
              <a:buChar char="•"/>
              <a:defRPr>
                <a:latin typeface="Arial"/>
                <a:ea typeface="Arial"/>
                <a:cs typeface="Arial"/>
                <a:sym typeface="Arial"/>
              </a:defRPr>
            </a:lvl2pPr>
            <a:lvl3pPr marL="1371600" lvl="2" indent="-317500" algn="l" rtl="0">
              <a:lnSpc>
                <a:spcPct val="85000"/>
              </a:lnSpc>
              <a:spcBef>
                <a:spcPts val="400"/>
              </a:spcBef>
              <a:spcAft>
                <a:spcPts val="0"/>
              </a:spcAft>
              <a:buClr>
                <a:schemeClr val="dk1"/>
              </a:buClr>
              <a:buSzPts val="1400"/>
              <a:buFont typeface="Arial"/>
              <a:buChar char="–"/>
              <a:defRPr>
                <a:latin typeface="Arial"/>
                <a:ea typeface="Arial"/>
                <a:cs typeface="Arial"/>
                <a:sym typeface="Arial"/>
              </a:defRPr>
            </a:lvl3pPr>
            <a:lvl4pPr marL="1828800" lvl="3" indent="-355600" algn="l" rtl="0">
              <a:lnSpc>
                <a:spcPct val="90000"/>
              </a:lnSpc>
              <a:spcBef>
                <a:spcPts val="1200"/>
              </a:spcBef>
              <a:spcAft>
                <a:spcPts val="0"/>
              </a:spcAft>
              <a:buClr>
                <a:schemeClr val="dk1"/>
              </a:buClr>
              <a:buSzPts val="2000"/>
              <a:buChar char="​"/>
              <a:defRPr>
                <a:latin typeface="Arial"/>
                <a:ea typeface="Arial"/>
                <a:cs typeface="Arial"/>
                <a:sym typeface="Arial"/>
              </a:defRPr>
            </a:lvl4pPr>
            <a:lvl5pPr marL="2286000" lvl="4" indent="-228600" algn="l" rtl="0">
              <a:lnSpc>
                <a:spcPct val="90000"/>
              </a:lnSpc>
              <a:spcBef>
                <a:spcPts val="0"/>
              </a:spcBef>
              <a:spcAft>
                <a:spcPts val="0"/>
              </a:spcAft>
              <a:buClr>
                <a:schemeClr val="accent1"/>
              </a:buClr>
              <a:buSzPts val="1400"/>
              <a:buNone/>
              <a:defRPr>
                <a:latin typeface="Arial"/>
                <a:ea typeface="Arial"/>
                <a:cs typeface="Arial"/>
                <a:sym typeface="Arial"/>
              </a:defRPr>
            </a:lvl5pPr>
            <a:lvl6pPr marL="2743200" lvl="5" indent="-317500" algn="l" rtl="0">
              <a:lnSpc>
                <a:spcPct val="120000"/>
              </a:lnSpc>
              <a:spcBef>
                <a:spcPts val="800"/>
              </a:spcBef>
              <a:spcAft>
                <a:spcPts val="0"/>
              </a:spcAft>
              <a:buClr>
                <a:schemeClr val="dk1"/>
              </a:buClr>
              <a:buSzPts val="1400"/>
              <a:buChar char="​"/>
              <a:defRPr>
                <a:latin typeface="Arial"/>
                <a:ea typeface="Arial"/>
                <a:cs typeface="Arial"/>
                <a:sym typeface="Arial"/>
              </a:defRPr>
            </a:lvl6pPr>
            <a:lvl7pPr marL="3200400" lvl="6" indent="-304800" algn="l" rtl="0">
              <a:lnSpc>
                <a:spcPct val="85000"/>
              </a:lnSpc>
              <a:spcBef>
                <a:spcPts val="600"/>
              </a:spcBef>
              <a:spcAft>
                <a:spcPts val="0"/>
              </a:spcAft>
              <a:buSzPts val="1200"/>
              <a:buChar char="•"/>
              <a:defRPr>
                <a:latin typeface="Arial"/>
                <a:ea typeface="Arial"/>
                <a:cs typeface="Arial"/>
                <a:sym typeface="Arial"/>
              </a:defRPr>
            </a:lvl7pPr>
            <a:lvl8pPr marL="3657600" lvl="7" indent="-368300" algn="l" rtl="0">
              <a:lnSpc>
                <a:spcPct val="100000"/>
              </a:lnSpc>
              <a:spcBef>
                <a:spcPts val="1200"/>
              </a:spcBef>
              <a:spcAft>
                <a:spcPts val="0"/>
              </a:spcAft>
              <a:buClr>
                <a:schemeClr val="dk1"/>
              </a:buClr>
              <a:buSzPts val="2200"/>
              <a:buFont typeface="Arial"/>
              <a:buChar char="“"/>
              <a:defRPr>
                <a:latin typeface="Arial"/>
                <a:ea typeface="Arial"/>
                <a:cs typeface="Arial"/>
                <a:sym typeface="Arial"/>
              </a:defRPr>
            </a:lvl8pPr>
            <a:lvl9pPr marL="4114800" lvl="8" indent="-317500" algn="l" rtl="0">
              <a:lnSpc>
                <a:spcPct val="85000"/>
              </a:lnSpc>
              <a:spcBef>
                <a:spcPts val="600"/>
              </a:spcBef>
              <a:spcAft>
                <a:spcPts val="1200"/>
              </a:spcAft>
              <a:buClr>
                <a:schemeClr val="dk1"/>
              </a:buClr>
              <a:buSzPts val="1400"/>
              <a:buChar char="​"/>
              <a:defRPr>
                <a:latin typeface="Arial"/>
                <a:ea typeface="Arial"/>
                <a:cs typeface="Arial"/>
                <a:sym typeface="Arial"/>
              </a:defRPr>
            </a:lvl9pPr>
          </a:lstStyle>
          <a:p>
            <a:endParaRPr/>
          </a:p>
        </p:txBody>
      </p:sp>
      <p:sp>
        <p:nvSpPr>
          <p:cNvPr id="711" name="Google Shape;711;gebcc1785b2_0_879"/>
          <p:cNvSpPr txBox="1">
            <a:spLocks noGrp="1"/>
          </p:cNvSpPr>
          <p:nvPr>
            <p:ph type="title"/>
          </p:nvPr>
        </p:nvSpPr>
        <p:spPr>
          <a:xfrm>
            <a:off x="4530024" y="818777"/>
            <a:ext cx="6976200" cy="4113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1"/>
              </a:buClr>
              <a:buSzPts val="3200"/>
              <a:buFont typeface="Arial"/>
              <a:buNone/>
              <a:defRPr sz="3200">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2" name="Google Shape;712;gebcc1785b2_0_879"/>
          <p:cNvSpPr txBox="1">
            <a:spLocks noGrp="1"/>
          </p:cNvSpPr>
          <p:nvPr>
            <p:ph type="body" idx="2"/>
          </p:nvPr>
        </p:nvSpPr>
        <p:spPr>
          <a:xfrm>
            <a:off x="4530022" y="1283881"/>
            <a:ext cx="6976200" cy="255600"/>
          </a:xfrm>
          <a:prstGeom prst="rect">
            <a:avLst/>
          </a:prstGeom>
          <a:noFill/>
          <a:ln>
            <a:noFill/>
          </a:ln>
        </p:spPr>
        <p:txBody>
          <a:bodyPr spcFirstLastPara="1" wrap="square" lIns="0" tIns="0" rIns="0" bIns="0" anchor="t" anchorCtr="0">
            <a:noAutofit/>
          </a:bodyPr>
          <a:lstStyle>
            <a:lvl1pPr marL="457200" lvl="0" indent="-228600" algn="l" rtl="0">
              <a:lnSpc>
                <a:spcPct val="83000"/>
              </a:lnSpc>
              <a:spcBef>
                <a:spcPts val="0"/>
              </a:spcBef>
              <a:spcAft>
                <a:spcPts val="0"/>
              </a:spcAft>
              <a:buClr>
                <a:schemeClr val="dk2"/>
              </a:buClr>
              <a:buSzPts val="2000"/>
              <a:buNone/>
              <a:defRPr sz="2000" b="0">
                <a:solidFill>
                  <a:schemeClr val="dk2"/>
                </a:solidFill>
                <a:latin typeface="Arial"/>
                <a:ea typeface="Arial"/>
                <a:cs typeface="Arial"/>
                <a:sym typeface="Arial"/>
              </a:defRPr>
            </a:lvl1pPr>
            <a:lvl2pPr marL="914400" lvl="1" indent="-228600" algn="l" rtl="0">
              <a:lnSpc>
                <a:spcPct val="90000"/>
              </a:lnSpc>
              <a:spcBef>
                <a:spcPts val="400"/>
              </a:spcBef>
              <a:spcAft>
                <a:spcPts val="0"/>
              </a:spcAft>
              <a:buSzPts val="2000"/>
              <a:buNone/>
              <a:defRPr sz="2000" b="1"/>
            </a:lvl2pPr>
            <a:lvl3pPr marL="1371600" lvl="2" indent="-228600" algn="l" rtl="0">
              <a:lnSpc>
                <a:spcPct val="85000"/>
              </a:lnSpc>
              <a:spcBef>
                <a:spcPts val="400"/>
              </a:spcBef>
              <a:spcAft>
                <a:spcPts val="0"/>
              </a:spcAft>
              <a:buClr>
                <a:schemeClr val="dk1"/>
              </a:buClr>
              <a:buSzPts val="1800"/>
              <a:buNone/>
              <a:defRPr sz="1800" b="1"/>
            </a:lvl3pPr>
            <a:lvl4pPr marL="1828800" lvl="3" indent="-228600" algn="l" rtl="0">
              <a:lnSpc>
                <a:spcPct val="90000"/>
              </a:lnSpc>
              <a:spcBef>
                <a:spcPts val="1200"/>
              </a:spcBef>
              <a:spcAft>
                <a:spcPts val="0"/>
              </a:spcAft>
              <a:buClr>
                <a:schemeClr val="dk1"/>
              </a:buClr>
              <a:buSzPts val="1600"/>
              <a:buNone/>
              <a:defRPr sz="1600" b="1"/>
            </a:lvl4pPr>
            <a:lvl5pPr marL="2286000" lvl="4" indent="-228600" algn="l" rtl="0">
              <a:lnSpc>
                <a:spcPct val="90000"/>
              </a:lnSpc>
              <a:spcBef>
                <a:spcPts val="0"/>
              </a:spcBef>
              <a:spcAft>
                <a:spcPts val="0"/>
              </a:spcAft>
              <a:buClr>
                <a:schemeClr val="accent1"/>
              </a:buClr>
              <a:buSzPts val="1600"/>
              <a:buNone/>
              <a:defRPr sz="1600" b="1"/>
            </a:lvl5pPr>
            <a:lvl6pPr marL="2743200" lvl="5" indent="-228600" algn="l" rtl="0">
              <a:lnSpc>
                <a:spcPct val="120000"/>
              </a:lnSpc>
              <a:spcBef>
                <a:spcPts val="800"/>
              </a:spcBef>
              <a:spcAft>
                <a:spcPts val="0"/>
              </a:spcAft>
              <a:buClr>
                <a:schemeClr val="dk1"/>
              </a:buClr>
              <a:buSzPts val="1600"/>
              <a:buNone/>
              <a:defRPr sz="1600" b="1"/>
            </a:lvl6pPr>
            <a:lvl7pPr marL="3200400" lvl="6" indent="-228600" algn="l" rtl="0">
              <a:lnSpc>
                <a:spcPct val="85000"/>
              </a:lnSpc>
              <a:spcBef>
                <a:spcPts val="600"/>
              </a:spcBef>
              <a:spcAft>
                <a:spcPts val="0"/>
              </a:spcAft>
              <a:buSzPts val="1600"/>
              <a:buNone/>
              <a:defRPr sz="1600" b="1"/>
            </a:lvl7pPr>
            <a:lvl8pPr marL="3657600" lvl="7" indent="-228600" algn="l" rtl="0">
              <a:lnSpc>
                <a:spcPct val="100000"/>
              </a:lnSpc>
              <a:spcBef>
                <a:spcPts val="1200"/>
              </a:spcBef>
              <a:spcAft>
                <a:spcPts val="0"/>
              </a:spcAft>
              <a:buClr>
                <a:schemeClr val="dk1"/>
              </a:buClr>
              <a:buSzPts val="1600"/>
              <a:buNone/>
              <a:defRPr sz="1600" b="1"/>
            </a:lvl8pPr>
            <a:lvl9pPr marL="4114800" lvl="8" indent="-228600" algn="l" rtl="0">
              <a:lnSpc>
                <a:spcPct val="85000"/>
              </a:lnSpc>
              <a:spcBef>
                <a:spcPts val="600"/>
              </a:spcBef>
              <a:spcAft>
                <a:spcPts val="1200"/>
              </a:spcAft>
              <a:buClr>
                <a:schemeClr val="dk1"/>
              </a:buClr>
              <a:buSzPts val="1600"/>
              <a:buNone/>
              <a:defRPr sz="1600" b="1"/>
            </a:lvl9pPr>
          </a:lstStyle>
          <a:p>
            <a:endParaRPr/>
          </a:p>
        </p:txBody>
      </p:sp>
      <p:sp>
        <p:nvSpPr>
          <p:cNvPr id="713" name="Google Shape;713;gebcc1785b2_0_879"/>
          <p:cNvSpPr/>
          <p:nvPr/>
        </p:nvSpPr>
        <p:spPr>
          <a:xfrm>
            <a:off x="0" y="228600"/>
            <a:ext cx="3826500" cy="6629400"/>
          </a:xfrm>
          <a:prstGeom prst="rect">
            <a:avLst/>
          </a:prstGeom>
          <a:gradFill>
            <a:gsLst>
              <a:gs pos="0">
                <a:srgbClr val="E6E6E6">
                  <a:alpha val="69803"/>
                </a:srgbClr>
              </a:gs>
              <a:gs pos="22000">
                <a:schemeClr val="lt1"/>
              </a:gs>
              <a:gs pos="100000">
                <a:schemeClr val="lt1"/>
              </a:gs>
            </a:gsLst>
            <a:lin ang="5400012" scaled="0"/>
          </a:grad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matchingName="Full Photo">
  <p:cSld name="Full Photo">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714"/>
        <p:cNvGrpSpPr/>
        <p:nvPr/>
      </p:nvGrpSpPr>
      <p:grpSpPr>
        <a:xfrm>
          <a:off x="0" y="0"/>
          <a:ext cx="0" cy="0"/>
          <a:chOff x="0" y="0"/>
          <a:chExt cx="0" cy="0"/>
        </a:xfrm>
      </p:grpSpPr>
      <p:pic>
        <p:nvPicPr>
          <p:cNvPr id="715" name="Google Shape;715;gebcc1785b2_0_884"/>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16" name="Google Shape;716;gebcc1785b2_0_884"/>
          <p:cNvSpPr/>
          <p:nvPr/>
        </p:nvSpPr>
        <p:spPr>
          <a:xfrm>
            <a:off x="10848521" y="75561"/>
            <a:ext cx="1338600" cy="1818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700" b="0" i="0">
                <a:solidFill>
                  <a:schemeClr val="lt1"/>
                </a:solidFill>
                <a:latin typeface="Arial"/>
                <a:ea typeface="Arial"/>
                <a:cs typeface="Arial"/>
                <a:sym typeface="Arial"/>
              </a:rPr>
              <a:t>© 2021 SPLUNK INC.</a:t>
            </a:r>
            <a:endParaRPr sz="700">
              <a:solidFill>
                <a:schemeClr val="lt1"/>
              </a:solidFill>
              <a:latin typeface="Arial"/>
              <a:ea typeface="Arial"/>
              <a:cs typeface="Arial"/>
              <a:sym typeface="Arial"/>
            </a:endParaRPr>
          </a:p>
        </p:txBody>
      </p:sp>
      <p:sp>
        <p:nvSpPr>
          <p:cNvPr id="717" name="Google Shape;717;gebcc1785b2_0_884"/>
          <p:cNvSpPr/>
          <p:nvPr/>
        </p:nvSpPr>
        <p:spPr>
          <a:xfrm>
            <a:off x="2339787" y="1050324"/>
            <a:ext cx="3645900" cy="4871700"/>
          </a:xfrm>
          <a:prstGeom prst="rect">
            <a:avLst/>
          </a:prstGeom>
          <a:gradFill>
            <a:gsLst>
              <a:gs pos="0">
                <a:srgbClr val="EC008C"/>
              </a:gs>
              <a:gs pos="1000">
                <a:srgbClr val="EC008C"/>
              </a:gs>
              <a:gs pos="45000">
                <a:schemeClr val="accent2"/>
              </a:gs>
              <a:gs pos="100000">
                <a:srgbClr val="F99D1C"/>
              </a:gs>
            </a:gsLst>
            <a:lin ang="16200038" scaled="0"/>
          </a:gra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FFFFFF"/>
              </a:solidFill>
              <a:latin typeface="Arial"/>
              <a:ea typeface="Arial"/>
              <a:cs typeface="Arial"/>
              <a:sym typeface="Arial"/>
            </a:endParaRPr>
          </a:p>
        </p:txBody>
      </p:sp>
      <p:sp>
        <p:nvSpPr>
          <p:cNvPr id="718" name="Google Shape;718;gebcc1785b2_0_884"/>
          <p:cNvSpPr/>
          <p:nvPr/>
        </p:nvSpPr>
        <p:spPr>
          <a:xfrm>
            <a:off x="0" y="800100"/>
            <a:ext cx="5753100" cy="5372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endParaRPr sz="1800">
              <a:solidFill>
                <a:schemeClr val="lt1"/>
              </a:solidFill>
              <a:latin typeface="Arial"/>
              <a:ea typeface="Arial"/>
              <a:cs typeface="Arial"/>
              <a:sym typeface="Arial"/>
            </a:endParaRPr>
          </a:p>
        </p:txBody>
      </p:sp>
      <p:sp>
        <p:nvSpPr>
          <p:cNvPr id="719" name="Google Shape;719;gebcc1785b2_0_884"/>
          <p:cNvSpPr txBox="1">
            <a:spLocks noGrp="1"/>
          </p:cNvSpPr>
          <p:nvPr>
            <p:ph type="body" idx="1"/>
          </p:nvPr>
        </p:nvSpPr>
        <p:spPr>
          <a:xfrm>
            <a:off x="664533" y="1460833"/>
            <a:ext cx="4503000" cy="3983100"/>
          </a:xfrm>
          <a:prstGeom prst="rect">
            <a:avLst/>
          </a:prstGeom>
          <a:noFill/>
          <a:ln>
            <a:noFill/>
          </a:ln>
        </p:spPr>
        <p:txBody>
          <a:bodyPr spcFirstLastPara="1" wrap="square" lIns="0" tIns="0" rIns="0" bIns="0" anchor="ctr" anchorCtr="0">
            <a:noAutofit/>
          </a:bodyPr>
          <a:lstStyle>
            <a:lvl1pPr marL="457200" lvl="0" indent="-495300" algn="l" rtl="0">
              <a:lnSpc>
                <a:spcPct val="90000"/>
              </a:lnSpc>
              <a:spcBef>
                <a:spcPts val="1200"/>
              </a:spcBef>
              <a:spcAft>
                <a:spcPts val="0"/>
              </a:spcAft>
              <a:buClr>
                <a:schemeClr val="dk1"/>
              </a:buClr>
              <a:buSzPts val="4200"/>
              <a:buFont typeface="Arial"/>
              <a:buChar char="​"/>
              <a:defRPr sz="4200" b="1">
                <a:solidFill>
                  <a:schemeClr val="dk1"/>
                </a:solidFill>
                <a:latin typeface="Arial"/>
                <a:ea typeface="Arial"/>
                <a:cs typeface="Arial"/>
                <a:sym typeface="Arial"/>
              </a:defRPr>
            </a:lvl1pPr>
            <a:lvl2pPr marL="914400" lvl="1" indent="-368300" algn="l" rtl="0">
              <a:lnSpc>
                <a:spcPct val="83000"/>
              </a:lnSpc>
              <a:spcBef>
                <a:spcPts val="300"/>
              </a:spcBef>
              <a:spcAft>
                <a:spcPts val="0"/>
              </a:spcAft>
              <a:buSzPts val="2200"/>
              <a:buFont typeface="Arial"/>
              <a:buChar char="​"/>
              <a:defRPr sz="2200">
                <a:solidFill>
                  <a:schemeClr val="dk2"/>
                </a:solidFill>
                <a:latin typeface="Arial"/>
                <a:ea typeface="Arial"/>
                <a:cs typeface="Arial"/>
                <a:sym typeface="Arial"/>
              </a:defRPr>
            </a:lvl2pPr>
            <a:lvl3pPr marL="1371600" lvl="2" indent="-342900" algn="l" rtl="0">
              <a:lnSpc>
                <a:spcPct val="120000"/>
              </a:lnSpc>
              <a:spcBef>
                <a:spcPts val="3000"/>
              </a:spcBef>
              <a:spcAft>
                <a:spcPts val="0"/>
              </a:spcAft>
              <a:buClr>
                <a:schemeClr val="dk1"/>
              </a:buClr>
              <a:buSzPts val="1800"/>
              <a:buFont typeface="Arial"/>
              <a:buChar char="​"/>
              <a:defRPr sz="1800">
                <a:solidFill>
                  <a:schemeClr val="dk1"/>
                </a:solidFill>
                <a:latin typeface="Arial"/>
                <a:ea typeface="Arial"/>
                <a:cs typeface="Arial"/>
                <a:sym typeface="Arial"/>
              </a:defRPr>
            </a:lvl3pPr>
            <a:lvl4pPr marL="1828800" lvl="3" indent="-317500" algn="l" rtl="0">
              <a:lnSpc>
                <a:spcPct val="90000"/>
              </a:lnSpc>
              <a:spcBef>
                <a:spcPts val="400"/>
              </a:spcBef>
              <a:spcAft>
                <a:spcPts val="0"/>
              </a:spcAft>
              <a:buClr>
                <a:schemeClr val="accent1"/>
              </a:buClr>
              <a:buSzPts val="1400"/>
              <a:buFont typeface="Arial"/>
              <a:buChar char="•"/>
              <a:defRPr sz="1400" b="0">
                <a:solidFill>
                  <a:schemeClr val="dk1"/>
                </a:solidFill>
                <a:latin typeface="Arial"/>
                <a:ea typeface="Arial"/>
                <a:cs typeface="Arial"/>
                <a:sym typeface="Arial"/>
              </a:defRPr>
            </a:lvl4pPr>
            <a:lvl5pPr marL="2286000" lvl="4" indent="-304800" algn="l" rtl="0">
              <a:lnSpc>
                <a:spcPct val="85000"/>
              </a:lnSpc>
              <a:spcBef>
                <a:spcPts val="400"/>
              </a:spcBef>
              <a:spcAft>
                <a:spcPts val="0"/>
              </a:spcAft>
              <a:buClr>
                <a:schemeClr val="dk1"/>
              </a:buClr>
              <a:buSzPts val="1200"/>
              <a:buFont typeface="Arial"/>
              <a:buChar char="–"/>
              <a:defRPr sz="1200">
                <a:solidFill>
                  <a:schemeClr val="dk1"/>
                </a:solidFill>
                <a:latin typeface="Arial"/>
                <a:ea typeface="Arial"/>
                <a:cs typeface="Arial"/>
                <a:sym typeface="Arial"/>
              </a:defRPr>
            </a:lvl5pPr>
            <a:lvl6pPr marL="2743200" lvl="5" indent="-355600" algn="l" rtl="0">
              <a:lnSpc>
                <a:spcPct val="90000"/>
              </a:lnSpc>
              <a:spcBef>
                <a:spcPts val="1200"/>
              </a:spcBef>
              <a:spcAft>
                <a:spcPts val="0"/>
              </a:spcAft>
              <a:buClr>
                <a:schemeClr val="lt1"/>
              </a:buClr>
              <a:buSzPts val="2000"/>
              <a:buFont typeface="Arial"/>
              <a:buChar char="​"/>
              <a:defRPr sz="2000" b="1">
                <a:solidFill>
                  <a:schemeClr val="lt1"/>
                </a:solidFill>
                <a:latin typeface="Arial"/>
                <a:ea typeface="Arial"/>
                <a:cs typeface="Arial"/>
                <a:sym typeface="Arial"/>
              </a:defRPr>
            </a:lvl6pPr>
            <a:lvl7pPr marL="3200400" lvl="6" indent="-317500" algn="l" rtl="0">
              <a:lnSpc>
                <a:spcPct val="90000"/>
              </a:lnSpc>
              <a:spcBef>
                <a:spcPts val="0"/>
              </a:spcBef>
              <a:spcAft>
                <a:spcPts val="0"/>
              </a:spcAft>
              <a:buSzPts val="1400"/>
              <a:buFont typeface="Arial"/>
              <a:buChar char="​"/>
              <a:defRPr sz="1400">
                <a:solidFill>
                  <a:schemeClr val="lt1"/>
                </a:solidFill>
                <a:latin typeface="Arial"/>
                <a:ea typeface="Arial"/>
                <a:cs typeface="Arial"/>
                <a:sym typeface="Arial"/>
              </a:defRPr>
            </a:lvl7pPr>
            <a:lvl8pPr marL="3657600" lvl="7" indent="-317500" algn="l" rtl="0">
              <a:lnSpc>
                <a:spcPct val="120000"/>
              </a:lnSpc>
              <a:spcBef>
                <a:spcPts val="400"/>
              </a:spcBef>
              <a:spcAft>
                <a:spcPts val="0"/>
              </a:spcAft>
              <a:buClr>
                <a:schemeClr val="lt1"/>
              </a:buClr>
              <a:buSzPts val="1400"/>
              <a:buFont typeface="Arial"/>
              <a:buChar char="​"/>
              <a:defRPr sz="1400">
                <a:solidFill>
                  <a:schemeClr val="lt1"/>
                </a:solidFill>
                <a:latin typeface="Arial"/>
                <a:ea typeface="Arial"/>
                <a:cs typeface="Arial"/>
                <a:sym typeface="Arial"/>
              </a:defRPr>
            </a:lvl8pPr>
            <a:lvl9pPr marL="4114800" lvl="8" indent="-304800" algn="l" rtl="0">
              <a:lnSpc>
                <a:spcPct val="80000"/>
              </a:lnSpc>
              <a:spcBef>
                <a:spcPts val="600"/>
              </a:spcBef>
              <a:spcAft>
                <a:spcPts val="0"/>
              </a:spcAft>
              <a:buClr>
                <a:schemeClr val="lt1"/>
              </a:buClr>
              <a:buSzPts val="1200"/>
              <a:buFont typeface="Arial"/>
              <a:buChar char="•"/>
              <a:defRPr sz="1200" b="0">
                <a:solidFill>
                  <a:schemeClr val="lt1"/>
                </a:solidFill>
                <a:latin typeface="Arial"/>
                <a:ea typeface="Arial"/>
                <a:cs typeface="Arial"/>
                <a:sym typeface="Arial"/>
              </a:defRPr>
            </a:lvl9pPr>
          </a:lstStyle>
          <a:p>
            <a:endParaRPr/>
          </a:p>
        </p:txBody>
      </p:sp>
      <p:pic>
        <p:nvPicPr>
          <p:cNvPr id="720" name="Google Shape;720;gebcc1785b2_0_884"/>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710513" y="5748830"/>
            <a:ext cx="1737781" cy="23271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matchingName="Half Photo Right">
  <p:cSld name="Half Photo Right">
    <p:spTree>
      <p:nvGrpSpPr>
        <p:cNvPr id="1" name="Shape 721"/>
        <p:cNvGrpSpPr/>
        <p:nvPr/>
      </p:nvGrpSpPr>
      <p:grpSpPr>
        <a:xfrm>
          <a:off x="0" y="0"/>
          <a:ext cx="0" cy="0"/>
          <a:chOff x="0" y="0"/>
          <a:chExt cx="0" cy="0"/>
        </a:xfrm>
      </p:grpSpPr>
      <p:sp>
        <p:nvSpPr>
          <p:cNvPr id="722" name="Google Shape;722;gebcc1785b2_0_891"/>
          <p:cNvSpPr/>
          <p:nvPr/>
        </p:nvSpPr>
        <p:spPr>
          <a:xfrm>
            <a:off x="6212541" y="406400"/>
            <a:ext cx="242100" cy="6451500"/>
          </a:xfrm>
          <a:prstGeom prst="rect">
            <a:avLst/>
          </a:prstGeom>
          <a:gradFill>
            <a:gsLst>
              <a:gs pos="0">
                <a:srgbClr val="EC008C"/>
              </a:gs>
              <a:gs pos="1000">
                <a:srgbClr val="EC008C"/>
              </a:gs>
              <a:gs pos="45000">
                <a:schemeClr val="accent2"/>
              </a:gs>
              <a:gs pos="100000">
                <a:srgbClr val="F99D1C"/>
              </a:gs>
            </a:gsLst>
            <a:lin ang="16200038" scaled="0"/>
          </a:gra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FFFFFF"/>
              </a:solidFill>
              <a:latin typeface="Arial"/>
              <a:ea typeface="Arial"/>
              <a:cs typeface="Arial"/>
              <a:sym typeface="Arial"/>
            </a:endParaRPr>
          </a:p>
        </p:txBody>
      </p:sp>
      <p:sp>
        <p:nvSpPr>
          <p:cNvPr id="723" name="Google Shape;723;gebcc1785b2_0_891"/>
          <p:cNvSpPr txBox="1">
            <a:spLocks noGrp="1"/>
          </p:cNvSpPr>
          <p:nvPr>
            <p:ph type="body" idx="1"/>
          </p:nvPr>
        </p:nvSpPr>
        <p:spPr>
          <a:xfrm>
            <a:off x="692274" y="812801"/>
            <a:ext cx="5060700" cy="5364300"/>
          </a:xfrm>
          <a:prstGeom prst="rect">
            <a:avLst/>
          </a:prstGeom>
          <a:noFill/>
          <a:ln>
            <a:noFill/>
          </a:ln>
        </p:spPr>
        <p:txBody>
          <a:bodyPr spcFirstLastPara="1" wrap="square" lIns="0" tIns="0" rIns="0" bIns="0" anchor="ctr" anchorCtr="0">
            <a:noAutofit/>
          </a:bodyPr>
          <a:lstStyle>
            <a:lvl1pPr marL="457200" lvl="0" indent="-609600" algn="l" rtl="0">
              <a:lnSpc>
                <a:spcPct val="90000"/>
              </a:lnSpc>
              <a:spcBef>
                <a:spcPts val="1200"/>
              </a:spcBef>
              <a:spcAft>
                <a:spcPts val="0"/>
              </a:spcAft>
              <a:buClr>
                <a:schemeClr val="dk1"/>
              </a:buClr>
              <a:buSzPts val="6000"/>
              <a:buFont typeface="Arial"/>
              <a:buChar char="​"/>
              <a:defRPr sz="6000" b="1">
                <a:solidFill>
                  <a:schemeClr val="dk1"/>
                </a:solidFill>
                <a:latin typeface="Arial"/>
                <a:ea typeface="Arial"/>
                <a:cs typeface="Arial"/>
                <a:sym typeface="Arial"/>
              </a:defRPr>
            </a:lvl1pPr>
            <a:lvl2pPr marL="914400" lvl="1" indent="-419100" algn="l" rtl="0">
              <a:lnSpc>
                <a:spcPct val="83000"/>
              </a:lnSpc>
              <a:spcBef>
                <a:spcPts val="300"/>
              </a:spcBef>
              <a:spcAft>
                <a:spcPts val="0"/>
              </a:spcAft>
              <a:buSzPts val="3000"/>
              <a:buFont typeface="Arial"/>
              <a:buChar char="​"/>
              <a:defRPr sz="3000">
                <a:solidFill>
                  <a:schemeClr val="dk2"/>
                </a:solidFill>
                <a:latin typeface="Arial"/>
                <a:ea typeface="Arial"/>
                <a:cs typeface="Arial"/>
                <a:sym typeface="Arial"/>
              </a:defRPr>
            </a:lvl2pPr>
            <a:lvl3pPr marL="1371600" lvl="2" indent="-342900" algn="l" rtl="0">
              <a:lnSpc>
                <a:spcPct val="120000"/>
              </a:lnSpc>
              <a:spcBef>
                <a:spcPts val="3000"/>
              </a:spcBef>
              <a:spcAft>
                <a:spcPts val="0"/>
              </a:spcAft>
              <a:buClr>
                <a:schemeClr val="dk1"/>
              </a:buClr>
              <a:buSzPts val="1800"/>
              <a:buFont typeface="Arial"/>
              <a:buChar char="​"/>
              <a:defRPr sz="1800">
                <a:solidFill>
                  <a:schemeClr val="dk1"/>
                </a:solidFill>
                <a:latin typeface="Arial"/>
                <a:ea typeface="Arial"/>
                <a:cs typeface="Arial"/>
                <a:sym typeface="Arial"/>
              </a:defRPr>
            </a:lvl3pPr>
            <a:lvl4pPr marL="1828800" lvl="3" indent="-317500" algn="l" rtl="0">
              <a:lnSpc>
                <a:spcPct val="90000"/>
              </a:lnSpc>
              <a:spcBef>
                <a:spcPts val="400"/>
              </a:spcBef>
              <a:spcAft>
                <a:spcPts val="0"/>
              </a:spcAft>
              <a:buClr>
                <a:schemeClr val="accent1"/>
              </a:buClr>
              <a:buSzPts val="1400"/>
              <a:buFont typeface="Arial"/>
              <a:buChar char="•"/>
              <a:defRPr sz="1400" b="0">
                <a:solidFill>
                  <a:schemeClr val="dk1"/>
                </a:solidFill>
                <a:latin typeface="Arial"/>
                <a:ea typeface="Arial"/>
                <a:cs typeface="Arial"/>
                <a:sym typeface="Arial"/>
              </a:defRPr>
            </a:lvl4pPr>
            <a:lvl5pPr marL="2286000" lvl="4" indent="-304800" algn="l" rtl="0">
              <a:lnSpc>
                <a:spcPct val="85000"/>
              </a:lnSpc>
              <a:spcBef>
                <a:spcPts val="400"/>
              </a:spcBef>
              <a:spcAft>
                <a:spcPts val="0"/>
              </a:spcAft>
              <a:buClr>
                <a:schemeClr val="dk1"/>
              </a:buClr>
              <a:buSzPts val="1200"/>
              <a:buFont typeface="Arial"/>
              <a:buChar char="–"/>
              <a:defRPr sz="1200">
                <a:solidFill>
                  <a:schemeClr val="dk1"/>
                </a:solidFill>
                <a:latin typeface="Arial"/>
                <a:ea typeface="Arial"/>
                <a:cs typeface="Arial"/>
                <a:sym typeface="Arial"/>
              </a:defRPr>
            </a:lvl5pPr>
            <a:lvl6pPr marL="2743200" lvl="5" indent="-355600" algn="l" rtl="0">
              <a:lnSpc>
                <a:spcPct val="90000"/>
              </a:lnSpc>
              <a:spcBef>
                <a:spcPts val="1200"/>
              </a:spcBef>
              <a:spcAft>
                <a:spcPts val="0"/>
              </a:spcAft>
              <a:buClr>
                <a:schemeClr val="dk1"/>
              </a:buClr>
              <a:buSzPts val="2000"/>
              <a:buFont typeface="Arial"/>
              <a:buChar char="​"/>
              <a:defRPr sz="2000" b="1">
                <a:solidFill>
                  <a:schemeClr val="dk1"/>
                </a:solidFill>
                <a:latin typeface="Arial"/>
                <a:ea typeface="Arial"/>
                <a:cs typeface="Arial"/>
                <a:sym typeface="Arial"/>
              </a:defRPr>
            </a:lvl6pPr>
            <a:lvl7pPr marL="3200400" lvl="6" indent="-317500" algn="l" rtl="0">
              <a:lnSpc>
                <a:spcPct val="90000"/>
              </a:lnSpc>
              <a:spcBef>
                <a:spcPts val="0"/>
              </a:spcBef>
              <a:spcAft>
                <a:spcPts val="0"/>
              </a:spcAft>
              <a:buSzPts val="1400"/>
              <a:buFont typeface="Arial"/>
              <a:buChar char="​"/>
              <a:defRPr sz="1400">
                <a:solidFill>
                  <a:schemeClr val="accent1"/>
                </a:solidFill>
                <a:latin typeface="Arial"/>
                <a:ea typeface="Arial"/>
                <a:cs typeface="Arial"/>
                <a:sym typeface="Arial"/>
              </a:defRPr>
            </a:lvl7pPr>
            <a:lvl8pPr marL="3657600" lvl="7" indent="-317500" algn="l" rtl="0">
              <a:lnSpc>
                <a:spcPct val="120000"/>
              </a:lnSpc>
              <a:spcBef>
                <a:spcPts val="400"/>
              </a:spcBef>
              <a:spcAft>
                <a:spcPts val="0"/>
              </a:spcAft>
              <a:buClr>
                <a:schemeClr val="dk1"/>
              </a:buClr>
              <a:buSzPts val="1400"/>
              <a:buFont typeface="Arial"/>
              <a:buChar char="​"/>
              <a:defRPr sz="1400">
                <a:solidFill>
                  <a:schemeClr val="dk1"/>
                </a:solidFill>
                <a:latin typeface="Arial"/>
                <a:ea typeface="Arial"/>
                <a:cs typeface="Arial"/>
                <a:sym typeface="Arial"/>
              </a:defRPr>
            </a:lvl8pPr>
            <a:lvl9pPr marL="4114800" lvl="8" indent="-304800" algn="l" rtl="0">
              <a:lnSpc>
                <a:spcPct val="80000"/>
              </a:lnSpc>
              <a:spcBef>
                <a:spcPts val="600"/>
              </a:spcBef>
              <a:spcAft>
                <a:spcPts val="0"/>
              </a:spcAft>
              <a:buClr>
                <a:schemeClr val="accent4"/>
              </a:buClr>
              <a:buSzPts val="1200"/>
              <a:buFont typeface="Arial"/>
              <a:buChar char="•"/>
              <a:defRPr sz="1200" b="0">
                <a:solidFill>
                  <a:schemeClr val="dk1"/>
                </a:solidFill>
                <a:latin typeface="Arial"/>
                <a:ea typeface="Arial"/>
                <a:cs typeface="Arial"/>
                <a:sym typeface="Arial"/>
              </a:defRPr>
            </a:lvl9pPr>
          </a:lstStyle>
          <a:p>
            <a:endParaRPr/>
          </a:p>
        </p:txBody>
      </p:sp>
      <p:sp>
        <p:nvSpPr>
          <p:cNvPr id="724" name="Google Shape;724;gebcc1785b2_0_891"/>
          <p:cNvSpPr/>
          <p:nvPr/>
        </p:nvSpPr>
        <p:spPr>
          <a:xfrm>
            <a:off x="28121" y="40640"/>
            <a:ext cx="1338600" cy="1818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700" b="0" i="0">
                <a:solidFill>
                  <a:schemeClr val="dk2"/>
                </a:solidFill>
                <a:latin typeface="Arial"/>
                <a:ea typeface="Arial"/>
                <a:cs typeface="Arial"/>
                <a:sym typeface="Arial"/>
              </a:rPr>
              <a:t>© 2021 SPLUNK INC.</a:t>
            </a:r>
            <a:endParaRPr sz="700">
              <a:solidFill>
                <a:schemeClr val="dk2"/>
              </a:solidFill>
              <a:latin typeface="Arial"/>
              <a:ea typeface="Arial"/>
              <a:cs typeface="Arial"/>
              <a:sym typeface="Arial"/>
            </a:endParaRPr>
          </a:p>
        </p:txBody>
      </p:sp>
      <p:pic>
        <p:nvPicPr>
          <p:cNvPr id="725" name="Google Shape;725;gebcc1785b2_0_891"/>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692274" y="6398745"/>
            <a:ext cx="1737781" cy="232711"/>
          </a:xfrm>
          <a:prstGeom prst="rect">
            <a:avLst/>
          </a:prstGeom>
          <a:noFill/>
          <a:ln>
            <a:noFill/>
          </a:ln>
        </p:spPr>
      </p:pic>
      <p:sp>
        <p:nvSpPr>
          <p:cNvPr id="726" name="Google Shape;726;gebcc1785b2_0_891"/>
          <p:cNvSpPr/>
          <p:nvPr/>
        </p:nvSpPr>
        <p:spPr>
          <a:xfrm>
            <a:off x="6454600" y="0"/>
            <a:ext cx="5737500" cy="6858000"/>
          </a:xfrm>
          <a:prstGeom prst="rect">
            <a:avLst/>
          </a:prstGeom>
          <a:gradFill>
            <a:gsLst>
              <a:gs pos="0">
                <a:srgbClr val="E6E6E6">
                  <a:alpha val="69803"/>
                </a:srgbClr>
              </a:gs>
              <a:gs pos="22000">
                <a:schemeClr val="lt1"/>
              </a:gs>
              <a:gs pos="100000">
                <a:schemeClr val="lt1"/>
              </a:gs>
            </a:gsLst>
            <a:lin ang="5400012" scaled="0"/>
          </a:grad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matchingName="Half Photo Left">
  <p:cSld name="Half Photo Left">
    <p:spTree>
      <p:nvGrpSpPr>
        <p:cNvPr id="1" name="Shape 727"/>
        <p:cNvGrpSpPr/>
        <p:nvPr/>
      </p:nvGrpSpPr>
      <p:grpSpPr>
        <a:xfrm>
          <a:off x="0" y="0"/>
          <a:ext cx="0" cy="0"/>
          <a:chOff x="0" y="0"/>
          <a:chExt cx="0" cy="0"/>
        </a:xfrm>
      </p:grpSpPr>
      <p:sp>
        <p:nvSpPr>
          <p:cNvPr id="728" name="Google Shape;728;gebcc1785b2_0_897"/>
          <p:cNvSpPr txBox="1">
            <a:spLocks noGrp="1"/>
          </p:cNvSpPr>
          <p:nvPr>
            <p:ph type="body" idx="1"/>
          </p:nvPr>
        </p:nvSpPr>
        <p:spPr>
          <a:xfrm>
            <a:off x="6436552" y="812801"/>
            <a:ext cx="5060700" cy="5364300"/>
          </a:xfrm>
          <a:prstGeom prst="rect">
            <a:avLst/>
          </a:prstGeom>
          <a:noFill/>
          <a:ln>
            <a:noFill/>
          </a:ln>
        </p:spPr>
        <p:txBody>
          <a:bodyPr spcFirstLastPara="1" wrap="square" lIns="0" tIns="0" rIns="0" bIns="0" anchor="ctr" anchorCtr="0">
            <a:noAutofit/>
          </a:bodyPr>
          <a:lstStyle>
            <a:lvl1pPr marL="457200" lvl="0" indent="-609600" algn="l" rtl="0">
              <a:lnSpc>
                <a:spcPct val="90000"/>
              </a:lnSpc>
              <a:spcBef>
                <a:spcPts val="1200"/>
              </a:spcBef>
              <a:spcAft>
                <a:spcPts val="0"/>
              </a:spcAft>
              <a:buClr>
                <a:schemeClr val="dk1"/>
              </a:buClr>
              <a:buSzPts val="6000"/>
              <a:buFont typeface="Arial"/>
              <a:buChar char="​"/>
              <a:defRPr sz="6000" b="1">
                <a:solidFill>
                  <a:schemeClr val="dk1"/>
                </a:solidFill>
                <a:latin typeface="Arial"/>
                <a:ea typeface="Arial"/>
                <a:cs typeface="Arial"/>
                <a:sym typeface="Arial"/>
              </a:defRPr>
            </a:lvl1pPr>
            <a:lvl2pPr marL="914400" lvl="1" indent="-419100" algn="l" rtl="0">
              <a:lnSpc>
                <a:spcPct val="83000"/>
              </a:lnSpc>
              <a:spcBef>
                <a:spcPts val="300"/>
              </a:spcBef>
              <a:spcAft>
                <a:spcPts val="0"/>
              </a:spcAft>
              <a:buSzPts val="3000"/>
              <a:buFont typeface="Arial"/>
              <a:buChar char="​"/>
              <a:defRPr sz="3000">
                <a:solidFill>
                  <a:schemeClr val="dk2"/>
                </a:solidFill>
                <a:latin typeface="Arial"/>
                <a:ea typeface="Arial"/>
                <a:cs typeface="Arial"/>
                <a:sym typeface="Arial"/>
              </a:defRPr>
            </a:lvl2pPr>
            <a:lvl3pPr marL="1371600" lvl="2" indent="-342900" algn="l" rtl="0">
              <a:lnSpc>
                <a:spcPct val="120000"/>
              </a:lnSpc>
              <a:spcBef>
                <a:spcPts val="3000"/>
              </a:spcBef>
              <a:spcAft>
                <a:spcPts val="0"/>
              </a:spcAft>
              <a:buClr>
                <a:schemeClr val="dk1"/>
              </a:buClr>
              <a:buSzPts val="1800"/>
              <a:buFont typeface="Arial"/>
              <a:buChar char="​"/>
              <a:defRPr sz="1800">
                <a:solidFill>
                  <a:schemeClr val="dk1"/>
                </a:solidFill>
                <a:latin typeface="Arial"/>
                <a:ea typeface="Arial"/>
                <a:cs typeface="Arial"/>
                <a:sym typeface="Arial"/>
              </a:defRPr>
            </a:lvl3pPr>
            <a:lvl4pPr marL="1828800" lvl="3" indent="-317500" algn="l" rtl="0">
              <a:lnSpc>
                <a:spcPct val="90000"/>
              </a:lnSpc>
              <a:spcBef>
                <a:spcPts val="400"/>
              </a:spcBef>
              <a:spcAft>
                <a:spcPts val="0"/>
              </a:spcAft>
              <a:buClr>
                <a:schemeClr val="accent1"/>
              </a:buClr>
              <a:buSzPts val="1400"/>
              <a:buFont typeface="Arial"/>
              <a:buChar char="•"/>
              <a:defRPr sz="1400" b="0">
                <a:solidFill>
                  <a:schemeClr val="dk1"/>
                </a:solidFill>
                <a:latin typeface="Arial"/>
                <a:ea typeface="Arial"/>
                <a:cs typeface="Arial"/>
                <a:sym typeface="Arial"/>
              </a:defRPr>
            </a:lvl4pPr>
            <a:lvl5pPr marL="2286000" lvl="4" indent="-304800" algn="l" rtl="0">
              <a:lnSpc>
                <a:spcPct val="85000"/>
              </a:lnSpc>
              <a:spcBef>
                <a:spcPts val="400"/>
              </a:spcBef>
              <a:spcAft>
                <a:spcPts val="0"/>
              </a:spcAft>
              <a:buClr>
                <a:schemeClr val="dk1"/>
              </a:buClr>
              <a:buSzPts val="1200"/>
              <a:buFont typeface="Arial"/>
              <a:buChar char="–"/>
              <a:defRPr sz="1200">
                <a:solidFill>
                  <a:schemeClr val="dk1"/>
                </a:solidFill>
                <a:latin typeface="Arial"/>
                <a:ea typeface="Arial"/>
                <a:cs typeface="Arial"/>
                <a:sym typeface="Arial"/>
              </a:defRPr>
            </a:lvl5pPr>
            <a:lvl6pPr marL="2743200" lvl="5" indent="-355600" algn="l" rtl="0">
              <a:lnSpc>
                <a:spcPct val="90000"/>
              </a:lnSpc>
              <a:spcBef>
                <a:spcPts val="1200"/>
              </a:spcBef>
              <a:spcAft>
                <a:spcPts val="0"/>
              </a:spcAft>
              <a:buClr>
                <a:schemeClr val="dk1"/>
              </a:buClr>
              <a:buSzPts val="2000"/>
              <a:buFont typeface="Arial"/>
              <a:buChar char="​"/>
              <a:defRPr sz="2000" b="1">
                <a:solidFill>
                  <a:schemeClr val="dk1"/>
                </a:solidFill>
                <a:latin typeface="Arial"/>
                <a:ea typeface="Arial"/>
                <a:cs typeface="Arial"/>
                <a:sym typeface="Arial"/>
              </a:defRPr>
            </a:lvl6pPr>
            <a:lvl7pPr marL="3200400" lvl="6" indent="-330200" algn="l" rtl="0">
              <a:lnSpc>
                <a:spcPct val="90000"/>
              </a:lnSpc>
              <a:spcBef>
                <a:spcPts val="0"/>
              </a:spcBef>
              <a:spcAft>
                <a:spcPts val="0"/>
              </a:spcAft>
              <a:buSzPts val="1600"/>
              <a:buFont typeface="Arial"/>
              <a:buChar char="​"/>
              <a:defRPr sz="1600">
                <a:solidFill>
                  <a:schemeClr val="accent1"/>
                </a:solidFill>
                <a:latin typeface="Arial"/>
                <a:ea typeface="Arial"/>
                <a:cs typeface="Arial"/>
                <a:sym typeface="Arial"/>
              </a:defRPr>
            </a:lvl7pPr>
            <a:lvl8pPr marL="3657600" lvl="7" indent="-317500" algn="l" rtl="0">
              <a:lnSpc>
                <a:spcPct val="120000"/>
              </a:lnSpc>
              <a:spcBef>
                <a:spcPts val="400"/>
              </a:spcBef>
              <a:spcAft>
                <a:spcPts val="0"/>
              </a:spcAft>
              <a:buClr>
                <a:schemeClr val="dk1"/>
              </a:buClr>
              <a:buSzPts val="1400"/>
              <a:buFont typeface="Arial"/>
              <a:buChar char="​"/>
              <a:defRPr sz="1400">
                <a:solidFill>
                  <a:schemeClr val="dk1"/>
                </a:solidFill>
                <a:latin typeface="Arial"/>
                <a:ea typeface="Arial"/>
                <a:cs typeface="Arial"/>
                <a:sym typeface="Arial"/>
              </a:defRPr>
            </a:lvl8pPr>
            <a:lvl9pPr marL="4114800" lvl="8" indent="-304800" algn="l" rtl="0">
              <a:lnSpc>
                <a:spcPct val="80000"/>
              </a:lnSpc>
              <a:spcBef>
                <a:spcPts val="600"/>
              </a:spcBef>
              <a:spcAft>
                <a:spcPts val="0"/>
              </a:spcAft>
              <a:buClr>
                <a:schemeClr val="accent4"/>
              </a:buClr>
              <a:buSzPts val="1200"/>
              <a:buFont typeface="Arial"/>
              <a:buChar char="•"/>
              <a:defRPr sz="1200" b="0">
                <a:solidFill>
                  <a:schemeClr val="dk1"/>
                </a:solidFill>
                <a:latin typeface="Arial"/>
                <a:ea typeface="Arial"/>
                <a:cs typeface="Arial"/>
                <a:sym typeface="Arial"/>
              </a:defRPr>
            </a:lvl9pPr>
          </a:lstStyle>
          <a:p>
            <a:endParaRPr/>
          </a:p>
        </p:txBody>
      </p:sp>
      <p:sp>
        <p:nvSpPr>
          <p:cNvPr id="729" name="Google Shape;729;gebcc1785b2_0_897"/>
          <p:cNvSpPr/>
          <p:nvPr/>
        </p:nvSpPr>
        <p:spPr>
          <a:xfrm>
            <a:off x="10848521" y="75561"/>
            <a:ext cx="1338600" cy="1818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700" b="0" i="0">
                <a:solidFill>
                  <a:schemeClr val="dk2"/>
                </a:solidFill>
                <a:latin typeface="Arial"/>
                <a:ea typeface="Arial"/>
                <a:cs typeface="Arial"/>
                <a:sym typeface="Arial"/>
              </a:rPr>
              <a:t>© 2021 SPLUNK INC.</a:t>
            </a:r>
            <a:endParaRPr sz="700">
              <a:solidFill>
                <a:schemeClr val="dk2"/>
              </a:solidFill>
              <a:latin typeface="Arial"/>
              <a:ea typeface="Arial"/>
              <a:cs typeface="Arial"/>
              <a:sym typeface="Arial"/>
            </a:endParaRPr>
          </a:p>
        </p:txBody>
      </p:sp>
      <p:pic>
        <p:nvPicPr>
          <p:cNvPr id="730" name="Google Shape;730;gebcc1785b2_0_89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9768417" y="6398745"/>
            <a:ext cx="1737781" cy="232711"/>
          </a:xfrm>
          <a:prstGeom prst="rect">
            <a:avLst/>
          </a:prstGeom>
          <a:noFill/>
          <a:ln>
            <a:noFill/>
          </a:ln>
        </p:spPr>
      </p:pic>
      <p:sp>
        <p:nvSpPr>
          <p:cNvPr id="731" name="Google Shape;731;gebcc1785b2_0_897"/>
          <p:cNvSpPr/>
          <p:nvPr/>
        </p:nvSpPr>
        <p:spPr>
          <a:xfrm>
            <a:off x="5737411" y="406400"/>
            <a:ext cx="248400" cy="6451500"/>
          </a:xfrm>
          <a:prstGeom prst="rect">
            <a:avLst/>
          </a:prstGeom>
          <a:gradFill>
            <a:gsLst>
              <a:gs pos="0">
                <a:srgbClr val="EC008C"/>
              </a:gs>
              <a:gs pos="1000">
                <a:srgbClr val="EC008C"/>
              </a:gs>
              <a:gs pos="45000">
                <a:schemeClr val="accent2"/>
              </a:gs>
              <a:gs pos="100000">
                <a:srgbClr val="F99D1C"/>
              </a:gs>
            </a:gsLst>
            <a:lin ang="16200038" scaled="0"/>
          </a:gra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FFFFFF"/>
              </a:solidFill>
              <a:latin typeface="Arial"/>
              <a:ea typeface="Arial"/>
              <a:cs typeface="Arial"/>
              <a:sym typeface="Arial"/>
            </a:endParaRPr>
          </a:p>
        </p:txBody>
      </p:sp>
      <p:sp>
        <p:nvSpPr>
          <p:cNvPr id="732" name="Google Shape;732;gebcc1785b2_0_897"/>
          <p:cNvSpPr/>
          <p:nvPr/>
        </p:nvSpPr>
        <p:spPr>
          <a:xfrm>
            <a:off x="-11250" y="0"/>
            <a:ext cx="5737500" cy="6858000"/>
          </a:xfrm>
          <a:prstGeom prst="rect">
            <a:avLst/>
          </a:prstGeom>
          <a:gradFill>
            <a:gsLst>
              <a:gs pos="0">
                <a:srgbClr val="E6E6E6">
                  <a:alpha val="69803"/>
                </a:srgbClr>
              </a:gs>
              <a:gs pos="22000">
                <a:schemeClr val="lt1"/>
              </a:gs>
              <a:gs pos="100000">
                <a:schemeClr val="lt1"/>
              </a:gs>
            </a:gsLst>
            <a:lin ang="5400012" scaled="0"/>
          </a:grad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Photo Banner Right">
  <p:cSld name="Photo Banner Right">
    <p:spTree>
      <p:nvGrpSpPr>
        <p:cNvPr id="1" name="Shape 733"/>
        <p:cNvGrpSpPr/>
        <p:nvPr/>
      </p:nvGrpSpPr>
      <p:grpSpPr>
        <a:xfrm>
          <a:off x="0" y="0"/>
          <a:ext cx="0" cy="0"/>
          <a:chOff x="0" y="0"/>
          <a:chExt cx="0" cy="0"/>
        </a:xfrm>
      </p:grpSpPr>
      <p:sp>
        <p:nvSpPr>
          <p:cNvPr id="734" name="Google Shape;734;gebcc1785b2_0_903"/>
          <p:cNvSpPr/>
          <p:nvPr/>
        </p:nvSpPr>
        <p:spPr>
          <a:xfrm>
            <a:off x="10739120" y="231111"/>
            <a:ext cx="1452900" cy="246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endParaRPr sz="1800">
              <a:solidFill>
                <a:schemeClr val="lt1"/>
              </a:solidFill>
              <a:latin typeface="Arial"/>
              <a:ea typeface="Arial"/>
              <a:cs typeface="Arial"/>
              <a:sym typeface="Arial"/>
            </a:endParaRPr>
          </a:p>
        </p:txBody>
      </p:sp>
      <p:sp>
        <p:nvSpPr>
          <p:cNvPr id="735" name="Google Shape;735;gebcc1785b2_0_903"/>
          <p:cNvSpPr/>
          <p:nvPr/>
        </p:nvSpPr>
        <p:spPr>
          <a:xfrm>
            <a:off x="6438898" y="231111"/>
            <a:ext cx="5067300" cy="5405400"/>
          </a:xfrm>
          <a:prstGeom prst="rect">
            <a:avLst/>
          </a:prstGeom>
          <a:gradFill>
            <a:gsLst>
              <a:gs pos="0">
                <a:srgbClr val="E6E6E6">
                  <a:alpha val="69803"/>
                </a:srgbClr>
              </a:gs>
              <a:gs pos="22000">
                <a:schemeClr val="lt1"/>
              </a:gs>
              <a:gs pos="100000">
                <a:schemeClr val="lt1"/>
              </a:gs>
            </a:gsLst>
            <a:lin ang="5400012" scaled="0"/>
          </a:gradFill>
          <a:ln>
            <a:noFill/>
          </a:ln>
        </p:spPr>
        <p:txBody>
          <a:bodyPr spcFirstLastPara="1" wrap="square" lIns="0" tIns="274300" rIns="0" bIns="0" anchor="t" anchorCtr="0">
            <a:noAutofit/>
          </a:bodyPr>
          <a:lstStyle/>
          <a:p>
            <a:pPr marL="0" marR="0" lvl="0" indent="0" algn="ctr" rtl="0">
              <a:lnSpc>
                <a:spcPct val="85000"/>
              </a:lnSpc>
              <a:spcBef>
                <a:spcPts val="0"/>
              </a:spcBef>
              <a:spcAft>
                <a:spcPts val="0"/>
              </a:spcAft>
              <a:buClr>
                <a:schemeClr val="dk1"/>
              </a:buClr>
              <a:buSzPts val="1800"/>
              <a:buFont typeface="Arial"/>
              <a:buNone/>
            </a:pPr>
            <a:endParaRPr sz="1800">
              <a:solidFill>
                <a:schemeClr val="dk2"/>
              </a:solidFill>
              <a:latin typeface="Arial"/>
              <a:ea typeface="Arial"/>
              <a:cs typeface="Arial"/>
              <a:sym typeface="Arial"/>
            </a:endParaRPr>
          </a:p>
        </p:txBody>
      </p:sp>
      <p:sp>
        <p:nvSpPr>
          <p:cNvPr id="736" name="Google Shape;736;gebcc1785b2_0_903"/>
          <p:cNvSpPr txBox="1">
            <a:spLocks noGrp="1"/>
          </p:cNvSpPr>
          <p:nvPr>
            <p:ph type="body" idx="1"/>
          </p:nvPr>
        </p:nvSpPr>
        <p:spPr>
          <a:xfrm>
            <a:off x="685801" y="812801"/>
            <a:ext cx="5067300" cy="5364300"/>
          </a:xfrm>
          <a:prstGeom prst="rect">
            <a:avLst/>
          </a:prstGeom>
          <a:noFill/>
          <a:ln>
            <a:noFill/>
          </a:ln>
        </p:spPr>
        <p:txBody>
          <a:bodyPr spcFirstLastPara="1" wrap="square" lIns="0" tIns="0" rIns="0" bIns="0" anchor="ctr" anchorCtr="0">
            <a:noAutofit/>
          </a:bodyPr>
          <a:lstStyle>
            <a:lvl1pPr marL="457200" lvl="0" indent="-609600" algn="l" rtl="0">
              <a:lnSpc>
                <a:spcPct val="90000"/>
              </a:lnSpc>
              <a:spcBef>
                <a:spcPts val="1200"/>
              </a:spcBef>
              <a:spcAft>
                <a:spcPts val="0"/>
              </a:spcAft>
              <a:buClr>
                <a:schemeClr val="dk1"/>
              </a:buClr>
              <a:buSzPts val="6000"/>
              <a:buFont typeface="Arial"/>
              <a:buChar char="​"/>
              <a:defRPr sz="6000" b="1">
                <a:solidFill>
                  <a:schemeClr val="dk1"/>
                </a:solidFill>
                <a:latin typeface="Arial"/>
                <a:ea typeface="Arial"/>
                <a:cs typeface="Arial"/>
                <a:sym typeface="Arial"/>
              </a:defRPr>
            </a:lvl1pPr>
            <a:lvl2pPr marL="914400" lvl="1" indent="-419100" algn="l" rtl="0">
              <a:lnSpc>
                <a:spcPct val="83000"/>
              </a:lnSpc>
              <a:spcBef>
                <a:spcPts val="300"/>
              </a:spcBef>
              <a:spcAft>
                <a:spcPts val="0"/>
              </a:spcAft>
              <a:buSzPts val="3000"/>
              <a:buFont typeface="Arial"/>
              <a:buChar char="​"/>
              <a:defRPr sz="3000">
                <a:solidFill>
                  <a:schemeClr val="dk2"/>
                </a:solidFill>
                <a:latin typeface="Arial"/>
                <a:ea typeface="Arial"/>
                <a:cs typeface="Arial"/>
                <a:sym typeface="Arial"/>
              </a:defRPr>
            </a:lvl2pPr>
            <a:lvl3pPr marL="1371600" lvl="2" indent="-342900" algn="l" rtl="0">
              <a:lnSpc>
                <a:spcPct val="120000"/>
              </a:lnSpc>
              <a:spcBef>
                <a:spcPts val="3000"/>
              </a:spcBef>
              <a:spcAft>
                <a:spcPts val="0"/>
              </a:spcAft>
              <a:buClr>
                <a:schemeClr val="dk1"/>
              </a:buClr>
              <a:buSzPts val="1800"/>
              <a:buFont typeface="Arial"/>
              <a:buChar char="​"/>
              <a:defRPr sz="1800">
                <a:solidFill>
                  <a:schemeClr val="dk1"/>
                </a:solidFill>
                <a:latin typeface="Arial"/>
                <a:ea typeface="Arial"/>
                <a:cs typeface="Arial"/>
                <a:sym typeface="Arial"/>
              </a:defRPr>
            </a:lvl3pPr>
            <a:lvl4pPr marL="1828800" lvl="3" indent="-317500" algn="l" rtl="0">
              <a:lnSpc>
                <a:spcPct val="90000"/>
              </a:lnSpc>
              <a:spcBef>
                <a:spcPts val="400"/>
              </a:spcBef>
              <a:spcAft>
                <a:spcPts val="0"/>
              </a:spcAft>
              <a:buClr>
                <a:schemeClr val="accent1"/>
              </a:buClr>
              <a:buSzPts val="1400"/>
              <a:buFont typeface="Arial"/>
              <a:buChar char="•"/>
              <a:defRPr sz="1400" b="0">
                <a:solidFill>
                  <a:schemeClr val="dk1"/>
                </a:solidFill>
                <a:latin typeface="Arial"/>
                <a:ea typeface="Arial"/>
                <a:cs typeface="Arial"/>
                <a:sym typeface="Arial"/>
              </a:defRPr>
            </a:lvl4pPr>
            <a:lvl5pPr marL="2286000" lvl="4" indent="-304800" algn="l" rtl="0">
              <a:lnSpc>
                <a:spcPct val="85000"/>
              </a:lnSpc>
              <a:spcBef>
                <a:spcPts val="400"/>
              </a:spcBef>
              <a:spcAft>
                <a:spcPts val="0"/>
              </a:spcAft>
              <a:buClr>
                <a:schemeClr val="dk1"/>
              </a:buClr>
              <a:buSzPts val="1200"/>
              <a:buFont typeface="Arial"/>
              <a:buChar char="–"/>
              <a:defRPr sz="1200">
                <a:solidFill>
                  <a:schemeClr val="dk1"/>
                </a:solidFill>
                <a:latin typeface="Arial"/>
                <a:ea typeface="Arial"/>
                <a:cs typeface="Arial"/>
                <a:sym typeface="Arial"/>
              </a:defRPr>
            </a:lvl5pPr>
            <a:lvl6pPr marL="2743200" lvl="5" indent="-355600" algn="l" rtl="0">
              <a:lnSpc>
                <a:spcPct val="90000"/>
              </a:lnSpc>
              <a:spcBef>
                <a:spcPts val="1200"/>
              </a:spcBef>
              <a:spcAft>
                <a:spcPts val="0"/>
              </a:spcAft>
              <a:buClr>
                <a:schemeClr val="dk1"/>
              </a:buClr>
              <a:buSzPts val="2000"/>
              <a:buFont typeface="Arial"/>
              <a:buChar char="​"/>
              <a:defRPr sz="2000" b="1">
                <a:solidFill>
                  <a:schemeClr val="dk1"/>
                </a:solidFill>
                <a:latin typeface="Arial"/>
                <a:ea typeface="Arial"/>
                <a:cs typeface="Arial"/>
                <a:sym typeface="Arial"/>
              </a:defRPr>
            </a:lvl6pPr>
            <a:lvl7pPr marL="3200400" lvl="6" indent="-317500" algn="l" rtl="0">
              <a:lnSpc>
                <a:spcPct val="90000"/>
              </a:lnSpc>
              <a:spcBef>
                <a:spcPts val="0"/>
              </a:spcBef>
              <a:spcAft>
                <a:spcPts val="0"/>
              </a:spcAft>
              <a:buSzPts val="1400"/>
              <a:buFont typeface="Arial"/>
              <a:buChar char="​"/>
              <a:defRPr sz="1400">
                <a:solidFill>
                  <a:schemeClr val="accent1"/>
                </a:solidFill>
                <a:latin typeface="Arial"/>
                <a:ea typeface="Arial"/>
                <a:cs typeface="Arial"/>
                <a:sym typeface="Arial"/>
              </a:defRPr>
            </a:lvl7pPr>
            <a:lvl8pPr marL="3657600" lvl="7" indent="-317500" algn="l" rtl="0">
              <a:lnSpc>
                <a:spcPct val="120000"/>
              </a:lnSpc>
              <a:spcBef>
                <a:spcPts val="400"/>
              </a:spcBef>
              <a:spcAft>
                <a:spcPts val="0"/>
              </a:spcAft>
              <a:buClr>
                <a:schemeClr val="dk1"/>
              </a:buClr>
              <a:buSzPts val="1400"/>
              <a:buFont typeface="Arial"/>
              <a:buChar char="​"/>
              <a:defRPr sz="1400" b="0">
                <a:solidFill>
                  <a:schemeClr val="dk1"/>
                </a:solidFill>
                <a:latin typeface="Arial"/>
                <a:ea typeface="Arial"/>
                <a:cs typeface="Arial"/>
                <a:sym typeface="Arial"/>
              </a:defRPr>
            </a:lvl8pPr>
            <a:lvl9pPr marL="4114800" lvl="8" indent="-304800" algn="l" rtl="0">
              <a:lnSpc>
                <a:spcPct val="80000"/>
              </a:lnSpc>
              <a:spcBef>
                <a:spcPts val="600"/>
              </a:spcBef>
              <a:spcAft>
                <a:spcPts val="0"/>
              </a:spcAft>
              <a:buClr>
                <a:schemeClr val="accent4"/>
              </a:buClr>
              <a:buSzPts val="1200"/>
              <a:buFont typeface="Arial"/>
              <a:buChar char="•"/>
              <a:defRPr sz="1200" b="0">
                <a:solidFill>
                  <a:schemeClr val="dk1"/>
                </a:solidFill>
                <a:latin typeface="Arial"/>
                <a:ea typeface="Arial"/>
                <a:cs typeface="Arial"/>
                <a:sym typeface="Arial"/>
              </a:defRPr>
            </a:lvl9pPr>
          </a:lstStyle>
          <a:p>
            <a:endParaRPr/>
          </a:p>
        </p:txBody>
      </p:sp>
      <p:sp>
        <p:nvSpPr>
          <p:cNvPr id="737" name="Google Shape;737;gebcc1785b2_0_903"/>
          <p:cNvSpPr/>
          <p:nvPr/>
        </p:nvSpPr>
        <p:spPr>
          <a:xfrm>
            <a:off x="28121" y="6497961"/>
            <a:ext cx="1338600" cy="1818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700" b="0" i="0">
                <a:solidFill>
                  <a:schemeClr val="dk2"/>
                </a:solidFill>
                <a:latin typeface="Arial"/>
                <a:ea typeface="Arial"/>
                <a:cs typeface="Arial"/>
                <a:sym typeface="Arial"/>
              </a:rPr>
              <a:t>© 2021 SPLUNK INC.</a:t>
            </a:r>
            <a:endParaRPr sz="700">
              <a:solidFill>
                <a:schemeClr val="dk2"/>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68"/>
        <p:cNvGrpSpPr/>
        <p:nvPr/>
      </p:nvGrpSpPr>
      <p:grpSpPr>
        <a:xfrm>
          <a:off x="0" y="0"/>
          <a:ext cx="0" cy="0"/>
          <a:chOff x="0" y="0"/>
          <a:chExt cx="0" cy="0"/>
        </a:xfrm>
      </p:grpSpPr>
      <p:sp>
        <p:nvSpPr>
          <p:cNvPr id="69" name="Google Shape;69;p38"/>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SzPts val="2800"/>
              <a:buFont typeface="Raleway"/>
              <a:buNone/>
              <a:defRPr b="1">
                <a:latin typeface="Raleway"/>
                <a:ea typeface="Raleway"/>
                <a:cs typeface="Raleway"/>
                <a:sym typeface="Raleway"/>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0" name="Google Shape;70;p38"/>
          <p:cNvSpPr txBox="1">
            <a:spLocks noGrp="1"/>
          </p:cNvSpPr>
          <p:nvPr>
            <p:ph type="body" idx="1"/>
          </p:nvPr>
        </p:nvSpPr>
        <p:spPr>
          <a:xfrm>
            <a:off x="415600" y="1536633"/>
            <a:ext cx="5333200" cy="4555200"/>
          </a:xfrm>
          <a:prstGeom prst="rect">
            <a:avLst/>
          </a:prstGeom>
          <a:noFill/>
          <a:ln>
            <a:noFill/>
          </a:ln>
        </p:spPr>
        <p:txBody>
          <a:bodyPr spcFirstLastPara="1" wrap="square" lIns="91425" tIns="91425" rIns="91425" bIns="91425" anchor="t" anchorCtr="0">
            <a:noAutofit/>
          </a:bodyPr>
          <a:lstStyle>
            <a:lvl1pPr marL="457200" lvl="0" indent="-317500" algn="l">
              <a:lnSpc>
                <a:spcPct val="95000"/>
              </a:lnSpc>
              <a:spcBef>
                <a:spcPts val="0"/>
              </a:spcBef>
              <a:spcAft>
                <a:spcPts val="0"/>
              </a:spcAft>
              <a:buSzPts val="1400"/>
              <a:buFont typeface="Raleway"/>
              <a:buChar char="●"/>
              <a:defRPr sz="1867">
                <a:latin typeface="Raleway"/>
                <a:ea typeface="Raleway"/>
                <a:cs typeface="Raleway"/>
                <a:sym typeface="Raleway"/>
              </a:defRPr>
            </a:lvl1pPr>
            <a:lvl2pPr marL="914400" lvl="1" indent="-304800" algn="l">
              <a:lnSpc>
                <a:spcPct val="90000"/>
              </a:lnSpc>
              <a:spcBef>
                <a:spcPts val="2133"/>
              </a:spcBef>
              <a:spcAft>
                <a:spcPts val="0"/>
              </a:spcAft>
              <a:buSzPts val="1200"/>
              <a:buFont typeface="Raleway"/>
              <a:buChar char="○"/>
              <a:defRPr sz="1600">
                <a:latin typeface="Raleway"/>
                <a:ea typeface="Raleway"/>
                <a:cs typeface="Raleway"/>
                <a:sym typeface="Raleway"/>
              </a:defRPr>
            </a:lvl2pPr>
            <a:lvl3pPr marL="1371600" lvl="2" indent="-304800" algn="l">
              <a:lnSpc>
                <a:spcPct val="85000"/>
              </a:lnSpc>
              <a:spcBef>
                <a:spcPts val="2133"/>
              </a:spcBef>
              <a:spcAft>
                <a:spcPts val="0"/>
              </a:spcAft>
              <a:buSzPts val="1200"/>
              <a:buFont typeface="Raleway"/>
              <a:buChar char="■"/>
              <a:defRPr sz="1600">
                <a:latin typeface="Raleway"/>
                <a:ea typeface="Raleway"/>
                <a:cs typeface="Raleway"/>
                <a:sym typeface="Raleway"/>
              </a:defRPr>
            </a:lvl3pPr>
            <a:lvl4pPr marL="1828800" lvl="3" indent="-304800" algn="l">
              <a:lnSpc>
                <a:spcPct val="90000"/>
              </a:lnSpc>
              <a:spcBef>
                <a:spcPts val="2133"/>
              </a:spcBef>
              <a:spcAft>
                <a:spcPts val="0"/>
              </a:spcAft>
              <a:buSzPts val="1200"/>
              <a:buFont typeface="Raleway"/>
              <a:buChar char="●"/>
              <a:defRPr sz="1600">
                <a:latin typeface="Raleway"/>
                <a:ea typeface="Raleway"/>
                <a:cs typeface="Raleway"/>
                <a:sym typeface="Raleway"/>
              </a:defRPr>
            </a:lvl4pPr>
            <a:lvl5pPr marL="2286000" lvl="4" indent="-304800" algn="l">
              <a:lnSpc>
                <a:spcPct val="90000"/>
              </a:lnSpc>
              <a:spcBef>
                <a:spcPts val="2133"/>
              </a:spcBef>
              <a:spcAft>
                <a:spcPts val="0"/>
              </a:spcAft>
              <a:buSzPts val="1200"/>
              <a:buFont typeface="Raleway"/>
              <a:buChar char="○"/>
              <a:defRPr sz="1600">
                <a:latin typeface="Raleway"/>
                <a:ea typeface="Raleway"/>
                <a:cs typeface="Raleway"/>
                <a:sym typeface="Raleway"/>
              </a:defRPr>
            </a:lvl5pPr>
            <a:lvl6pPr marL="2743200" lvl="5" indent="-304800" algn="l">
              <a:lnSpc>
                <a:spcPct val="120000"/>
              </a:lnSpc>
              <a:spcBef>
                <a:spcPts val="2133"/>
              </a:spcBef>
              <a:spcAft>
                <a:spcPts val="0"/>
              </a:spcAft>
              <a:buSzPts val="1200"/>
              <a:buFont typeface="Raleway"/>
              <a:buChar char="■"/>
              <a:defRPr sz="1600">
                <a:latin typeface="Raleway"/>
                <a:ea typeface="Raleway"/>
                <a:cs typeface="Raleway"/>
                <a:sym typeface="Raleway"/>
              </a:defRPr>
            </a:lvl6pPr>
            <a:lvl7pPr marL="3200400" lvl="6" indent="-304800" algn="l">
              <a:lnSpc>
                <a:spcPct val="85000"/>
              </a:lnSpc>
              <a:spcBef>
                <a:spcPts val="2133"/>
              </a:spcBef>
              <a:spcAft>
                <a:spcPts val="0"/>
              </a:spcAft>
              <a:buSzPts val="1200"/>
              <a:buFont typeface="Raleway"/>
              <a:buChar char="●"/>
              <a:defRPr sz="1600">
                <a:latin typeface="Raleway"/>
                <a:ea typeface="Raleway"/>
                <a:cs typeface="Raleway"/>
                <a:sym typeface="Raleway"/>
              </a:defRPr>
            </a:lvl7pPr>
            <a:lvl8pPr marL="3657600" lvl="7" indent="-304800" algn="l">
              <a:lnSpc>
                <a:spcPct val="100000"/>
              </a:lnSpc>
              <a:spcBef>
                <a:spcPts val="2133"/>
              </a:spcBef>
              <a:spcAft>
                <a:spcPts val="0"/>
              </a:spcAft>
              <a:buSzPts val="1200"/>
              <a:buFont typeface="Raleway"/>
              <a:buChar char="○"/>
              <a:defRPr sz="1600">
                <a:latin typeface="Raleway"/>
                <a:ea typeface="Raleway"/>
                <a:cs typeface="Raleway"/>
                <a:sym typeface="Raleway"/>
              </a:defRPr>
            </a:lvl8pPr>
            <a:lvl9pPr marL="4114800" lvl="8" indent="-304800" algn="l">
              <a:lnSpc>
                <a:spcPct val="85000"/>
              </a:lnSpc>
              <a:spcBef>
                <a:spcPts val="2133"/>
              </a:spcBef>
              <a:spcAft>
                <a:spcPts val="2133"/>
              </a:spcAft>
              <a:buSzPts val="1200"/>
              <a:buFont typeface="Raleway"/>
              <a:buChar char="■"/>
              <a:defRPr sz="1600">
                <a:latin typeface="Raleway"/>
                <a:ea typeface="Raleway"/>
                <a:cs typeface="Raleway"/>
                <a:sym typeface="Raleway"/>
              </a:defRPr>
            </a:lvl9pPr>
          </a:lstStyle>
          <a:p>
            <a:endParaRPr/>
          </a:p>
        </p:txBody>
      </p:sp>
      <p:sp>
        <p:nvSpPr>
          <p:cNvPr id="71" name="Google Shape;71;p38"/>
          <p:cNvSpPr txBox="1">
            <a:spLocks noGrp="1"/>
          </p:cNvSpPr>
          <p:nvPr>
            <p:ph type="body" idx="2"/>
          </p:nvPr>
        </p:nvSpPr>
        <p:spPr>
          <a:xfrm>
            <a:off x="6443200" y="1536633"/>
            <a:ext cx="5333200" cy="4555200"/>
          </a:xfrm>
          <a:prstGeom prst="rect">
            <a:avLst/>
          </a:prstGeom>
          <a:noFill/>
          <a:ln>
            <a:noFill/>
          </a:ln>
        </p:spPr>
        <p:txBody>
          <a:bodyPr spcFirstLastPara="1" wrap="square" lIns="91425" tIns="91425" rIns="91425" bIns="91425" anchor="t" anchorCtr="0">
            <a:noAutofit/>
          </a:bodyPr>
          <a:lstStyle>
            <a:lvl1pPr marL="457200" lvl="0" indent="-317500" algn="l">
              <a:lnSpc>
                <a:spcPct val="95000"/>
              </a:lnSpc>
              <a:spcBef>
                <a:spcPts val="0"/>
              </a:spcBef>
              <a:spcAft>
                <a:spcPts val="0"/>
              </a:spcAft>
              <a:buSzPts val="1400"/>
              <a:buFont typeface="Raleway"/>
              <a:buChar char="●"/>
              <a:defRPr sz="1867">
                <a:latin typeface="Raleway"/>
                <a:ea typeface="Raleway"/>
                <a:cs typeface="Raleway"/>
                <a:sym typeface="Raleway"/>
              </a:defRPr>
            </a:lvl1pPr>
            <a:lvl2pPr marL="914400" lvl="1" indent="-304800" algn="l">
              <a:lnSpc>
                <a:spcPct val="90000"/>
              </a:lnSpc>
              <a:spcBef>
                <a:spcPts val="2133"/>
              </a:spcBef>
              <a:spcAft>
                <a:spcPts val="0"/>
              </a:spcAft>
              <a:buSzPts val="1200"/>
              <a:buFont typeface="Raleway"/>
              <a:buChar char="○"/>
              <a:defRPr sz="1600">
                <a:latin typeface="Raleway"/>
                <a:ea typeface="Raleway"/>
                <a:cs typeface="Raleway"/>
                <a:sym typeface="Raleway"/>
              </a:defRPr>
            </a:lvl2pPr>
            <a:lvl3pPr marL="1371600" lvl="2" indent="-304800" algn="l">
              <a:lnSpc>
                <a:spcPct val="85000"/>
              </a:lnSpc>
              <a:spcBef>
                <a:spcPts val="2133"/>
              </a:spcBef>
              <a:spcAft>
                <a:spcPts val="0"/>
              </a:spcAft>
              <a:buSzPts val="1200"/>
              <a:buFont typeface="Raleway"/>
              <a:buChar char="■"/>
              <a:defRPr sz="1600">
                <a:latin typeface="Raleway"/>
                <a:ea typeface="Raleway"/>
                <a:cs typeface="Raleway"/>
                <a:sym typeface="Raleway"/>
              </a:defRPr>
            </a:lvl3pPr>
            <a:lvl4pPr marL="1828800" lvl="3" indent="-304800" algn="l">
              <a:lnSpc>
                <a:spcPct val="90000"/>
              </a:lnSpc>
              <a:spcBef>
                <a:spcPts val="2133"/>
              </a:spcBef>
              <a:spcAft>
                <a:spcPts val="0"/>
              </a:spcAft>
              <a:buSzPts val="1200"/>
              <a:buFont typeface="Raleway"/>
              <a:buChar char="●"/>
              <a:defRPr sz="1600">
                <a:latin typeface="Raleway"/>
                <a:ea typeface="Raleway"/>
                <a:cs typeface="Raleway"/>
                <a:sym typeface="Raleway"/>
              </a:defRPr>
            </a:lvl4pPr>
            <a:lvl5pPr marL="2286000" lvl="4" indent="-304800" algn="l">
              <a:lnSpc>
                <a:spcPct val="90000"/>
              </a:lnSpc>
              <a:spcBef>
                <a:spcPts val="2133"/>
              </a:spcBef>
              <a:spcAft>
                <a:spcPts val="0"/>
              </a:spcAft>
              <a:buSzPts val="1200"/>
              <a:buFont typeface="Raleway"/>
              <a:buChar char="○"/>
              <a:defRPr sz="1600">
                <a:latin typeface="Raleway"/>
                <a:ea typeface="Raleway"/>
                <a:cs typeface="Raleway"/>
                <a:sym typeface="Raleway"/>
              </a:defRPr>
            </a:lvl5pPr>
            <a:lvl6pPr marL="2743200" lvl="5" indent="-304800" algn="l">
              <a:lnSpc>
                <a:spcPct val="120000"/>
              </a:lnSpc>
              <a:spcBef>
                <a:spcPts val="2133"/>
              </a:spcBef>
              <a:spcAft>
                <a:spcPts val="0"/>
              </a:spcAft>
              <a:buSzPts val="1200"/>
              <a:buFont typeface="Raleway"/>
              <a:buChar char="■"/>
              <a:defRPr sz="1600">
                <a:latin typeface="Raleway"/>
                <a:ea typeface="Raleway"/>
                <a:cs typeface="Raleway"/>
                <a:sym typeface="Raleway"/>
              </a:defRPr>
            </a:lvl6pPr>
            <a:lvl7pPr marL="3200400" lvl="6" indent="-304800" algn="l">
              <a:lnSpc>
                <a:spcPct val="85000"/>
              </a:lnSpc>
              <a:spcBef>
                <a:spcPts val="2133"/>
              </a:spcBef>
              <a:spcAft>
                <a:spcPts val="0"/>
              </a:spcAft>
              <a:buSzPts val="1200"/>
              <a:buFont typeface="Raleway"/>
              <a:buChar char="●"/>
              <a:defRPr sz="1600">
                <a:latin typeface="Raleway"/>
                <a:ea typeface="Raleway"/>
                <a:cs typeface="Raleway"/>
                <a:sym typeface="Raleway"/>
              </a:defRPr>
            </a:lvl7pPr>
            <a:lvl8pPr marL="3657600" lvl="7" indent="-304800" algn="l">
              <a:lnSpc>
                <a:spcPct val="100000"/>
              </a:lnSpc>
              <a:spcBef>
                <a:spcPts val="2133"/>
              </a:spcBef>
              <a:spcAft>
                <a:spcPts val="0"/>
              </a:spcAft>
              <a:buSzPts val="1200"/>
              <a:buFont typeface="Raleway"/>
              <a:buChar char="○"/>
              <a:defRPr sz="1600">
                <a:latin typeface="Raleway"/>
                <a:ea typeface="Raleway"/>
                <a:cs typeface="Raleway"/>
                <a:sym typeface="Raleway"/>
              </a:defRPr>
            </a:lvl8pPr>
            <a:lvl9pPr marL="4114800" lvl="8" indent="-304800" algn="l">
              <a:lnSpc>
                <a:spcPct val="85000"/>
              </a:lnSpc>
              <a:spcBef>
                <a:spcPts val="2133"/>
              </a:spcBef>
              <a:spcAft>
                <a:spcPts val="2133"/>
              </a:spcAft>
              <a:buSzPts val="1200"/>
              <a:buFont typeface="Raleway"/>
              <a:buChar char="■"/>
              <a:defRPr sz="1600">
                <a:latin typeface="Raleway"/>
                <a:ea typeface="Raleway"/>
                <a:cs typeface="Raleway"/>
                <a:sym typeface="Raleway"/>
              </a:defRPr>
            </a:lvl9pPr>
          </a:lstStyle>
          <a:p>
            <a:endParaRPr/>
          </a:p>
        </p:txBody>
      </p:sp>
      <p:sp>
        <p:nvSpPr>
          <p:cNvPr id="72" name="Google Shape;72;p3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73" name="Google Shape;73;p38"/>
          <p:cNvSpPr/>
          <p:nvPr/>
        </p:nvSpPr>
        <p:spPr>
          <a:xfrm>
            <a:off x="283067" y="5893800"/>
            <a:ext cx="5651200" cy="768400"/>
          </a:xfrm>
          <a:prstGeom prst="roundRect">
            <a:avLst>
              <a:gd name="adj" fmla="val 16794"/>
            </a:avLst>
          </a:prstGeom>
          <a:solidFill>
            <a:srgbClr val="F5A800"/>
          </a:solidFill>
          <a:ln w="9525" cap="flat" cmpd="sng">
            <a:solidFill>
              <a:srgbClr val="F5A8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74" name="Google Shape;74;p38"/>
          <p:cNvSpPr/>
          <p:nvPr/>
        </p:nvSpPr>
        <p:spPr>
          <a:xfrm>
            <a:off x="6238033" y="5893800"/>
            <a:ext cx="5651200" cy="768400"/>
          </a:xfrm>
          <a:prstGeom prst="roundRect">
            <a:avLst>
              <a:gd name="adj" fmla="val 16667"/>
            </a:avLst>
          </a:prstGeom>
          <a:solidFill>
            <a:srgbClr val="445CC7"/>
          </a:solidFill>
          <a:ln w="9525" cap="flat" cmpd="sng">
            <a:solidFill>
              <a:srgbClr val="445CC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75" name="Google Shape;75;p38"/>
          <p:cNvSpPr txBox="1"/>
          <p:nvPr/>
        </p:nvSpPr>
        <p:spPr>
          <a:xfrm>
            <a:off x="10991811" y="6014423"/>
            <a:ext cx="731600" cy="524800"/>
          </a:xfrm>
          <a:prstGeom prst="rect">
            <a:avLst/>
          </a:prstGeom>
          <a:noFill/>
          <a:ln>
            <a:noFill/>
          </a:ln>
        </p:spPr>
        <p:txBody>
          <a:bodyPr spcFirstLastPara="1" wrap="square" lIns="121900" tIns="121900" rIns="121900" bIns="121900" anchor="ctr" anchorCtr="0">
            <a:noAutofit/>
          </a:bodyPr>
          <a:lstStyle/>
          <a:p>
            <a:pPr marL="0" marR="0" lvl="0" indent="0" algn="r" rtl="0">
              <a:lnSpc>
                <a:spcPct val="100000"/>
              </a:lnSpc>
              <a:spcBef>
                <a:spcPts val="0"/>
              </a:spcBef>
              <a:spcAft>
                <a:spcPts val="0"/>
              </a:spcAft>
              <a:buClr>
                <a:srgbClr val="000000"/>
              </a:buClr>
              <a:buSzPts val="1333"/>
              <a:buFont typeface="Arial"/>
              <a:buNone/>
            </a:pPr>
            <a:fld id="{00000000-1234-1234-1234-123412341234}" type="slidenum">
              <a:rPr lang="en" sz="1333" b="0" i="0" u="none" strike="noStrike" cap="none">
                <a:solidFill>
                  <a:srgbClr val="595959"/>
                </a:solidFill>
                <a:latin typeface="Arial"/>
                <a:ea typeface="Arial"/>
                <a:cs typeface="Arial"/>
                <a:sym typeface="Arial"/>
              </a:rPr>
              <a:t>‹#›</a:t>
            </a:fld>
            <a:endParaRPr sz="1333" b="0" i="0" u="none" strike="noStrike" cap="none">
              <a:solidFill>
                <a:srgbClr val="595959"/>
              </a:solidFill>
              <a:latin typeface="Arial"/>
              <a:ea typeface="Arial"/>
              <a:cs typeface="Arial"/>
              <a:sym typeface="Arial"/>
            </a:endParaRPr>
          </a:p>
        </p:txBody>
      </p:sp>
      <p:pic>
        <p:nvPicPr>
          <p:cNvPr id="76" name="Google Shape;76;p3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528200" y="6015601"/>
            <a:ext cx="1495539" cy="524799"/>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Photo Banner Left">
  <p:cSld name="Photo Banner Left">
    <p:spTree>
      <p:nvGrpSpPr>
        <p:cNvPr id="1" name="Shape 738"/>
        <p:cNvGrpSpPr/>
        <p:nvPr/>
      </p:nvGrpSpPr>
      <p:grpSpPr>
        <a:xfrm>
          <a:off x="0" y="0"/>
          <a:ext cx="0" cy="0"/>
          <a:chOff x="0" y="0"/>
          <a:chExt cx="0" cy="0"/>
        </a:xfrm>
      </p:grpSpPr>
      <p:sp>
        <p:nvSpPr>
          <p:cNvPr id="739" name="Google Shape;739;gebcc1785b2_0_908"/>
          <p:cNvSpPr/>
          <p:nvPr/>
        </p:nvSpPr>
        <p:spPr>
          <a:xfrm>
            <a:off x="685802" y="227463"/>
            <a:ext cx="5067300" cy="5409000"/>
          </a:xfrm>
          <a:prstGeom prst="rect">
            <a:avLst/>
          </a:prstGeom>
          <a:gradFill>
            <a:gsLst>
              <a:gs pos="0">
                <a:srgbClr val="E6E6E6">
                  <a:alpha val="69803"/>
                </a:srgbClr>
              </a:gs>
              <a:gs pos="22000">
                <a:schemeClr val="lt1"/>
              </a:gs>
              <a:gs pos="100000">
                <a:schemeClr val="lt1"/>
              </a:gs>
            </a:gsLst>
            <a:lin ang="5400012" scaled="0"/>
          </a:gradFill>
          <a:ln>
            <a:noFill/>
          </a:ln>
        </p:spPr>
        <p:txBody>
          <a:bodyPr spcFirstLastPara="1" wrap="square" lIns="0" tIns="274300" rIns="0" bIns="0" anchor="t" anchorCtr="0">
            <a:noAutofit/>
          </a:bodyPr>
          <a:lstStyle/>
          <a:p>
            <a:pPr marL="0" marR="0" lvl="0" indent="0" algn="ctr" rtl="0">
              <a:lnSpc>
                <a:spcPct val="85000"/>
              </a:lnSpc>
              <a:spcBef>
                <a:spcPts val="0"/>
              </a:spcBef>
              <a:spcAft>
                <a:spcPts val="0"/>
              </a:spcAft>
              <a:buClr>
                <a:schemeClr val="dk1"/>
              </a:buClr>
              <a:buSzPts val="1800"/>
              <a:buFont typeface="Arial"/>
              <a:buNone/>
            </a:pPr>
            <a:endParaRPr sz="1800">
              <a:solidFill>
                <a:schemeClr val="dk2"/>
              </a:solidFill>
              <a:latin typeface="Arial"/>
              <a:ea typeface="Arial"/>
              <a:cs typeface="Arial"/>
              <a:sym typeface="Arial"/>
            </a:endParaRPr>
          </a:p>
        </p:txBody>
      </p:sp>
      <p:sp>
        <p:nvSpPr>
          <p:cNvPr id="740" name="Google Shape;740;gebcc1785b2_0_908"/>
          <p:cNvSpPr txBox="1">
            <a:spLocks noGrp="1"/>
          </p:cNvSpPr>
          <p:nvPr>
            <p:ph type="body" idx="1"/>
          </p:nvPr>
        </p:nvSpPr>
        <p:spPr>
          <a:xfrm>
            <a:off x="6438900" y="812801"/>
            <a:ext cx="5067300" cy="5364300"/>
          </a:xfrm>
          <a:prstGeom prst="rect">
            <a:avLst/>
          </a:prstGeom>
          <a:noFill/>
          <a:ln>
            <a:noFill/>
          </a:ln>
        </p:spPr>
        <p:txBody>
          <a:bodyPr spcFirstLastPara="1" wrap="square" lIns="0" tIns="0" rIns="0" bIns="0" anchor="ctr" anchorCtr="0">
            <a:noAutofit/>
          </a:bodyPr>
          <a:lstStyle>
            <a:lvl1pPr marL="457200" lvl="0" indent="-609600" algn="l" rtl="0">
              <a:lnSpc>
                <a:spcPct val="90000"/>
              </a:lnSpc>
              <a:spcBef>
                <a:spcPts val="1200"/>
              </a:spcBef>
              <a:spcAft>
                <a:spcPts val="0"/>
              </a:spcAft>
              <a:buClr>
                <a:schemeClr val="dk1"/>
              </a:buClr>
              <a:buSzPts val="6000"/>
              <a:buFont typeface="Arial"/>
              <a:buChar char="​"/>
              <a:defRPr sz="6000" b="1">
                <a:solidFill>
                  <a:schemeClr val="dk1"/>
                </a:solidFill>
                <a:latin typeface="Arial"/>
                <a:ea typeface="Arial"/>
                <a:cs typeface="Arial"/>
                <a:sym typeface="Arial"/>
              </a:defRPr>
            </a:lvl1pPr>
            <a:lvl2pPr marL="914400" lvl="1" indent="-419100" algn="l" rtl="0">
              <a:lnSpc>
                <a:spcPct val="83000"/>
              </a:lnSpc>
              <a:spcBef>
                <a:spcPts val="300"/>
              </a:spcBef>
              <a:spcAft>
                <a:spcPts val="0"/>
              </a:spcAft>
              <a:buSzPts val="3000"/>
              <a:buFont typeface="Arial"/>
              <a:buChar char="​"/>
              <a:defRPr sz="3000">
                <a:solidFill>
                  <a:schemeClr val="dk2"/>
                </a:solidFill>
                <a:latin typeface="Arial"/>
                <a:ea typeface="Arial"/>
                <a:cs typeface="Arial"/>
                <a:sym typeface="Arial"/>
              </a:defRPr>
            </a:lvl2pPr>
            <a:lvl3pPr marL="1371600" lvl="2" indent="-342900" algn="l" rtl="0">
              <a:lnSpc>
                <a:spcPct val="120000"/>
              </a:lnSpc>
              <a:spcBef>
                <a:spcPts val="3000"/>
              </a:spcBef>
              <a:spcAft>
                <a:spcPts val="0"/>
              </a:spcAft>
              <a:buClr>
                <a:schemeClr val="dk1"/>
              </a:buClr>
              <a:buSzPts val="1800"/>
              <a:buFont typeface="Arial"/>
              <a:buChar char="​"/>
              <a:defRPr sz="1800">
                <a:solidFill>
                  <a:schemeClr val="dk1"/>
                </a:solidFill>
                <a:latin typeface="Arial"/>
                <a:ea typeface="Arial"/>
                <a:cs typeface="Arial"/>
                <a:sym typeface="Arial"/>
              </a:defRPr>
            </a:lvl3pPr>
            <a:lvl4pPr marL="1828800" lvl="3" indent="-317500" algn="l" rtl="0">
              <a:lnSpc>
                <a:spcPct val="90000"/>
              </a:lnSpc>
              <a:spcBef>
                <a:spcPts val="400"/>
              </a:spcBef>
              <a:spcAft>
                <a:spcPts val="0"/>
              </a:spcAft>
              <a:buClr>
                <a:schemeClr val="accent1"/>
              </a:buClr>
              <a:buSzPts val="1400"/>
              <a:buFont typeface="Arial"/>
              <a:buChar char="•"/>
              <a:defRPr sz="1400" b="0">
                <a:solidFill>
                  <a:schemeClr val="dk1"/>
                </a:solidFill>
                <a:latin typeface="Arial"/>
                <a:ea typeface="Arial"/>
                <a:cs typeface="Arial"/>
                <a:sym typeface="Arial"/>
              </a:defRPr>
            </a:lvl4pPr>
            <a:lvl5pPr marL="2286000" lvl="4" indent="-304800" algn="l" rtl="0">
              <a:lnSpc>
                <a:spcPct val="85000"/>
              </a:lnSpc>
              <a:spcBef>
                <a:spcPts val="400"/>
              </a:spcBef>
              <a:spcAft>
                <a:spcPts val="0"/>
              </a:spcAft>
              <a:buClr>
                <a:schemeClr val="dk1"/>
              </a:buClr>
              <a:buSzPts val="1200"/>
              <a:buFont typeface="Arial"/>
              <a:buChar char="–"/>
              <a:defRPr sz="1200">
                <a:solidFill>
                  <a:schemeClr val="dk1"/>
                </a:solidFill>
                <a:latin typeface="Arial"/>
                <a:ea typeface="Arial"/>
                <a:cs typeface="Arial"/>
                <a:sym typeface="Arial"/>
              </a:defRPr>
            </a:lvl5pPr>
            <a:lvl6pPr marL="2743200" lvl="5" indent="-355600" algn="l" rtl="0">
              <a:lnSpc>
                <a:spcPct val="90000"/>
              </a:lnSpc>
              <a:spcBef>
                <a:spcPts val="1200"/>
              </a:spcBef>
              <a:spcAft>
                <a:spcPts val="0"/>
              </a:spcAft>
              <a:buClr>
                <a:schemeClr val="dk1"/>
              </a:buClr>
              <a:buSzPts val="2000"/>
              <a:buFont typeface="Arial"/>
              <a:buChar char="​"/>
              <a:defRPr sz="2000" b="1">
                <a:solidFill>
                  <a:schemeClr val="dk1"/>
                </a:solidFill>
                <a:latin typeface="Arial"/>
                <a:ea typeface="Arial"/>
                <a:cs typeface="Arial"/>
                <a:sym typeface="Arial"/>
              </a:defRPr>
            </a:lvl6pPr>
            <a:lvl7pPr marL="3200400" lvl="6" indent="-317500" algn="l" rtl="0">
              <a:lnSpc>
                <a:spcPct val="90000"/>
              </a:lnSpc>
              <a:spcBef>
                <a:spcPts val="0"/>
              </a:spcBef>
              <a:spcAft>
                <a:spcPts val="0"/>
              </a:spcAft>
              <a:buSzPts val="1400"/>
              <a:buFont typeface="Arial"/>
              <a:buChar char="​"/>
              <a:defRPr sz="1400">
                <a:solidFill>
                  <a:schemeClr val="accent1"/>
                </a:solidFill>
                <a:latin typeface="Arial"/>
                <a:ea typeface="Arial"/>
                <a:cs typeface="Arial"/>
                <a:sym typeface="Arial"/>
              </a:defRPr>
            </a:lvl7pPr>
            <a:lvl8pPr marL="3657600" lvl="7" indent="-317500" algn="l" rtl="0">
              <a:lnSpc>
                <a:spcPct val="120000"/>
              </a:lnSpc>
              <a:spcBef>
                <a:spcPts val="400"/>
              </a:spcBef>
              <a:spcAft>
                <a:spcPts val="0"/>
              </a:spcAft>
              <a:buClr>
                <a:schemeClr val="dk1"/>
              </a:buClr>
              <a:buSzPts val="1400"/>
              <a:buFont typeface="Arial"/>
              <a:buChar char="​"/>
              <a:defRPr sz="1400">
                <a:solidFill>
                  <a:schemeClr val="dk1"/>
                </a:solidFill>
                <a:latin typeface="Arial"/>
                <a:ea typeface="Arial"/>
                <a:cs typeface="Arial"/>
                <a:sym typeface="Arial"/>
              </a:defRPr>
            </a:lvl8pPr>
            <a:lvl9pPr marL="4114800" lvl="8" indent="-304800" algn="l" rtl="0">
              <a:lnSpc>
                <a:spcPct val="80000"/>
              </a:lnSpc>
              <a:spcBef>
                <a:spcPts val="600"/>
              </a:spcBef>
              <a:spcAft>
                <a:spcPts val="0"/>
              </a:spcAft>
              <a:buClr>
                <a:schemeClr val="accent4"/>
              </a:buClr>
              <a:buSzPts val="1200"/>
              <a:buFont typeface="Arial"/>
              <a:buChar char="•"/>
              <a:defRPr sz="1200" b="0">
                <a:solidFill>
                  <a:schemeClr val="dk1"/>
                </a:solidFill>
                <a:latin typeface="Arial"/>
                <a:ea typeface="Arial"/>
                <a:cs typeface="Arial"/>
                <a:sym typeface="Arial"/>
              </a:defRPr>
            </a:lvl9pPr>
          </a:lstStyle>
          <a:p>
            <a:endParaRPr/>
          </a:p>
        </p:txBody>
      </p:sp>
      <p:pic>
        <p:nvPicPr>
          <p:cNvPr id="741" name="Google Shape;741;gebcc1785b2_0_90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9768417" y="6398745"/>
            <a:ext cx="1737781" cy="23271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matchingName="Photo Bottom">
  <p:cSld name="Photo Bottom">
    <p:spTree>
      <p:nvGrpSpPr>
        <p:cNvPr id="1" name="Shape 742"/>
        <p:cNvGrpSpPr/>
        <p:nvPr/>
      </p:nvGrpSpPr>
      <p:grpSpPr>
        <a:xfrm>
          <a:off x="0" y="0"/>
          <a:ext cx="0" cy="0"/>
          <a:chOff x="0" y="0"/>
          <a:chExt cx="0" cy="0"/>
        </a:xfrm>
      </p:grpSpPr>
      <p:sp>
        <p:nvSpPr>
          <p:cNvPr id="743" name="Google Shape;743;gebcc1785b2_0_912"/>
          <p:cNvSpPr/>
          <p:nvPr/>
        </p:nvSpPr>
        <p:spPr>
          <a:xfrm>
            <a:off x="100" y="3429000"/>
            <a:ext cx="12192000" cy="3435300"/>
          </a:xfrm>
          <a:prstGeom prst="rect">
            <a:avLst/>
          </a:prstGeom>
          <a:gradFill>
            <a:gsLst>
              <a:gs pos="0">
                <a:srgbClr val="E6E6E6">
                  <a:alpha val="69803"/>
                </a:srgbClr>
              </a:gs>
              <a:gs pos="22000">
                <a:schemeClr val="lt1"/>
              </a:gs>
              <a:gs pos="100000">
                <a:schemeClr val="lt1"/>
              </a:gs>
            </a:gsLst>
            <a:lin ang="5400012" scaled="0"/>
          </a:grad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endParaRPr sz="1800">
              <a:solidFill>
                <a:schemeClr val="lt1"/>
              </a:solidFill>
              <a:latin typeface="Arial"/>
              <a:ea typeface="Arial"/>
              <a:cs typeface="Arial"/>
              <a:sym typeface="Arial"/>
            </a:endParaRPr>
          </a:p>
        </p:txBody>
      </p:sp>
      <p:sp>
        <p:nvSpPr>
          <p:cNvPr id="744" name="Google Shape;744;gebcc1785b2_0_912"/>
          <p:cNvSpPr txBox="1">
            <a:spLocks noGrp="1"/>
          </p:cNvSpPr>
          <p:nvPr>
            <p:ph type="title"/>
          </p:nvPr>
        </p:nvSpPr>
        <p:spPr>
          <a:xfrm>
            <a:off x="685800" y="812566"/>
            <a:ext cx="10820400" cy="738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1"/>
              </a:buClr>
              <a:buSzPts val="6000"/>
              <a:buFont typeface="Arial"/>
              <a:buNone/>
              <a:defRPr sz="6000" b="1">
                <a:solidFill>
                  <a:schemeClr val="dk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45" name="Google Shape;745;gebcc1785b2_0_912"/>
          <p:cNvSpPr txBox="1">
            <a:spLocks noGrp="1"/>
          </p:cNvSpPr>
          <p:nvPr>
            <p:ph type="body" idx="1"/>
          </p:nvPr>
        </p:nvSpPr>
        <p:spPr>
          <a:xfrm>
            <a:off x="685800" y="1614084"/>
            <a:ext cx="10820400" cy="383100"/>
          </a:xfrm>
          <a:prstGeom prst="rect">
            <a:avLst/>
          </a:prstGeom>
          <a:noFill/>
          <a:ln>
            <a:noFill/>
          </a:ln>
        </p:spPr>
        <p:txBody>
          <a:bodyPr spcFirstLastPara="1" wrap="square" lIns="0" tIns="0" rIns="0" bIns="0" anchor="t" anchorCtr="0">
            <a:noAutofit/>
          </a:bodyPr>
          <a:lstStyle>
            <a:lvl1pPr marL="457200" lvl="0" indent="-228600" algn="l" rtl="0">
              <a:lnSpc>
                <a:spcPct val="83000"/>
              </a:lnSpc>
              <a:spcBef>
                <a:spcPts val="0"/>
              </a:spcBef>
              <a:spcAft>
                <a:spcPts val="0"/>
              </a:spcAft>
              <a:buClr>
                <a:schemeClr val="dk2"/>
              </a:buClr>
              <a:buSzPts val="3000"/>
              <a:buNone/>
              <a:defRPr sz="3000" b="0">
                <a:solidFill>
                  <a:schemeClr val="dk2"/>
                </a:solidFill>
                <a:latin typeface="Arial"/>
                <a:ea typeface="Arial"/>
                <a:cs typeface="Arial"/>
                <a:sym typeface="Arial"/>
              </a:defRPr>
            </a:lvl1pPr>
            <a:lvl2pPr marL="914400" lvl="1" indent="-228600" algn="l" rtl="0">
              <a:lnSpc>
                <a:spcPct val="90000"/>
              </a:lnSpc>
              <a:spcBef>
                <a:spcPts val="400"/>
              </a:spcBef>
              <a:spcAft>
                <a:spcPts val="0"/>
              </a:spcAft>
              <a:buSzPts val="2000"/>
              <a:buNone/>
              <a:defRPr sz="2000" b="1"/>
            </a:lvl2pPr>
            <a:lvl3pPr marL="1371600" lvl="2" indent="-228600" algn="l" rtl="0">
              <a:lnSpc>
                <a:spcPct val="85000"/>
              </a:lnSpc>
              <a:spcBef>
                <a:spcPts val="400"/>
              </a:spcBef>
              <a:spcAft>
                <a:spcPts val="0"/>
              </a:spcAft>
              <a:buClr>
                <a:schemeClr val="dk1"/>
              </a:buClr>
              <a:buSzPts val="1800"/>
              <a:buNone/>
              <a:defRPr sz="1800" b="1"/>
            </a:lvl3pPr>
            <a:lvl4pPr marL="1828800" lvl="3" indent="-228600" algn="l" rtl="0">
              <a:lnSpc>
                <a:spcPct val="90000"/>
              </a:lnSpc>
              <a:spcBef>
                <a:spcPts val="1200"/>
              </a:spcBef>
              <a:spcAft>
                <a:spcPts val="0"/>
              </a:spcAft>
              <a:buClr>
                <a:schemeClr val="dk1"/>
              </a:buClr>
              <a:buSzPts val="1600"/>
              <a:buNone/>
              <a:defRPr sz="1600" b="1"/>
            </a:lvl4pPr>
            <a:lvl5pPr marL="2286000" lvl="4" indent="-228600" algn="l" rtl="0">
              <a:lnSpc>
                <a:spcPct val="90000"/>
              </a:lnSpc>
              <a:spcBef>
                <a:spcPts val="0"/>
              </a:spcBef>
              <a:spcAft>
                <a:spcPts val="0"/>
              </a:spcAft>
              <a:buClr>
                <a:schemeClr val="accent1"/>
              </a:buClr>
              <a:buSzPts val="1600"/>
              <a:buNone/>
              <a:defRPr sz="1600" b="1"/>
            </a:lvl5pPr>
            <a:lvl6pPr marL="2743200" lvl="5" indent="-228600" algn="l" rtl="0">
              <a:lnSpc>
                <a:spcPct val="120000"/>
              </a:lnSpc>
              <a:spcBef>
                <a:spcPts val="800"/>
              </a:spcBef>
              <a:spcAft>
                <a:spcPts val="0"/>
              </a:spcAft>
              <a:buClr>
                <a:schemeClr val="dk1"/>
              </a:buClr>
              <a:buSzPts val="1600"/>
              <a:buNone/>
              <a:defRPr sz="1600" b="1"/>
            </a:lvl6pPr>
            <a:lvl7pPr marL="3200400" lvl="6" indent="-228600" algn="l" rtl="0">
              <a:lnSpc>
                <a:spcPct val="85000"/>
              </a:lnSpc>
              <a:spcBef>
                <a:spcPts val="600"/>
              </a:spcBef>
              <a:spcAft>
                <a:spcPts val="0"/>
              </a:spcAft>
              <a:buSzPts val="1600"/>
              <a:buNone/>
              <a:defRPr sz="1600" b="1"/>
            </a:lvl7pPr>
            <a:lvl8pPr marL="3657600" lvl="7" indent="-228600" algn="l" rtl="0">
              <a:lnSpc>
                <a:spcPct val="100000"/>
              </a:lnSpc>
              <a:spcBef>
                <a:spcPts val="1200"/>
              </a:spcBef>
              <a:spcAft>
                <a:spcPts val="0"/>
              </a:spcAft>
              <a:buClr>
                <a:schemeClr val="dk1"/>
              </a:buClr>
              <a:buSzPts val="1600"/>
              <a:buNone/>
              <a:defRPr sz="1600" b="1"/>
            </a:lvl8pPr>
            <a:lvl9pPr marL="4114800" lvl="8" indent="-228600" algn="l" rtl="0">
              <a:lnSpc>
                <a:spcPct val="85000"/>
              </a:lnSpc>
              <a:spcBef>
                <a:spcPts val="600"/>
              </a:spcBef>
              <a:spcAft>
                <a:spcPts val="1200"/>
              </a:spcAft>
              <a:buClr>
                <a:schemeClr val="dk1"/>
              </a:buClr>
              <a:buSzPts val="1600"/>
              <a:buNone/>
              <a:defRPr sz="1600" b="1"/>
            </a:lvl9pPr>
          </a:lstStyle>
          <a:p>
            <a:endParaRPr/>
          </a:p>
        </p:txBody>
      </p:sp>
      <p:pic>
        <p:nvPicPr>
          <p:cNvPr id="746" name="Google Shape;746;gebcc1785b2_0_91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9768417" y="6398745"/>
            <a:ext cx="1737781" cy="232711"/>
          </a:xfrm>
          <a:prstGeom prst="rect">
            <a:avLst/>
          </a:prstGeom>
          <a:noFill/>
          <a:ln>
            <a:noFill/>
          </a:ln>
        </p:spPr>
      </p:pic>
      <p:sp>
        <p:nvSpPr>
          <p:cNvPr id="747" name="Google Shape;747;gebcc1785b2_0_912"/>
          <p:cNvSpPr/>
          <p:nvPr/>
        </p:nvSpPr>
        <p:spPr>
          <a:xfrm rot="5400000">
            <a:off x="5968652" y="-2108596"/>
            <a:ext cx="254700" cy="10820400"/>
          </a:xfrm>
          <a:prstGeom prst="rect">
            <a:avLst/>
          </a:prstGeom>
          <a:gradFill>
            <a:gsLst>
              <a:gs pos="0">
                <a:srgbClr val="EC008C"/>
              </a:gs>
              <a:gs pos="1000">
                <a:srgbClr val="EC008C"/>
              </a:gs>
              <a:gs pos="45000">
                <a:schemeClr val="accent2"/>
              </a:gs>
              <a:gs pos="100000">
                <a:srgbClr val="F99D1C"/>
              </a:gs>
            </a:gsLst>
            <a:lin ang="16200038" scaled="0"/>
          </a:gra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FFFFFF"/>
              </a:solidFill>
              <a:latin typeface="Arial"/>
              <a:ea typeface="Arial"/>
              <a:cs typeface="Arial"/>
              <a:sym typeface="Arial"/>
            </a:endParaRPr>
          </a:p>
        </p:txBody>
      </p:sp>
      <p:sp>
        <p:nvSpPr>
          <p:cNvPr id="748" name="Google Shape;748;gebcc1785b2_0_912"/>
          <p:cNvSpPr/>
          <p:nvPr/>
        </p:nvSpPr>
        <p:spPr>
          <a:xfrm>
            <a:off x="10848521" y="75561"/>
            <a:ext cx="1338600" cy="1818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700" b="0" i="0">
                <a:solidFill>
                  <a:schemeClr val="dk2"/>
                </a:solidFill>
                <a:latin typeface="Arial"/>
                <a:ea typeface="Arial"/>
                <a:cs typeface="Arial"/>
                <a:sym typeface="Arial"/>
              </a:rPr>
              <a:t>© 2021 SPLUNK INC.</a:t>
            </a:r>
            <a:endParaRPr sz="700">
              <a:solidFill>
                <a:schemeClr val="dk2"/>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matchingName="Photo Top">
  <p:cSld name="Photo Top">
    <p:spTree>
      <p:nvGrpSpPr>
        <p:cNvPr id="1" name="Shape 749"/>
        <p:cNvGrpSpPr/>
        <p:nvPr/>
      </p:nvGrpSpPr>
      <p:grpSpPr>
        <a:xfrm>
          <a:off x="0" y="0"/>
          <a:ext cx="0" cy="0"/>
          <a:chOff x="0" y="0"/>
          <a:chExt cx="0" cy="0"/>
        </a:xfrm>
      </p:grpSpPr>
      <p:sp>
        <p:nvSpPr>
          <p:cNvPr id="750" name="Google Shape;750;gebcc1785b2_0_919"/>
          <p:cNvSpPr txBox="1">
            <a:spLocks noGrp="1"/>
          </p:cNvSpPr>
          <p:nvPr>
            <p:ph type="title"/>
          </p:nvPr>
        </p:nvSpPr>
        <p:spPr>
          <a:xfrm>
            <a:off x="685800" y="4599706"/>
            <a:ext cx="10820400" cy="738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1"/>
              </a:buClr>
              <a:buSzPts val="6000"/>
              <a:buFont typeface="Arial"/>
              <a:buNone/>
              <a:defRPr sz="6000" b="1">
                <a:solidFill>
                  <a:schemeClr val="dk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1" name="Google Shape;751;gebcc1785b2_0_919"/>
          <p:cNvSpPr txBox="1">
            <a:spLocks noGrp="1"/>
          </p:cNvSpPr>
          <p:nvPr>
            <p:ph type="body" idx="1"/>
          </p:nvPr>
        </p:nvSpPr>
        <p:spPr>
          <a:xfrm>
            <a:off x="685800" y="5401224"/>
            <a:ext cx="10820400" cy="383100"/>
          </a:xfrm>
          <a:prstGeom prst="rect">
            <a:avLst/>
          </a:prstGeom>
          <a:noFill/>
          <a:ln>
            <a:noFill/>
          </a:ln>
        </p:spPr>
        <p:txBody>
          <a:bodyPr spcFirstLastPara="1" wrap="square" lIns="0" tIns="0" rIns="0" bIns="0" anchor="t" anchorCtr="0">
            <a:noAutofit/>
          </a:bodyPr>
          <a:lstStyle>
            <a:lvl1pPr marL="457200" lvl="0" indent="-228600" algn="l" rtl="0">
              <a:lnSpc>
                <a:spcPct val="83000"/>
              </a:lnSpc>
              <a:spcBef>
                <a:spcPts val="0"/>
              </a:spcBef>
              <a:spcAft>
                <a:spcPts val="0"/>
              </a:spcAft>
              <a:buClr>
                <a:schemeClr val="dk2"/>
              </a:buClr>
              <a:buSzPts val="3000"/>
              <a:buNone/>
              <a:defRPr sz="3000" b="0">
                <a:solidFill>
                  <a:schemeClr val="dk2"/>
                </a:solidFill>
                <a:latin typeface="Arial"/>
                <a:ea typeface="Arial"/>
                <a:cs typeface="Arial"/>
                <a:sym typeface="Arial"/>
              </a:defRPr>
            </a:lvl1pPr>
            <a:lvl2pPr marL="914400" lvl="1" indent="-228600" algn="l" rtl="0">
              <a:lnSpc>
                <a:spcPct val="90000"/>
              </a:lnSpc>
              <a:spcBef>
                <a:spcPts val="400"/>
              </a:spcBef>
              <a:spcAft>
                <a:spcPts val="0"/>
              </a:spcAft>
              <a:buSzPts val="2000"/>
              <a:buNone/>
              <a:defRPr sz="2000" b="1"/>
            </a:lvl2pPr>
            <a:lvl3pPr marL="1371600" lvl="2" indent="-228600" algn="l" rtl="0">
              <a:lnSpc>
                <a:spcPct val="85000"/>
              </a:lnSpc>
              <a:spcBef>
                <a:spcPts val="400"/>
              </a:spcBef>
              <a:spcAft>
                <a:spcPts val="0"/>
              </a:spcAft>
              <a:buClr>
                <a:schemeClr val="dk1"/>
              </a:buClr>
              <a:buSzPts val="1800"/>
              <a:buNone/>
              <a:defRPr sz="1800" b="1"/>
            </a:lvl3pPr>
            <a:lvl4pPr marL="1828800" lvl="3" indent="-228600" algn="l" rtl="0">
              <a:lnSpc>
                <a:spcPct val="90000"/>
              </a:lnSpc>
              <a:spcBef>
                <a:spcPts val="1200"/>
              </a:spcBef>
              <a:spcAft>
                <a:spcPts val="0"/>
              </a:spcAft>
              <a:buClr>
                <a:schemeClr val="dk1"/>
              </a:buClr>
              <a:buSzPts val="1600"/>
              <a:buNone/>
              <a:defRPr sz="1600" b="1"/>
            </a:lvl4pPr>
            <a:lvl5pPr marL="2286000" lvl="4" indent="-228600" algn="l" rtl="0">
              <a:lnSpc>
                <a:spcPct val="90000"/>
              </a:lnSpc>
              <a:spcBef>
                <a:spcPts val="0"/>
              </a:spcBef>
              <a:spcAft>
                <a:spcPts val="0"/>
              </a:spcAft>
              <a:buClr>
                <a:schemeClr val="accent1"/>
              </a:buClr>
              <a:buSzPts val="1600"/>
              <a:buNone/>
              <a:defRPr sz="1600" b="1"/>
            </a:lvl5pPr>
            <a:lvl6pPr marL="2743200" lvl="5" indent="-228600" algn="l" rtl="0">
              <a:lnSpc>
                <a:spcPct val="120000"/>
              </a:lnSpc>
              <a:spcBef>
                <a:spcPts val="800"/>
              </a:spcBef>
              <a:spcAft>
                <a:spcPts val="0"/>
              </a:spcAft>
              <a:buClr>
                <a:schemeClr val="dk1"/>
              </a:buClr>
              <a:buSzPts val="1600"/>
              <a:buNone/>
              <a:defRPr sz="1600" b="1"/>
            </a:lvl6pPr>
            <a:lvl7pPr marL="3200400" lvl="6" indent="-228600" algn="l" rtl="0">
              <a:lnSpc>
                <a:spcPct val="85000"/>
              </a:lnSpc>
              <a:spcBef>
                <a:spcPts val="600"/>
              </a:spcBef>
              <a:spcAft>
                <a:spcPts val="0"/>
              </a:spcAft>
              <a:buSzPts val="1600"/>
              <a:buNone/>
              <a:defRPr sz="1600" b="1"/>
            </a:lvl7pPr>
            <a:lvl8pPr marL="3657600" lvl="7" indent="-228600" algn="l" rtl="0">
              <a:lnSpc>
                <a:spcPct val="100000"/>
              </a:lnSpc>
              <a:spcBef>
                <a:spcPts val="1200"/>
              </a:spcBef>
              <a:spcAft>
                <a:spcPts val="0"/>
              </a:spcAft>
              <a:buClr>
                <a:schemeClr val="dk1"/>
              </a:buClr>
              <a:buSzPts val="1600"/>
              <a:buNone/>
              <a:defRPr sz="1600" b="1"/>
            </a:lvl8pPr>
            <a:lvl9pPr marL="4114800" lvl="8" indent="-228600" algn="l" rtl="0">
              <a:lnSpc>
                <a:spcPct val="85000"/>
              </a:lnSpc>
              <a:spcBef>
                <a:spcPts val="600"/>
              </a:spcBef>
              <a:spcAft>
                <a:spcPts val="1200"/>
              </a:spcAft>
              <a:buClr>
                <a:schemeClr val="dk1"/>
              </a:buClr>
              <a:buSzPts val="1600"/>
              <a:buNone/>
              <a:defRPr sz="1600" b="1"/>
            </a:lvl9pPr>
          </a:lstStyle>
          <a:p>
            <a:endParaRPr/>
          </a:p>
        </p:txBody>
      </p:sp>
      <p:sp>
        <p:nvSpPr>
          <p:cNvPr id="752" name="Google Shape;752;gebcc1785b2_0_919"/>
          <p:cNvSpPr/>
          <p:nvPr/>
        </p:nvSpPr>
        <p:spPr>
          <a:xfrm>
            <a:off x="28121" y="6619881"/>
            <a:ext cx="1338600" cy="1818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700" b="0" i="0">
                <a:solidFill>
                  <a:schemeClr val="dk2"/>
                </a:solidFill>
                <a:latin typeface="Arial"/>
                <a:ea typeface="Arial"/>
                <a:cs typeface="Arial"/>
                <a:sym typeface="Arial"/>
              </a:rPr>
              <a:t>© 2021 SPLUNK INC.</a:t>
            </a:r>
            <a:endParaRPr sz="700">
              <a:solidFill>
                <a:schemeClr val="dk2"/>
              </a:solidFill>
              <a:latin typeface="Arial"/>
              <a:ea typeface="Arial"/>
              <a:cs typeface="Arial"/>
              <a:sym typeface="Arial"/>
            </a:endParaRPr>
          </a:p>
        </p:txBody>
      </p:sp>
      <p:pic>
        <p:nvPicPr>
          <p:cNvPr id="753" name="Google Shape;753;gebcc1785b2_0_91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9768417" y="6398745"/>
            <a:ext cx="1737781" cy="232711"/>
          </a:xfrm>
          <a:prstGeom prst="rect">
            <a:avLst/>
          </a:prstGeom>
          <a:noFill/>
          <a:ln>
            <a:noFill/>
          </a:ln>
        </p:spPr>
      </p:pic>
      <p:sp>
        <p:nvSpPr>
          <p:cNvPr id="754" name="Google Shape;754;gebcc1785b2_0_919"/>
          <p:cNvSpPr/>
          <p:nvPr/>
        </p:nvSpPr>
        <p:spPr>
          <a:xfrm rot="5400000">
            <a:off x="5979598" y="-1864800"/>
            <a:ext cx="232800" cy="10820400"/>
          </a:xfrm>
          <a:prstGeom prst="rect">
            <a:avLst/>
          </a:prstGeom>
          <a:gradFill>
            <a:gsLst>
              <a:gs pos="0">
                <a:srgbClr val="EC008C"/>
              </a:gs>
              <a:gs pos="1000">
                <a:srgbClr val="EC008C"/>
              </a:gs>
              <a:gs pos="45000">
                <a:schemeClr val="accent2"/>
              </a:gs>
              <a:gs pos="100000">
                <a:srgbClr val="F99D1C"/>
              </a:gs>
            </a:gsLst>
            <a:lin ang="16200038" scaled="0"/>
          </a:gra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FFFFFF"/>
              </a:solidFill>
              <a:latin typeface="Arial"/>
              <a:ea typeface="Arial"/>
              <a:cs typeface="Arial"/>
              <a:sym typeface="Arial"/>
            </a:endParaRPr>
          </a:p>
        </p:txBody>
      </p:sp>
      <p:sp>
        <p:nvSpPr>
          <p:cNvPr id="755" name="Google Shape;755;gebcc1785b2_0_919"/>
          <p:cNvSpPr/>
          <p:nvPr/>
        </p:nvSpPr>
        <p:spPr>
          <a:xfrm rot="10800000">
            <a:off x="100" y="0"/>
            <a:ext cx="12192000" cy="3429000"/>
          </a:xfrm>
          <a:prstGeom prst="rect">
            <a:avLst/>
          </a:prstGeom>
          <a:gradFill>
            <a:gsLst>
              <a:gs pos="0">
                <a:srgbClr val="E6E6E6">
                  <a:alpha val="69803"/>
                </a:srgbClr>
              </a:gs>
              <a:gs pos="22000">
                <a:schemeClr val="lt1"/>
              </a:gs>
              <a:gs pos="100000">
                <a:schemeClr val="lt1"/>
              </a:gs>
            </a:gsLst>
            <a:lin ang="5400012" scaled="0"/>
          </a:grad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matchingName="Photo Grid">
  <p:cSld name="Photo Grid">
    <p:spTree>
      <p:nvGrpSpPr>
        <p:cNvPr id="1" name="Shape 756"/>
        <p:cNvGrpSpPr/>
        <p:nvPr/>
      </p:nvGrpSpPr>
      <p:grpSpPr>
        <a:xfrm>
          <a:off x="0" y="0"/>
          <a:ext cx="0" cy="0"/>
          <a:chOff x="0" y="0"/>
          <a:chExt cx="0" cy="0"/>
        </a:xfrm>
      </p:grpSpPr>
      <p:sp>
        <p:nvSpPr>
          <p:cNvPr id="757" name="Google Shape;757;gebcc1785b2_0_926"/>
          <p:cNvSpPr/>
          <p:nvPr/>
        </p:nvSpPr>
        <p:spPr>
          <a:xfrm>
            <a:off x="-11250" y="-300"/>
            <a:ext cx="3006900" cy="5117100"/>
          </a:xfrm>
          <a:prstGeom prst="rect">
            <a:avLst/>
          </a:prstGeom>
          <a:gradFill>
            <a:gsLst>
              <a:gs pos="0">
                <a:srgbClr val="E6E6E6">
                  <a:alpha val="69803"/>
                </a:srgbClr>
              </a:gs>
              <a:gs pos="22000">
                <a:schemeClr val="lt1"/>
              </a:gs>
              <a:gs pos="100000">
                <a:schemeClr val="lt1"/>
              </a:gs>
            </a:gsLst>
            <a:lin ang="5400012" scaled="0"/>
          </a:grad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endParaRPr sz="1800">
              <a:solidFill>
                <a:schemeClr val="lt1"/>
              </a:solidFill>
              <a:latin typeface="Arial"/>
              <a:ea typeface="Arial"/>
              <a:cs typeface="Arial"/>
              <a:sym typeface="Arial"/>
            </a:endParaRPr>
          </a:p>
        </p:txBody>
      </p:sp>
      <p:sp>
        <p:nvSpPr>
          <p:cNvPr id="758" name="Google Shape;758;gebcc1785b2_0_926"/>
          <p:cNvSpPr/>
          <p:nvPr/>
        </p:nvSpPr>
        <p:spPr>
          <a:xfrm>
            <a:off x="-11250" y="5163500"/>
            <a:ext cx="3006900" cy="1694400"/>
          </a:xfrm>
          <a:prstGeom prst="rect">
            <a:avLst/>
          </a:prstGeom>
          <a:gradFill>
            <a:gsLst>
              <a:gs pos="0">
                <a:srgbClr val="E6E6E6">
                  <a:alpha val="69803"/>
                </a:srgbClr>
              </a:gs>
              <a:gs pos="22000">
                <a:schemeClr val="lt1"/>
              </a:gs>
              <a:gs pos="100000">
                <a:schemeClr val="lt1"/>
              </a:gs>
            </a:gsLst>
            <a:lin ang="5400012" scaled="0"/>
          </a:grad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endParaRPr sz="1800">
              <a:solidFill>
                <a:schemeClr val="lt1"/>
              </a:solidFill>
              <a:latin typeface="Arial"/>
              <a:ea typeface="Arial"/>
              <a:cs typeface="Arial"/>
              <a:sym typeface="Arial"/>
            </a:endParaRPr>
          </a:p>
        </p:txBody>
      </p:sp>
      <p:sp>
        <p:nvSpPr>
          <p:cNvPr id="759" name="Google Shape;759;gebcc1785b2_0_926"/>
          <p:cNvSpPr/>
          <p:nvPr/>
        </p:nvSpPr>
        <p:spPr>
          <a:xfrm>
            <a:off x="3053225" y="5163500"/>
            <a:ext cx="3006900" cy="1694400"/>
          </a:xfrm>
          <a:prstGeom prst="rect">
            <a:avLst/>
          </a:prstGeom>
          <a:gradFill>
            <a:gsLst>
              <a:gs pos="0">
                <a:srgbClr val="E6E6E6">
                  <a:alpha val="69803"/>
                </a:srgbClr>
              </a:gs>
              <a:gs pos="22000">
                <a:schemeClr val="lt1"/>
              </a:gs>
              <a:gs pos="100000">
                <a:schemeClr val="lt1"/>
              </a:gs>
            </a:gsLst>
            <a:lin ang="5400012" scaled="0"/>
          </a:grad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endParaRPr sz="1800">
              <a:solidFill>
                <a:schemeClr val="lt1"/>
              </a:solidFill>
              <a:latin typeface="Arial"/>
              <a:ea typeface="Arial"/>
              <a:cs typeface="Arial"/>
              <a:sym typeface="Arial"/>
            </a:endParaRPr>
          </a:p>
        </p:txBody>
      </p:sp>
      <p:sp>
        <p:nvSpPr>
          <p:cNvPr id="760" name="Google Shape;760;gebcc1785b2_0_926"/>
          <p:cNvSpPr/>
          <p:nvPr/>
        </p:nvSpPr>
        <p:spPr>
          <a:xfrm>
            <a:off x="3053225" y="-525"/>
            <a:ext cx="3006900" cy="1694400"/>
          </a:xfrm>
          <a:prstGeom prst="rect">
            <a:avLst/>
          </a:prstGeom>
          <a:gradFill>
            <a:gsLst>
              <a:gs pos="0">
                <a:srgbClr val="E6E6E6">
                  <a:alpha val="69803"/>
                </a:srgbClr>
              </a:gs>
              <a:gs pos="22000">
                <a:schemeClr val="lt1"/>
              </a:gs>
              <a:gs pos="100000">
                <a:schemeClr val="lt1"/>
              </a:gs>
            </a:gsLst>
            <a:lin ang="5400012" scaled="0"/>
          </a:grad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endParaRPr sz="1800">
              <a:solidFill>
                <a:schemeClr val="lt1"/>
              </a:solidFill>
              <a:latin typeface="Arial"/>
              <a:ea typeface="Arial"/>
              <a:cs typeface="Arial"/>
              <a:sym typeface="Arial"/>
            </a:endParaRPr>
          </a:p>
        </p:txBody>
      </p:sp>
      <p:sp>
        <p:nvSpPr>
          <p:cNvPr id="761" name="Google Shape;761;gebcc1785b2_0_926"/>
          <p:cNvSpPr/>
          <p:nvPr/>
        </p:nvSpPr>
        <p:spPr>
          <a:xfrm>
            <a:off x="6121025" y="-525"/>
            <a:ext cx="3006900" cy="3376800"/>
          </a:xfrm>
          <a:prstGeom prst="rect">
            <a:avLst/>
          </a:prstGeom>
          <a:gradFill>
            <a:gsLst>
              <a:gs pos="0">
                <a:srgbClr val="E6E6E6">
                  <a:alpha val="69803"/>
                </a:srgbClr>
              </a:gs>
              <a:gs pos="22000">
                <a:schemeClr val="lt1"/>
              </a:gs>
              <a:gs pos="100000">
                <a:schemeClr val="lt1"/>
              </a:gs>
            </a:gsLst>
            <a:lin ang="5400012" scaled="0"/>
          </a:grad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endParaRPr sz="1800">
              <a:solidFill>
                <a:schemeClr val="lt1"/>
              </a:solidFill>
              <a:latin typeface="Arial"/>
              <a:ea typeface="Arial"/>
              <a:cs typeface="Arial"/>
              <a:sym typeface="Arial"/>
            </a:endParaRPr>
          </a:p>
        </p:txBody>
      </p:sp>
      <p:sp>
        <p:nvSpPr>
          <p:cNvPr id="762" name="Google Shape;762;gebcc1785b2_0_926"/>
          <p:cNvSpPr/>
          <p:nvPr/>
        </p:nvSpPr>
        <p:spPr>
          <a:xfrm>
            <a:off x="6121025" y="3467450"/>
            <a:ext cx="3006900" cy="3404400"/>
          </a:xfrm>
          <a:prstGeom prst="rect">
            <a:avLst/>
          </a:prstGeom>
          <a:gradFill>
            <a:gsLst>
              <a:gs pos="0">
                <a:srgbClr val="E6E6E6">
                  <a:alpha val="69803"/>
                </a:srgbClr>
              </a:gs>
              <a:gs pos="22000">
                <a:schemeClr val="lt1"/>
              </a:gs>
              <a:gs pos="100000">
                <a:schemeClr val="lt1"/>
              </a:gs>
            </a:gsLst>
            <a:lin ang="5400012" scaled="0"/>
          </a:grad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endParaRPr sz="1800">
              <a:solidFill>
                <a:schemeClr val="lt1"/>
              </a:solidFill>
              <a:latin typeface="Arial"/>
              <a:ea typeface="Arial"/>
              <a:cs typeface="Arial"/>
              <a:sym typeface="Arial"/>
            </a:endParaRPr>
          </a:p>
        </p:txBody>
      </p:sp>
      <p:sp>
        <p:nvSpPr>
          <p:cNvPr id="763" name="Google Shape;763;gebcc1785b2_0_926"/>
          <p:cNvSpPr/>
          <p:nvPr/>
        </p:nvSpPr>
        <p:spPr>
          <a:xfrm>
            <a:off x="9178475" y="1726800"/>
            <a:ext cx="3006900" cy="5145000"/>
          </a:xfrm>
          <a:prstGeom prst="rect">
            <a:avLst/>
          </a:prstGeom>
          <a:gradFill>
            <a:gsLst>
              <a:gs pos="0">
                <a:srgbClr val="E6E6E6">
                  <a:alpha val="69803"/>
                </a:srgbClr>
              </a:gs>
              <a:gs pos="22000">
                <a:schemeClr val="lt1"/>
              </a:gs>
              <a:gs pos="100000">
                <a:schemeClr val="lt1"/>
              </a:gs>
            </a:gsLst>
            <a:lin ang="5400012" scaled="0"/>
          </a:grad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endParaRPr sz="1800">
              <a:solidFill>
                <a:schemeClr val="lt1"/>
              </a:solidFill>
              <a:latin typeface="Arial"/>
              <a:ea typeface="Arial"/>
              <a:cs typeface="Arial"/>
              <a:sym typeface="Arial"/>
            </a:endParaRPr>
          </a:p>
        </p:txBody>
      </p:sp>
      <p:sp>
        <p:nvSpPr>
          <p:cNvPr id="764" name="Google Shape;764;gebcc1785b2_0_926"/>
          <p:cNvSpPr/>
          <p:nvPr/>
        </p:nvSpPr>
        <p:spPr>
          <a:xfrm>
            <a:off x="9178475" y="-525"/>
            <a:ext cx="3006900" cy="1694400"/>
          </a:xfrm>
          <a:prstGeom prst="rect">
            <a:avLst/>
          </a:prstGeom>
          <a:gradFill>
            <a:gsLst>
              <a:gs pos="0">
                <a:srgbClr val="E6E6E6">
                  <a:alpha val="69803"/>
                </a:srgbClr>
              </a:gs>
              <a:gs pos="22000">
                <a:schemeClr val="lt1"/>
              </a:gs>
              <a:gs pos="100000">
                <a:schemeClr val="lt1"/>
              </a:gs>
            </a:gsLst>
            <a:lin ang="5400012" scaled="0"/>
          </a:grad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endParaRPr sz="1800">
              <a:solidFill>
                <a:schemeClr val="lt1"/>
              </a:solidFill>
              <a:latin typeface="Arial"/>
              <a:ea typeface="Arial"/>
              <a:cs typeface="Arial"/>
              <a:sym typeface="Arial"/>
            </a:endParaRPr>
          </a:p>
        </p:txBody>
      </p:sp>
      <p:sp>
        <p:nvSpPr>
          <p:cNvPr id="765" name="Google Shape;765;gebcc1785b2_0_926"/>
          <p:cNvSpPr/>
          <p:nvPr/>
        </p:nvSpPr>
        <p:spPr>
          <a:xfrm>
            <a:off x="3056912" y="1740228"/>
            <a:ext cx="3013800" cy="3376800"/>
          </a:xfrm>
          <a:prstGeom prst="rect">
            <a:avLst/>
          </a:prstGeom>
          <a:gradFill>
            <a:gsLst>
              <a:gs pos="0">
                <a:schemeClr val="accent6"/>
              </a:gs>
              <a:gs pos="8000">
                <a:schemeClr val="accent6"/>
              </a:gs>
              <a:gs pos="25000">
                <a:schemeClr val="accent2"/>
              </a:gs>
              <a:gs pos="66000">
                <a:srgbClr val="EC008C"/>
              </a:gs>
              <a:gs pos="100000">
                <a:srgbClr val="EC008C"/>
              </a:gs>
            </a:gsLst>
            <a:lin ang="1350003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matchingName="Speaker Intro">
  <p:cSld name="Speaker Intro">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766"/>
        <p:cNvGrpSpPr/>
        <p:nvPr/>
      </p:nvGrpSpPr>
      <p:grpSpPr>
        <a:xfrm>
          <a:off x="0" y="0"/>
          <a:ext cx="0" cy="0"/>
          <a:chOff x="0" y="0"/>
          <a:chExt cx="0" cy="0"/>
        </a:xfrm>
      </p:grpSpPr>
      <p:pic>
        <p:nvPicPr>
          <p:cNvPr id="767" name="Google Shape;767;gebcc1785b2_0_93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9768417" y="6398745"/>
            <a:ext cx="1737781" cy="232711"/>
          </a:xfrm>
          <a:prstGeom prst="rect">
            <a:avLst/>
          </a:prstGeom>
          <a:noFill/>
          <a:ln>
            <a:noFill/>
          </a:ln>
        </p:spPr>
      </p:pic>
      <p:sp>
        <p:nvSpPr>
          <p:cNvPr id="768" name="Google Shape;768;gebcc1785b2_0_936"/>
          <p:cNvSpPr txBox="1">
            <a:spLocks noGrp="1"/>
          </p:cNvSpPr>
          <p:nvPr>
            <p:ph type="body" idx="1"/>
          </p:nvPr>
        </p:nvSpPr>
        <p:spPr>
          <a:xfrm>
            <a:off x="5986462" y="2765425"/>
            <a:ext cx="5519700" cy="484200"/>
          </a:xfrm>
          <a:prstGeom prst="rect">
            <a:avLst/>
          </a:prstGeom>
          <a:noFill/>
          <a:ln>
            <a:noFill/>
          </a:ln>
        </p:spPr>
        <p:txBody>
          <a:bodyPr spcFirstLastPara="1" wrap="square" lIns="0" tIns="0" rIns="0" bIns="0" anchor="b" anchorCtr="0">
            <a:noAutofit/>
          </a:bodyPr>
          <a:lstStyle>
            <a:lvl1pPr marL="457200" lvl="0" indent="-457200" algn="l" rtl="0">
              <a:lnSpc>
                <a:spcPct val="95000"/>
              </a:lnSpc>
              <a:spcBef>
                <a:spcPts val="1200"/>
              </a:spcBef>
              <a:spcAft>
                <a:spcPts val="0"/>
              </a:spcAft>
              <a:buClr>
                <a:schemeClr val="dk1"/>
              </a:buClr>
              <a:buSzPts val="3600"/>
              <a:buChar char="​"/>
              <a:defRPr sz="3600" b="1" i="0">
                <a:solidFill>
                  <a:schemeClr val="dk1"/>
                </a:solidFill>
                <a:latin typeface="Arial"/>
                <a:ea typeface="Arial"/>
                <a:cs typeface="Arial"/>
                <a:sym typeface="Arial"/>
              </a:defRPr>
            </a:lvl1pPr>
            <a:lvl2pPr marL="914400" lvl="1" indent="-342900" algn="l" rtl="0">
              <a:lnSpc>
                <a:spcPct val="90000"/>
              </a:lnSpc>
              <a:spcBef>
                <a:spcPts val="400"/>
              </a:spcBef>
              <a:spcAft>
                <a:spcPts val="0"/>
              </a:spcAft>
              <a:buSzPts val="1800"/>
              <a:buChar char="•"/>
              <a:defRPr/>
            </a:lvl2pPr>
            <a:lvl3pPr marL="1371600" lvl="2" indent="-317500" algn="l" rtl="0">
              <a:lnSpc>
                <a:spcPct val="85000"/>
              </a:lnSpc>
              <a:spcBef>
                <a:spcPts val="400"/>
              </a:spcBef>
              <a:spcAft>
                <a:spcPts val="0"/>
              </a:spcAft>
              <a:buClr>
                <a:schemeClr val="dk1"/>
              </a:buClr>
              <a:buSzPts val="1400"/>
              <a:buChar char="–"/>
              <a:defRPr/>
            </a:lvl3pPr>
            <a:lvl4pPr marL="1828800" lvl="3" indent="-355600" algn="l" rtl="0">
              <a:lnSpc>
                <a:spcPct val="90000"/>
              </a:lnSpc>
              <a:spcBef>
                <a:spcPts val="1200"/>
              </a:spcBef>
              <a:spcAft>
                <a:spcPts val="0"/>
              </a:spcAft>
              <a:buClr>
                <a:schemeClr val="dk1"/>
              </a:buClr>
              <a:buSzPts val="2000"/>
              <a:buChar char="​"/>
              <a:defRPr/>
            </a:lvl4pPr>
            <a:lvl5pPr marL="2286000" lvl="4" indent="-228600" algn="l" rtl="0">
              <a:lnSpc>
                <a:spcPct val="90000"/>
              </a:lnSpc>
              <a:spcBef>
                <a:spcPts val="0"/>
              </a:spcBef>
              <a:spcAft>
                <a:spcPts val="0"/>
              </a:spcAft>
              <a:buClr>
                <a:schemeClr val="accent1"/>
              </a:buClr>
              <a:buSzPts val="1400"/>
              <a:buNone/>
              <a:defRPr/>
            </a:lvl5pPr>
            <a:lvl6pPr marL="2743200" lvl="5" indent="-342900" algn="l" rtl="0">
              <a:lnSpc>
                <a:spcPct val="120000"/>
              </a:lnSpc>
              <a:spcBef>
                <a:spcPts val="800"/>
              </a:spcBef>
              <a:spcAft>
                <a:spcPts val="0"/>
              </a:spcAft>
              <a:buClr>
                <a:schemeClr val="dk1"/>
              </a:buClr>
              <a:buSzPts val="1800"/>
              <a:buChar char="​"/>
              <a:defRPr/>
            </a:lvl6pPr>
            <a:lvl7pPr marL="3200400" lvl="6" indent="-342900" algn="l" rtl="0">
              <a:lnSpc>
                <a:spcPct val="85000"/>
              </a:lnSpc>
              <a:spcBef>
                <a:spcPts val="600"/>
              </a:spcBef>
              <a:spcAft>
                <a:spcPts val="0"/>
              </a:spcAft>
              <a:buSzPts val="1800"/>
              <a:buChar char="•"/>
              <a:defRPr/>
            </a:lvl7pPr>
            <a:lvl8pPr marL="3657600" lvl="7" indent="-342900" algn="l" rtl="0">
              <a:lnSpc>
                <a:spcPct val="100000"/>
              </a:lnSpc>
              <a:spcBef>
                <a:spcPts val="1200"/>
              </a:spcBef>
              <a:spcAft>
                <a:spcPts val="0"/>
              </a:spcAft>
              <a:buClr>
                <a:schemeClr val="dk1"/>
              </a:buClr>
              <a:buSzPts val="1800"/>
              <a:buChar char="“"/>
              <a:defRPr/>
            </a:lvl8pPr>
            <a:lvl9pPr marL="4114800" lvl="8" indent="-342900" algn="l" rtl="0">
              <a:lnSpc>
                <a:spcPct val="85000"/>
              </a:lnSpc>
              <a:spcBef>
                <a:spcPts val="600"/>
              </a:spcBef>
              <a:spcAft>
                <a:spcPts val="1200"/>
              </a:spcAft>
              <a:buClr>
                <a:schemeClr val="dk1"/>
              </a:buClr>
              <a:buSzPts val="1800"/>
              <a:buChar char="​"/>
              <a:defRPr/>
            </a:lvl9pPr>
          </a:lstStyle>
          <a:p>
            <a:endParaRPr/>
          </a:p>
        </p:txBody>
      </p:sp>
      <p:sp>
        <p:nvSpPr>
          <p:cNvPr id="769" name="Google Shape;769;gebcc1785b2_0_936"/>
          <p:cNvSpPr txBox="1">
            <a:spLocks noGrp="1"/>
          </p:cNvSpPr>
          <p:nvPr>
            <p:ph type="body" idx="2"/>
          </p:nvPr>
        </p:nvSpPr>
        <p:spPr>
          <a:xfrm>
            <a:off x="5986464" y="3673475"/>
            <a:ext cx="5519700" cy="295200"/>
          </a:xfrm>
          <a:prstGeom prst="rect">
            <a:avLst/>
          </a:prstGeom>
          <a:noFill/>
          <a:ln>
            <a:noFill/>
          </a:ln>
        </p:spPr>
        <p:txBody>
          <a:bodyPr spcFirstLastPara="1" wrap="square" lIns="0" tIns="0" rIns="0" bIns="0" anchor="t" anchorCtr="0">
            <a:noAutofit/>
          </a:bodyPr>
          <a:lstStyle>
            <a:lvl1pPr marL="457200" lvl="0" indent="-228600" algn="l" rtl="0">
              <a:lnSpc>
                <a:spcPct val="80000"/>
              </a:lnSpc>
              <a:spcBef>
                <a:spcPts val="0"/>
              </a:spcBef>
              <a:spcAft>
                <a:spcPts val="0"/>
              </a:spcAft>
              <a:buClr>
                <a:schemeClr val="dk1"/>
              </a:buClr>
              <a:buSzPts val="2400"/>
              <a:buNone/>
              <a:defRPr sz="2400" b="0" i="0">
                <a:solidFill>
                  <a:schemeClr val="dk1"/>
                </a:solidFill>
                <a:latin typeface="Arial"/>
                <a:ea typeface="Arial"/>
                <a:cs typeface="Arial"/>
                <a:sym typeface="Arial"/>
              </a:defRPr>
            </a:lvl1pPr>
            <a:lvl2pPr marL="914400" lvl="1" indent="-342900" algn="l" rtl="0">
              <a:lnSpc>
                <a:spcPct val="90000"/>
              </a:lnSpc>
              <a:spcBef>
                <a:spcPts val="400"/>
              </a:spcBef>
              <a:spcAft>
                <a:spcPts val="0"/>
              </a:spcAft>
              <a:buSzPts val="1800"/>
              <a:buChar char="•"/>
              <a:defRPr/>
            </a:lvl2pPr>
            <a:lvl3pPr marL="1371600" lvl="2" indent="-342900" algn="l" rtl="0">
              <a:lnSpc>
                <a:spcPct val="85000"/>
              </a:lnSpc>
              <a:spcBef>
                <a:spcPts val="400"/>
              </a:spcBef>
              <a:spcAft>
                <a:spcPts val="0"/>
              </a:spcAft>
              <a:buClr>
                <a:schemeClr val="dk1"/>
              </a:buClr>
              <a:buSzPts val="1800"/>
              <a:buChar char="–"/>
              <a:defRPr/>
            </a:lvl3pPr>
            <a:lvl4pPr marL="1828800" lvl="3" indent="-342900" algn="l" rtl="0">
              <a:lnSpc>
                <a:spcPct val="90000"/>
              </a:lnSpc>
              <a:spcBef>
                <a:spcPts val="1200"/>
              </a:spcBef>
              <a:spcAft>
                <a:spcPts val="0"/>
              </a:spcAft>
              <a:buClr>
                <a:schemeClr val="dk1"/>
              </a:buClr>
              <a:buSzPts val="1800"/>
              <a:buChar char="​"/>
              <a:defRPr/>
            </a:lvl4pPr>
            <a:lvl5pPr marL="2286000" lvl="4" indent="-228600" algn="l" rtl="0">
              <a:lnSpc>
                <a:spcPct val="90000"/>
              </a:lnSpc>
              <a:spcBef>
                <a:spcPts val="0"/>
              </a:spcBef>
              <a:spcAft>
                <a:spcPts val="0"/>
              </a:spcAft>
              <a:buClr>
                <a:schemeClr val="accent1"/>
              </a:buClr>
              <a:buSzPts val="1800"/>
              <a:buNone/>
              <a:defRPr/>
            </a:lvl5pPr>
            <a:lvl6pPr marL="2743200" lvl="5" indent="-342900" algn="l" rtl="0">
              <a:lnSpc>
                <a:spcPct val="120000"/>
              </a:lnSpc>
              <a:spcBef>
                <a:spcPts val="800"/>
              </a:spcBef>
              <a:spcAft>
                <a:spcPts val="0"/>
              </a:spcAft>
              <a:buClr>
                <a:schemeClr val="dk1"/>
              </a:buClr>
              <a:buSzPts val="1800"/>
              <a:buChar char="​"/>
              <a:defRPr/>
            </a:lvl6pPr>
            <a:lvl7pPr marL="3200400" lvl="6" indent="-342900" algn="l" rtl="0">
              <a:lnSpc>
                <a:spcPct val="85000"/>
              </a:lnSpc>
              <a:spcBef>
                <a:spcPts val="600"/>
              </a:spcBef>
              <a:spcAft>
                <a:spcPts val="0"/>
              </a:spcAft>
              <a:buSzPts val="1800"/>
              <a:buChar char="•"/>
              <a:defRPr/>
            </a:lvl7pPr>
            <a:lvl8pPr marL="3657600" lvl="7" indent="-342900" algn="l" rtl="0">
              <a:lnSpc>
                <a:spcPct val="100000"/>
              </a:lnSpc>
              <a:spcBef>
                <a:spcPts val="1200"/>
              </a:spcBef>
              <a:spcAft>
                <a:spcPts val="0"/>
              </a:spcAft>
              <a:buClr>
                <a:schemeClr val="dk1"/>
              </a:buClr>
              <a:buSzPts val="1800"/>
              <a:buChar char="“"/>
              <a:defRPr/>
            </a:lvl8pPr>
            <a:lvl9pPr marL="4114800" lvl="8" indent="-342900" algn="l" rtl="0">
              <a:lnSpc>
                <a:spcPct val="85000"/>
              </a:lnSpc>
              <a:spcBef>
                <a:spcPts val="600"/>
              </a:spcBef>
              <a:spcAft>
                <a:spcPts val="1200"/>
              </a:spcAft>
              <a:buClr>
                <a:schemeClr val="dk1"/>
              </a:buClr>
              <a:buSzPts val="1800"/>
              <a:buChar char="​"/>
              <a:defRPr/>
            </a:lvl9pPr>
          </a:lstStyle>
          <a:p>
            <a:endParaRPr/>
          </a:p>
        </p:txBody>
      </p:sp>
      <p:sp>
        <p:nvSpPr>
          <p:cNvPr id="770" name="Google Shape;770;gebcc1785b2_0_936"/>
          <p:cNvSpPr txBox="1">
            <a:spLocks noGrp="1"/>
          </p:cNvSpPr>
          <p:nvPr>
            <p:ph type="body" idx="3"/>
          </p:nvPr>
        </p:nvSpPr>
        <p:spPr>
          <a:xfrm>
            <a:off x="5984875" y="3983038"/>
            <a:ext cx="5521200" cy="328500"/>
          </a:xfrm>
          <a:prstGeom prst="rect">
            <a:avLst/>
          </a:prstGeom>
          <a:noFill/>
          <a:ln>
            <a:noFill/>
          </a:ln>
        </p:spPr>
        <p:txBody>
          <a:bodyPr spcFirstLastPara="1" wrap="square" lIns="0" tIns="0" rIns="0" bIns="0" anchor="t" anchorCtr="0">
            <a:noAutofit/>
          </a:bodyPr>
          <a:lstStyle>
            <a:lvl1pPr marL="457200" lvl="0" indent="-228600" algn="l" rtl="0">
              <a:lnSpc>
                <a:spcPct val="95000"/>
              </a:lnSpc>
              <a:spcBef>
                <a:spcPts val="1200"/>
              </a:spcBef>
              <a:spcAft>
                <a:spcPts val="0"/>
              </a:spcAft>
              <a:buClr>
                <a:schemeClr val="dk1"/>
              </a:buClr>
              <a:buSzPts val="1800"/>
              <a:buFont typeface="Arial"/>
              <a:buNone/>
              <a:defRPr sz="1800" b="0" i="0">
                <a:solidFill>
                  <a:schemeClr val="dk1"/>
                </a:solidFill>
                <a:latin typeface="Arial"/>
                <a:ea typeface="Arial"/>
                <a:cs typeface="Arial"/>
                <a:sym typeface="Arial"/>
              </a:defRPr>
            </a:lvl1pPr>
            <a:lvl2pPr marL="914400" lvl="1" indent="-342900" algn="l" rtl="0">
              <a:lnSpc>
                <a:spcPct val="90000"/>
              </a:lnSpc>
              <a:spcBef>
                <a:spcPts val="400"/>
              </a:spcBef>
              <a:spcAft>
                <a:spcPts val="0"/>
              </a:spcAft>
              <a:buSzPts val="1800"/>
              <a:buChar char="•"/>
              <a:defRPr/>
            </a:lvl2pPr>
            <a:lvl3pPr marL="1371600" lvl="2" indent="-342900" algn="l" rtl="0">
              <a:lnSpc>
                <a:spcPct val="85000"/>
              </a:lnSpc>
              <a:spcBef>
                <a:spcPts val="400"/>
              </a:spcBef>
              <a:spcAft>
                <a:spcPts val="0"/>
              </a:spcAft>
              <a:buClr>
                <a:schemeClr val="dk1"/>
              </a:buClr>
              <a:buSzPts val="1800"/>
              <a:buChar char="–"/>
              <a:defRPr/>
            </a:lvl3pPr>
            <a:lvl4pPr marL="1828800" lvl="3" indent="-342900" algn="l" rtl="0">
              <a:lnSpc>
                <a:spcPct val="90000"/>
              </a:lnSpc>
              <a:spcBef>
                <a:spcPts val="1200"/>
              </a:spcBef>
              <a:spcAft>
                <a:spcPts val="0"/>
              </a:spcAft>
              <a:buClr>
                <a:schemeClr val="dk1"/>
              </a:buClr>
              <a:buSzPts val="1800"/>
              <a:buChar char="​"/>
              <a:defRPr/>
            </a:lvl4pPr>
            <a:lvl5pPr marL="2286000" lvl="4" indent="-228600" algn="l" rtl="0">
              <a:lnSpc>
                <a:spcPct val="90000"/>
              </a:lnSpc>
              <a:spcBef>
                <a:spcPts val="0"/>
              </a:spcBef>
              <a:spcAft>
                <a:spcPts val="0"/>
              </a:spcAft>
              <a:buClr>
                <a:schemeClr val="accent1"/>
              </a:buClr>
              <a:buSzPts val="1800"/>
              <a:buNone/>
              <a:defRPr/>
            </a:lvl5pPr>
            <a:lvl6pPr marL="2743200" lvl="5" indent="-342900" algn="l" rtl="0">
              <a:lnSpc>
                <a:spcPct val="120000"/>
              </a:lnSpc>
              <a:spcBef>
                <a:spcPts val="800"/>
              </a:spcBef>
              <a:spcAft>
                <a:spcPts val="0"/>
              </a:spcAft>
              <a:buClr>
                <a:schemeClr val="dk1"/>
              </a:buClr>
              <a:buSzPts val="1800"/>
              <a:buChar char="​"/>
              <a:defRPr/>
            </a:lvl6pPr>
            <a:lvl7pPr marL="3200400" lvl="6" indent="-342900" algn="l" rtl="0">
              <a:lnSpc>
                <a:spcPct val="85000"/>
              </a:lnSpc>
              <a:spcBef>
                <a:spcPts val="600"/>
              </a:spcBef>
              <a:spcAft>
                <a:spcPts val="0"/>
              </a:spcAft>
              <a:buSzPts val="1800"/>
              <a:buChar char="•"/>
              <a:defRPr/>
            </a:lvl7pPr>
            <a:lvl8pPr marL="3657600" lvl="7" indent="-342900" algn="l" rtl="0">
              <a:lnSpc>
                <a:spcPct val="100000"/>
              </a:lnSpc>
              <a:spcBef>
                <a:spcPts val="1200"/>
              </a:spcBef>
              <a:spcAft>
                <a:spcPts val="0"/>
              </a:spcAft>
              <a:buClr>
                <a:schemeClr val="dk1"/>
              </a:buClr>
              <a:buSzPts val="1800"/>
              <a:buChar char="“"/>
              <a:defRPr/>
            </a:lvl8pPr>
            <a:lvl9pPr marL="4114800" lvl="8" indent="-342900" algn="l" rtl="0">
              <a:lnSpc>
                <a:spcPct val="85000"/>
              </a:lnSpc>
              <a:spcBef>
                <a:spcPts val="600"/>
              </a:spcBef>
              <a:spcAft>
                <a:spcPts val="1200"/>
              </a:spcAft>
              <a:buClr>
                <a:schemeClr val="dk1"/>
              </a:buClr>
              <a:buSzPts val="1800"/>
              <a:buChar char="​"/>
              <a:defRPr/>
            </a:lvl9pPr>
          </a:lstStyle>
          <a:p>
            <a:endParaRPr/>
          </a:p>
        </p:txBody>
      </p:sp>
      <p:sp>
        <p:nvSpPr>
          <p:cNvPr id="771" name="Google Shape;771;gebcc1785b2_0_936"/>
          <p:cNvSpPr/>
          <p:nvPr/>
        </p:nvSpPr>
        <p:spPr>
          <a:xfrm>
            <a:off x="957823" y="1002313"/>
            <a:ext cx="4555800" cy="4555800"/>
          </a:xfrm>
          <a:prstGeom prst="ellipse">
            <a:avLst/>
          </a:prstGeom>
          <a:gradFill>
            <a:gsLst>
              <a:gs pos="0">
                <a:schemeClr val="lt1"/>
              </a:gs>
              <a:gs pos="10000">
                <a:schemeClr val="lt1"/>
              </a:gs>
              <a:gs pos="80000">
                <a:srgbClr val="CFCFCF"/>
              </a:gs>
              <a:gs pos="100000">
                <a:srgbClr val="CFCFCF"/>
              </a:gs>
            </a:gsLst>
            <a:lin ang="2700006" scaled="0"/>
          </a:grad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endParaRPr sz="1800">
              <a:solidFill>
                <a:schemeClr val="lt1"/>
              </a:solidFill>
              <a:latin typeface="Arial"/>
              <a:ea typeface="Arial"/>
              <a:cs typeface="Arial"/>
              <a:sym typeface="Arial"/>
            </a:endParaRPr>
          </a:p>
        </p:txBody>
      </p:sp>
      <p:sp>
        <p:nvSpPr>
          <p:cNvPr id="772" name="Google Shape;772;gebcc1785b2_0_936"/>
          <p:cNvSpPr/>
          <p:nvPr/>
        </p:nvSpPr>
        <p:spPr>
          <a:xfrm>
            <a:off x="1106893" y="1151383"/>
            <a:ext cx="4257600" cy="4257600"/>
          </a:xfrm>
          <a:prstGeom prst="pie">
            <a:avLst>
              <a:gd name="adj1" fmla="val 0"/>
              <a:gd name="adj2" fmla="val 16200000"/>
            </a:avLst>
          </a:prstGeom>
          <a:gradFill>
            <a:gsLst>
              <a:gs pos="0">
                <a:schemeClr val="accent6"/>
              </a:gs>
              <a:gs pos="10000">
                <a:schemeClr val="accent6"/>
              </a:gs>
              <a:gs pos="40000">
                <a:schemeClr val="accent2"/>
              </a:gs>
              <a:gs pos="80000">
                <a:schemeClr val="accent1"/>
              </a:gs>
              <a:gs pos="100000">
                <a:schemeClr val="accent1"/>
              </a:gs>
            </a:gsLst>
            <a:lin ang="2700006" scaled="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None/>
            </a:pPr>
            <a:endParaRPr sz="1800">
              <a:solidFill>
                <a:schemeClr val="lt1"/>
              </a:solidFill>
              <a:latin typeface="Arial"/>
              <a:ea typeface="Arial"/>
              <a:cs typeface="Arial"/>
              <a:sym typeface="Arial"/>
            </a:endParaRPr>
          </a:p>
        </p:txBody>
      </p:sp>
      <p:sp>
        <p:nvSpPr>
          <p:cNvPr id="773" name="Google Shape;773;gebcc1785b2_0_936"/>
          <p:cNvSpPr/>
          <p:nvPr/>
        </p:nvSpPr>
        <p:spPr>
          <a:xfrm>
            <a:off x="10853492" y="44676"/>
            <a:ext cx="1338600" cy="1818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700" b="0" i="0">
                <a:solidFill>
                  <a:schemeClr val="dk2"/>
                </a:solidFill>
                <a:latin typeface="Arial"/>
                <a:ea typeface="Arial"/>
                <a:cs typeface="Arial"/>
                <a:sym typeface="Arial"/>
              </a:rPr>
              <a:t>© 2021 SPLUNK INC.</a:t>
            </a:r>
            <a:endParaRPr sz="700">
              <a:solidFill>
                <a:schemeClr val="dk2"/>
              </a:solidFill>
              <a:latin typeface="Arial"/>
              <a:ea typeface="Arial"/>
              <a:cs typeface="Arial"/>
              <a:sym typeface="Arial"/>
            </a:endParaRPr>
          </a:p>
        </p:txBody>
      </p:sp>
      <p:sp>
        <p:nvSpPr>
          <p:cNvPr id="774" name="Google Shape;774;gebcc1785b2_0_936"/>
          <p:cNvSpPr/>
          <p:nvPr/>
        </p:nvSpPr>
        <p:spPr>
          <a:xfrm>
            <a:off x="1321600" y="1366088"/>
            <a:ext cx="3828300" cy="3828300"/>
          </a:xfrm>
          <a:prstGeom prst="ellipse">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wo Speaker Intro">
  <p:cSld name="Two Speaker Intro">
    <p:spTree>
      <p:nvGrpSpPr>
        <p:cNvPr id="1" name="Shape 775"/>
        <p:cNvGrpSpPr/>
        <p:nvPr/>
      </p:nvGrpSpPr>
      <p:grpSpPr>
        <a:xfrm>
          <a:off x="0" y="0"/>
          <a:ext cx="0" cy="0"/>
          <a:chOff x="0" y="0"/>
          <a:chExt cx="0" cy="0"/>
        </a:xfrm>
      </p:grpSpPr>
      <p:sp>
        <p:nvSpPr>
          <p:cNvPr id="776" name="Google Shape;776;gebcc1785b2_0_945"/>
          <p:cNvSpPr/>
          <p:nvPr/>
        </p:nvSpPr>
        <p:spPr>
          <a:xfrm>
            <a:off x="2005046" y="2331720"/>
            <a:ext cx="2428800" cy="24288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77" name="Google Shape;777;gebcc1785b2_0_945"/>
          <p:cNvSpPr/>
          <p:nvPr/>
        </p:nvSpPr>
        <p:spPr>
          <a:xfrm>
            <a:off x="1939006" y="2265680"/>
            <a:ext cx="2560800" cy="2560800"/>
          </a:xfrm>
          <a:prstGeom prst="pie">
            <a:avLst>
              <a:gd name="adj1" fmla="val 0"/>
              <a:gd name="adj2" fmla="val 16200000"/>
            </a:avLst>
          </a:prstGeom>
          <a:gradFill>
            <a:gsLst>
              <a:gs pos="0">
                <a:schemeClr val="accent6"/>
              </a:gs>
              <a:gs pos="1000">
                <a:schemeClr val="accent6"/>
              </a:gs>
              <a:gs pos="76000">
                <a:srgbClr val="EC008C"/>
              </a:gs>
              <a:gs pos="100000">
                <a:srgbClr val="EC008C"/>
              </a:gs>
            </a:gsLst>
            <a:lin ang="5400012" scaled="0"/>
          </a:gradFill>
          <a:ln>
            <a:noFill/>
          </a:ln>
        </p:spPr>
        <p:txBody>
          <a:bodyPr spcFirstLastPara="1" wrap="square" lIns="0" tIns="0" rIns="0" bIns="0" anchor="ctr" anchorCtr="0">
            <a:noAutofit/>
          </a:bodyPr>
          <a:lstStyle/>
          <a:p>
            <a:pPr marL="0" marR="0" lvl="0" indent="0" algn="l" rtl="0">
              <a:spcBef>
                <a:spcPts val="0"/>
              </a:spcBef>
              <a:spcAft>
                <a:spcPts val="0"/>
              </a:spcAft>
              <a:buNone/>
            </a:pPr>
            <a:endParaRPr sz="800">
              <a:solidFill>
                <a:schemeClr val="lt1"/>
              </a:solidFill>
              <a:latin typeface="Arial"/>
              <a:ea typeface="Arial"/>
              <a:cs typeface="Arial"/>
              <a:sym typeface="Arial"/>
            </a:endParaRPr>
          </a:p>
        </p:txBody>
      </p:sp>
      <p:sp>
        <p:nvSpPr>
          <p:cNvPr id="778" name="Google Shape;778;gebcc1785b2_0_945"/>
          <p:cNvSpPr txBox="1">
            <a:spLocks noGrp="1"/>
          </p:cNvSpPr>
          <p:nvPr>
            <p:ph type="title"/>
          </p:nvPr>
        </p:nvSpPr>
        <p:spPr>
          <a:xfrm>
            <a:off x="685800" y="521208"/>
            <a:ext cx="10817400" cy="10332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9" name="Google Shape;779;gebcc1785b2_0_945"/>
          <p:cNvSpPr txBox="1">
            <a:spLocks noGrp="1"/>
          </p:cNvSpPr>
          <p:nvPr>
            <p:ph type="body" idx="1"/>
          </p:nvPr>
        </p:nvSpPr>
        <p:spPr>
          <a:xfrm>
            <a:off x="685800" y="5457497"/>
            <a:ext cx="5067300" cy="229800"/>
          </a:xfrm>
          <a:prstGeom prst="rect">
            <a:avLst/>
          </a:prstGeom>
          <a:noFill/>
          <a:ln>
            <a:noFill/>
          </a:ln>
        </p:spPr>
        <p:txBody>
          <a:bodyPr spcFirstLastPara="1" wrap="square" lIns="0" tIns="0" rIns="0" bIns="0" anchor="t" anchorCtr="0">
            <a:noAutofit/>
          </a:bodyPr>
          <a:lstStyle>
            <a:lvl1pPr marL="457200" lvl="0" indent="-228600" algn="ctr" rtl="0">
              <a:lnSpc>
                <a:spcPct val="83000"/>
              </a:lnSpc>
              <a:spcBef>
                <a:spcPts val="0"/>
              </a:spcBef>
              <a:spcAft>
                <a:spcPts val="0"/>
              </a:spcAft>
              <a:buClr>
                <a:srgbClr val="737373"/>
              </a:buClr>
              <a:buSzPts val="1800"/>
              <a:buNone/>
              <a:defRPr sz="1800">
                <a:solidFill>
                  <a:srgbClr val="737373"/>
                </a:solidFill>
              </a:defRPr>
            </a:lvl1pPr>
            <a:lvl2pPr marL="914400" lvl="1" indent="-228600" algn="l" rtl="0">
              <a:lnSpc>
                <a:spcPct val="90000"/>
              </a:lnSpc>
              <a:spcBef>
                <a:spcPts val="400"/>
              </a:spcBef>
              <a:spcAft>
                <a:spcPts val="0"/>
              </a:spcAft>
              <a:buSzPts val="2000"/>
              <a:buNone/>
              <a:defRPr sz="2000">
                <a:solidFill>
                  <a:srgbClr val="888888"/>
                </a:solidFill>
              </a:defRPr>
            </a:lvl2pPr>
            <a:lvl3pPr marL="1371600" lvl="2" indent="-228600" algn="l" rtl="0">
              <a:lnSpc>
                <a:spcPct val="85000"/>
              </a:lnSpc>
              <a:spcBef>
                <a:spcPts val="400"/>
              </a:spcBef>
              <a:spcAft>
                <a:spcPts val="0"/>
              </a:spcAft>
              <a:buClr>
                <a:srgbClr val="888888"/>
              </a:buClr>
              <a:buSzPts val="1800"/>
              <a:buNone/>
              <a:defRPr sz="1800">
                <a:solidFill>
                  <a:srgbClr val="888888"/>
                </a:solidFill>
              </a:defRPr>
            </a:lvl3pPr>
            <a:lvl4pPr marL="1828800" lvl="3" indent="-228600" algn="l" rtl="0">
              <a:lnSpc>
                <a:spcPct val="90000"/>
              </a:lnSpc>
              <a:spcBef>
                <a:spcPts val="1200"/>
              </a:spcBef>
              <a:spcAft>
                <a:spcPts val="0"/>
              </a:spcAft>
              <a:buClr>
                <a:srgbClr val="888888"/>
              </a:buClr>
              <a:buSzPts val="1600"/>
              <a:buNone/>
              <a:defRPr sz="1600">
                <a:solidFill>
                  <a:srgbClr val="888888"/>
                </a:solidFill>
              </a:defRPr>
            </a:lvl4pPr>
            <a:lvl5pPr marL="2286000" lvl="4" indent="-228600" algn="l" rtl="0">
              <a:lnSpc>
                <a:spcPct val="90000"/>
              </a:lnSpc>
              <a:spcBef>
                <a:spcPts val="0"/>
              </a:spcBef>
              <a:spcAft>
                <a:spcPts val="0"/>
              </a:spcAft>
              <a:buClr>
                <a:srgbClr val="888888"/>
              </a:buClr>
              <a:buSzPts val="1600"/>
              <a:buNone/>
              <a:defRPr sz="1600">
                <a:solidFill>
                  <a:srgbClr val="888888"/>
                </a:solidFill>
              </a:defRPr>
            </a:lvl5pPr>
            <a:lvl6pPr marL="2743200" lvl="5" indent="-228600" algn="l" rtl="0">
              <a:lnSpc>
                <a:spcPct val="120000"/>
              </a:lnSpc>
              <a:spcBef>
                <a:spcPts val="800"/>
              </a:spcBef>
              <a:spcAft>
                <a:spcPts val="0"/>
              </a:spcAft>
              <a:buClr>
                <a:srgbClr val="888888"/>
              </a:buClr>
              <a:buSzPts val="1600"/>
              <a:buNone/>
              <a:defRPr sz="1600">
                <a:solidFill>
                  <a:srgbClr val="888888"/>
                </a:solidFill>
              </a:defRPr>
            </a:lvl6pPr>
            <a:lvl7pPr marL="3200400" lvl="6" indent="-228600" algn="l" rtl="0">
              <a:lnSpc>
                <a:spcPct val="85000"/>
              </a:lnSpc>
              <a:spcBef>
                <a:spcPts val="600"/>
              </a:spcBef>
              <a:spcAft>
                <a:spcPts val="0"/>
              </a:spcAft>
              <a:buSzPts val="1600"/>
              <a:buNone/>
              <a:defRPr sz="1600">
                <a:solidFill>
                  <a:srgbClr val="888888"/>
                </a:solidFill>
              </a:defRPr>
            </a:lvl7pPr>
            <a:lvl8pPr marL="3657600" lvl="7" indent="-228600" algn="l" rtl="0">
              <a:lnSpc>
                <a:spcPct val="100000"/>
              </a:lnSpc>
              <a:spcBef>
                <a:spcPts val="1200"/>
              </a:spcBef>
              <a:spcAft>
                <a:spcPts val="0"/>
              </a:spcAft>
              <a:buClr>
                <a:srgbClr val="888888"/>
              </a:buClr>
              <a:buSzPts val="1600"/>
              <a:buNone/>
              <a:defRPr sz="1600">
                <a:solidFill>
                  <a:srgbClr val="888888"/>
                </a:solidFill>
              </a:defRPr>
            </a:lvl8pPr>
            <a:lvl9pPr marL="4114800" lvl="8" indent="-228600" algn="l" rtl="0">
              <a:lnSpc>
                <a:spcPct val="85000"/>
              </a:lnSpc>
              <a:spcBef>
                <a:spcPts val="600"/>
              </a:spcBef>
              <a:spcAft>
                <a:spcPts val="1200"/>
              </a:spcAft>
              <a:buClr>
                <a:srgbClr val="888888"/>
              </a:buClr>
              <a:buSzPts val="1600"/>
              <a:buNone/>
              <a:defRPr sz="1600">
                <a:solidFill>
                  <a:srgbClr val="888888"/>
                </a:solidFill>
              </a:defRPr>
            </a:lvl9pPr>
          </a:lstStyle>
          <a:p>
            <a:endParaRPr/>
          </a:p>
        </p:txBody>
      </p:sp>
      <p:sp>
        <p:nvSpPr>
          <p:cNvPr id="780" name="Google Shape;780;gebcc1785b2_0_945"/>
          <p:cNvSpPr txBox="1">
            <a:spLocks noGrp="1"/>
          </p:cNvSpPr>
          <p:nvPr>
            <p:ph type="body" idx="2"/>
          </p:nvPr>
        </p:nvSpPr>
        <p:spPr>
          <a:xfrm>
            <a:off x="685800" y="5010533"/>
            <a:ext cx="5067300" cy="344700"/>
          </a:xfrm>
          <a:prstGeom prst="rect">
            <a:avLst/>
          </a:prstGeom>
          <a:noFill/>
          <a:ln>
            <a:noFill/>
          </a:ln>
        </p:spPr>
        <p:txBody>
          <a:bodyPr spcFirstLastPara="1" wrap="square" lIns="0" tIns="0" rIns="0" bIns="0" anchor="ctr" anchorCtr="0">
            <a:noAutofit/>
          </a:bodyPr>
          <a:lstStyle>
            <a:lvl1pPr marL="457200" lvl="0" indent="-228600" algn="ctr" rtl="0">
              <a:lnSpc>
                <a:spcPct val="80000"/>
              </a:lnSpc>
              <a:spcBef>
                <a:spcPts val="0"/>
              </a:spcBef>
              <a:spcAft>
                <a:spcPts val="0"/>
              </a:spcAft>
              <a:buClr>
                <a:schemeClr val="dk1"/>
              </a:buClr>
              <a:buSzPts val="2800"/>
              <a:buNone/>
              <a:defRPr sz="2800" b="1">
                <a:solidFill>
                  <a:schemeClr val="dk1"/>
                </a:solidFill>
                <a:latin typeface="Arial"/>
                <a:ea typeface="Arial"/>
                <a:cs typeface="Arial"/>
                <a:sym typeface="Arial"/>
              </a:defRPr>
            </a:lvl1pPr>
            <a:lvl2pPr marL="914400" lvl="1" indent="-228600" algn="l" rtl="0">
              <a:lnSpc>
                <a:spcPct val="90000"/>
              </a:lnSpc>
              <a:spcBef>
                <a:spcPts val="400"/>
              </a:spcBef>
              <a:spcAft>
                <a:spcPts val="0"/>
              </a:spcAft>
              <a:buSzPts val="2000"/>
              <a:buNone/>
              <a:defRPr sz="2000">
                <a:solidFill>
                  <a:srgbClr val="888888"/>
                </a:solidFill>
              </a:defRPr>
            </a:lvl2pPr>
            <a:lvl3pPr marL="1371600" lvl="2" indent="-228600" algn="l" rtl="0">
              <a:lnSpc>
                <a:spcPct val="85000"/>
              </a:lnSpc>
              <a:spcBef>
                <a:spcPts val="400"/>
              </a:spcBef>
              <a:spcAft>
                <a:spcPts val="0"/>
              </a:spcAft>
              <a:buClr>
                <a:srgbClr val="888888"/>
              </a:buClr>
              <a:buSzPts val="1800"/>
              <a:buNone/>
              <a:defRPr sz="1800">
                <a:solidFill>
                  <a:srgbClr val="888888"/>
                </a:solidFill>
              </a:defRPr>
            </a:lvl3pPr>
            <a:lvl4pPr marL="1828800" lvl="3" indent="-228600" algn="l" rtl="0">
              <a:lnSpc>
                <a:spcPct val="90000"/>
              </a:lnSpc>
              <a:spcBef>
                <a:spcPts val="1200"/>
              </a:spcBef>
              <a:spcAft>
                <a:spcPts val="0"/>
              </a:spcAft>
              <a:buClr>
                <a:srgbClr val="888888"/>
              </a:buClr>
              <a:buSzPts val="1600"/>
              <a:buNone/>
              <a:defRPr sz="1600">
                <a:solidFill>
                  <a:srgbClr val="888888"/>
                </a:solidFill>
              </a:defRPr>
            </a:lvl4pPr>
            <a:lvl5pPr marL="2286000" lvl="4" indent="-228600" algn="l" rtl="0">
              <a:lnSpc>
                <a:spcPct val="90000"/>
              </a:lnSpc>
              <a:spcBef>
                <a:spcPts val="0"/>
              </a:spcBef>
              <a:spcAft>
                <a:spcPts val="0"/>
              </a:spcAft>
              <a:buClr>
                <a:srgbClr val="888888"/>
              </a:buClr>
              <a:buSzPts val="1600"/>
              <a:buNone/>
              <a:defRPr sz="1600">
                <a:solidFill>
                  <a:srgbClr val="888888"/>
                </a:solidFill>
              </a:defRPr>
            </a:lvl5pPr>
            <a:lvl6pPr marL="2743200" lvl="5" indent="-228600" algn="l" rtl="0">
              <a:lnSpc>
                <a:spcPct val="120000"/>
              </a:lnSpc>
              <a:spcBef>
                <a:spcPts val="800"/>
              </a:spcBef>
              <a:spcAft>
                <a:spcPts val="0"/>
              </a:spcAft>
              <a:buClr>
                <a:srgbClr val="888888"/>
              </a:buClr>
              <a:buSzPts val="1600"/>
              <a:buNone/>
              <a:defRPr sz="1600">
                <a:solidFill>
                  <a:srgbClr val="888888"/>
                </a:solidFill>
              </a:defRPr>
            </a:lvl6pPr>
            <a:lvl7pPr marL="3200400" lvl="6" indent="-228600" algn="l" rtl="0">
              <a:lnSpc>
                <a:spcPct val="85000"/>
              </a:lnSpc>
              <a:spcBef>
                <a:spcPts val="600"/>
              </a:spcBef>
              <a:spcAft>
                <a:spcPts val="0"/>
              </a:spcAft>
              <a:buSzPts val="1600"/>
              <a:buNone/>
              <a:defRPr sz="1600">
                <a:solidFill>
                  <a:srgbClr val="888888"/>
                </a:solidFill>
              </a:defRPr>
            </a:lvl7pPr>
            <a:lvl8pPr marL="3657600" lvl="7" indent="-228600" algn="l" rtl="0">
              <a:lnSpc>
                <a:spcPct val="100000"/>
              </a:lnSpc>
              <a:spcBef>
                <a:spcPts val="1200"/>
              </a:spcBef>
              <a:spcAft>
                <a:spcPts val="0"/>
              </a:spcAft>
              <a:buClr>
                <a:srgbClr val="888888"/>
              </a:buClr>
              <a:buSzPts val="1600"/>
              <a:buNone/>
              <a:defRPr sz="1600">
                <a:solidFill>
                  <a:srgbClr val="888888"/>
                </a:solidFill>
              </a:defRPr>
            </a:lvl8pPr>
            <a:lvl9pPr marL="4114800" lvl="8" indent="-228600" algn="l" rtl="0">
              <a:lnSpc>
                <a:spcPct val="85000"/>
              </a:lnSpc>
              <a:spcBef>
                <a:spcPts val="600"/>
              </a:spcBef>
              <a:spcAft>
                <a:spcPts val="1200"/>
              </a:spcAft>
              <a:buClr>
                <a:srgbClr val="888888"/>
              </a:buClr>
              <a:buSzPts val="1600"/>
              <a:buNone/>
              <a:defRPr sz="1600">
                <a:solidFill>
                  <a:srgbClr val="888888"/>
                </a:solidFill>
              </a:defRPr>
            </a:lvl9pPr>
          </a:lstStyle>
          <a:p>
            <a:endParaRPr/>
          </a:p>
        </p:txBody>
      </p:sp>
      <p:sp>
        <p:nvSpPr>
          <p:cNvPr id="781" name="Google Shape;781;gebcc1785b2_0_945"/>
          <p:cNvSpPr txBox="1">
            <a:spLocks noGrp="1"/>
          </p:cNvSpPr>
          <p:nvPr>
            <p:ph type="body" idx="3"/>
          </p:nvPr>
        </p:nvSpPr>
        <p:spPr>
          <a:xfrm>
            <a:off x="6438902" y="5457497"/>
            <a:ext cx="5067300" cy="229800"/>
          </a:xfrm>
          <a:prstGeom prst="rect">
            <a:avLst/>
          </a:prstGeom>
          <a:noFill/>
          <a:ln>
            <a:noFill/>
          </a:ln>
        </p:spPr>
        <p:txBody>
          <a:bodyPr spcFirstLastPara="1" wrap="square" lIns="0" tIns="0" rIns="0" bIns="0" anchor="t" anchorCtr="0">
            <a:noAutofit/>
          </a:bodyPr>
          <a:lstStyle>
            <a:lvl1pPr marL="457200" lvl="0" indent="-228600" algn="ctr" rtl="0">
              <a:lnSpc>
                <a:spcPct val="83000"/>
              </a:lnSpc>
              <a:spcBef>
                <a:spcPts val="0"/>
              </a:spcBef>
              <a:spcAft>
                <a:spcPts val="0"/>
              </a:spcAft>
              <a:buClr>
                <a:srgbClr val="737373"/>
              </a:buClr>
              <a:buSzPts val="1800"/>
              <a:buNone/>
              <a:defRPr sz="1800">
                <a:solidFill>
                  <a:srgbClr val="737373"/>
                </a:solidFill>
              </a:defRPr>
            </a:lvl1pPr>
            <a:lvl2pPr marL="914400" lvl="1" indent="-228600" algn="l" rtl="0">
              <a:lnSpc>
                <a:spcPct val="90000"/>
              </a:lnSpc>
              <a:spcBef>
                <a:spcPts val="400"/>
              </a:spcBef>
              <a:spcAft>
                <a:spcPts val="0"/>
              </a:spcAft>
              <a:buSzPts val="2000"/>
              <a:buNone/>
              <a:defRPr sz="2000">
                <a:solidFill>
                  <a:srgbClr val="888888"/>
                </a:solidFill>
              </a:defRPr>
            </a:lvl2pPr>
            <a:lvl3pPr marL="1371600" lvl="2" indent="-228600" algn="l" rtl="0">
              <a:lnSpc>
                <a:spcPct val="85000"/>
              </a:lnSpc>
              <a:spcBef>
                <a:spcPts val="400"/>
              </a:spcBef>
              <a:spcAft>
                <a:spcPts val="0"/>
              </a:spcAft>
              <a:buClr>
                <a:srgbClr val="888888"/>
              </a:buClr>
              <a:buSzPts val="1800"/>
              <a:buNone/>
              <a:defRPr sz="1800">
                <a:solidFill>
                  <a:srgbClr val="888888"/>
                </a:solidFill>
              </a:defRPr>
            </a:lvl3pPr>
            <a:lvl4pPr marL="1828800" lvl="3" indent="-228600" algn="l" rtl="0">
              <a:lnSpc>
                <a:spcPct val="90000"/>
              </a:lnSpc>
              <a:spcBef>
                <a:spcPts val="1200"/>
              </a:spcBef>
              <a:spcAft>
                <a:spcPts val="0"/>
              </a:spcAft>
              <a:buClr>
                <a:srgbClr val="888888"/>
              </a:buClr>
              <a:buSzPts val="1600"/>
              <a:buNone/>
              <a:defRPr sz="1600">
                <a:solidFill>
                  <a:srgbClr val="888888"/>
                </a:solidFill>
              </a:defRPr>
            </a:lvl4pPr>
            <a:lvl5pPr marL="2286000" lvl="4" indent="-228600" algn="l" rtl="0">
              <a:lnSpc>
                <a:spcPct val="90000"/>
              </a:lnSpc>
              <a:spcBef>
                <a:spcPts val="0"/>
              </a:spcBef>
              <a:spcAft>
                <a:spcPts val="0"/>
              </a:spcAft>
              <a:buClr>
                <a:srgbClr val="888888"/>
              </a:buClr>
              <a:buSzPts val="1600"/>
              <a:buNone/>
              <a:defRPr sz="1600">
                <a:solidFill>
                  <a:srgbClr val="888888"/>
                </a:solidFill>
              </a:defRPr>
            </a:lvl5pPr>
            <a:lvl6pPr marL="2743200" lvl="5" indent="-228600" algn="l" rtl="0">
              <a:lnSpc>
                <a:spcPct val="120000"/>
              </a:lnSpc>
              <a:spcBef>
                <a:spcPts val="800"/>
              </a:spcBef>
              <a:spcAft>
                <a:spcPts val="0"/>
              </a:spcAft>
              <a:buClr>
                <a:srgbClr val="888888"/>
              </a:buClr>
              <a:buSzPts val="1600"/>
              <a:buNone/>
              <a:defRPr sz="1600">
                <a:solidFill>
                  <a:srgbClr val="888888"/>
                </a:solidFill>
              </a:defRPr>
            </a:lvl6pPr>
            <a:lvl7pPr marL="3200400" lvl="6" indent="-228600" algn="l" rtl="0">
              <a:lnSpc>
                <a:spcPct val="85000"/>
              </a:lnSpc>
              <a:spcBef>
                <a:spcPts val="600"/>
              </a:spcBef>
              <a:spcAft>
                <a:spcPts val="0"/>
              </a:spcAft>
              <a:buSzPts val="1600"/>
              <a:buNone/>
              <a:defRPr sz="1600">
                <a:solidFill>
                  <a:srgbClr val="888888"/>
                </a:solidFill>
              </a:defRPr>
            </a:lvl7pPr>
            <a:lvl8pPr marL="3657600" lvl="7" indent="-228600" algn="l" rtl="0">
              <a:lnSpc>
                <a:spcPct val="100000"/>
              </a:lnSpc>
              <a:spcBef>
                <a:spcPts val="1200"/>
              </a:spcBef>
              <a:spcAft>
                <a:spcPts val="0"/>
              </a:spcAft>
              <a:buClr>
                <a:srgbClr val="888888"/>
              </a:buClr>
              <a:buSzPts val="1600"/>
              <a:buNone/>
              <a:defRPr sz="1600">
                <a:solidFill>
                  <a:srgbClr val="888888"/>
                </a:solidFill>
              </a:defRPr>
            </a:lvl8pPr>
            <a:lvl9pPr marL="4114800" lvl="8" indent="-228600" algn="l" rtl="0">
              <a:lnSpc>
                <a:spcPct val="85000"/>
              </a:lnSpc>
              <a:spcBef>
                <a:spcPts val="600"/>
              </a:spcBef>
              <a:spcAft>
                <a:spcPts val="1200"/>
              </a:spcAft>
              <a:buClr>
                <a:srgbClr val="888888"/>
              </a:buClr>
              <a:buSzPts val="1600"/>
              <a:buNone/>
              <a:defRPr sz="1600">
                <a:solidFill>
                  <a:srgbClr val="888888"/>
                </a:solidFill>
              </a:defRPr>
            </a:lvl9pPr>
          </a:lstStyle>
          <a:p>
            <a:endParaRPr/>
          </a:p>
        </p:txBody>
      </p:sp>
      <p:sp>
        <p:nvSpPr>
          <p:cNvPr id="782" name="Google Shape;782;gebcc1785b2_0_945"/>
          <p:cNvSpPr txBox="1">
            <a:spLocks noGrp="1"/>
          </p:cNvSpPr>
          <p:nvPr>
            <p:ph type="body" idx="4"/>
          </p:nvPr>
        </p:nvSpPr>
        <p:spPr>
          <a:xfrm>
            <a:off x="6438902" y="5010533"/>
            <a:ext cx="5067300" cy="344700"/>
          </a:xfrm>
          <a:prstGeom prst="rect">
            <a:avLst/>
          </a:prstGeom>
          <a:noFill/>
          <a:ln>
            <a:noFill/>
          </a:ln>
        </p:spPr>
        <p:txBody>
          <a:bodyPr spcFirstLastPara="1" wrap="square" lIns="0" tIns="0" rIns="0" bIns="0" anchor="ctr" anchorCtr="0">
            <a:noAutofit/>
          </a:bodyPr>
          <a:lstStyle>
            <a:lvl1pPr marL="457200" lvl="0" indent="-228600" algn="ctr" rtl="0">
              <a:lnSpc>
                <a:spcPct val="80000"/>
              </a:lnSpc>
              <a:spcBef>
                <a:spcPts val="0"/>
              </a:spcBef>
              <a:spcAft>
                <a:spcPts val="0"/>
              </a:spcAft>
              <a:buClr>
                <a:schemeClr val="dk1"/>
              </a:buClr>
              <a:buSzPts val="2800"/>
              <a:buNone/>
              <a:defRPr sz="2800" b="1">
                <a:solidFill>
                  <a:schemeClr val="dk1"/>
                </a:solidFill>
                <a:latin typeface="Arial"/>
                <a:ea typeface="Arial"/>
                <a:cs typeface="Arial"/>
                <a:sym typeface="Arial"/>
              </a:defRPr>
            </a:lvl1pPr>
            <a:lvl2pPr marL="914400" lvl="1" indent="-228600" algn="l" rtl="0">
              <a:lnSpc>
                <a:spcPct val="90000"/>
              </a:lnSpc>
              <a:spcBef>
                <a:spcPts val="400"/>
              </a:spcBef>
              <a:spcAft>
                <a:spcPts val="0"/>
              </a:spcAft>
              <a:buSzPts val="2000"/>
              <a:buNone/>
              <a:defRPr sz="2000">
                <a:solidFill>
                  <a:srgbClr val="888888"/>
                </a:solidFill>
              </a:defRPr>
            </a:lvl2pPr>
            <a:lvl3pPr marL="1371600" lvl="2" indent="-228600" algn="l" rtl="0">
              <a:lnSpc>
                <a:spcPct val="85000"/>
              </a:lnSpc>
              <a:spcBef>
                <a:spcPts val="400"/>
              </a:spcBef>
              <a:spcAft>
                <a:spcPts val="0"/>
              </a:spcAft>
              <a:buClr>
                <a:srgbClr val="888888"/>
              </a:buClr>
              <a:buSzPts val="1800"/>
              <a:buNone/>
              <a:defRPr sz="1800">
                <a:solidFill>
                  <a:srgbClr val="888888"/>
                </a:solidFill>
              </a:defRPr>
            </a:lvl3pPr>
            <a:lvl4pPr marL="1828800" lvl="3" indent="-228600" algn="l" rtl="0">
              <a:lnSpc>
                <a:spcPct val="90000"/>
              </a:lnSpc>
              <a:spcBef>
                <a:spcPts val="1200"/>
              </a:spcBef>
              <a:spcAft>
                <a:spcPts val="0"/>
              </a:spcAft>
              <a:buClr>
                <a:srgbClr val="888888"/>
              </a:buClr>
              <a:buSzPts val="1600"/>
              <a:buNone/>
              <a:defRPr sz="1600">
                <a:solidFill>
                  <a:srgbClr val="888888"/>
                </a:solidFill>
              </a:defRPr>
            </a:lvl4pPr>
            <a:lvl5pPr marL="2286000" lvl="4" indent="-228600" algn="l" rtl="0">
              <a:lnSpc>
                <a:spcPct val="90000"/>
              </a:lnSpc>
              <a:spcBef>
                <a:spcPts val="0"/>
              </a:spcBef>
              <a:spcAft>
                <a:spcPts val="0"/>
              </a:spcAft>
              <a:buClr>
                <a:srgbClr val="888888"/>
              </a:buClr>
              <a:buSzPts val="1600"/>
              <a:buNone/>
              <a:defRPr sz="1600">
                <a:solidFill>
                  <a:srgbClr val="888888"/>
                </a:solidFill>
              </a:defRPr>
            </a:lvl5pPr>
            <a:lvl6pPr marL="2743200" lvl="5" indent="-228600" algn="l" rtl="0">
              <a:lnSpc>
                <a:spcPct val="120000"/>
              </a:lnSpc>
              <a:spcBef>
                <a:spcPts val="800"/>
              </a:spcBef>
              <a:spcAft>
                <a:spcPts val="0"/>
              </a:spcAft>
              <a:buClr>
                <a:srgbClr val="888888"/>
              </a:buClr>
              <a:buSzPts val="1600"/>
              <a:buNone/>
              <a:defRPr sz="1600">
                <a:solidFill>
                  <a:srgbClr val="888888"/>
                </a:solidFill>
              </a:defRPr>
            </a:lvl6pPr>
            <a:lvl7pPr marL="3200400" lvl="6" indent="-228600" algn="l" rtl="0">
              <a:lnSpc>
                <a:spcPct val="85000"/>
              </a:lnSpc>
              <a:spcBef>
                <a:spcPts val="600"/>
              </a:spcBef>
              <a:spcAft>
                <a:spcPts val="0"/>
              </a:spcAft>
              <a:buSzPts val="1600"/>
              <a:buNone/>
              <a:defRPr sz="1600">
                <a:solidFill>
                  <a:srgbClr val="888888"/>
                </a:solidFill>
              </a:defRPr>
            </a:lvl7pPr>
            <a:lvl8pPr marL="3657600" lvl="7" indent="-228600" algn="l" rtl="0">
              <a:lnSpc>
                <a:spcPct val="100000"/>
              </a:lnSpc>
              <a:spcBef>
                <a:spcPts val="1200"/>
              </a:spcBef>
              <a:spcAft>
                <a:spcPts val="0"/>
              </a:spcAft>
              <a:buClr>
                <a:srgbClr val="888888"/>
              </a:buClr>
              <a:buSzPts val="1600"/>
              <a:buNone/>
              <a:defRPr sz="1600">
                <a:solidFill>
                  <a:srgbClr val="888888"/>
                </a:solidFill>
              </a:defRPr>
            </a:lvl8pPr>
            <a:lvl9pPr marL="4114800" lvl="8" indent="-228600" algn="l" rtl="0">
              <a:lnSpc>
                <a:spcPct val="85000"/>
              </a:lnSpc>
              <a:spcBef>
                <a:spcPts val="600"/>
              </a:spcBef>
              <a:spcAft>
                <a:spcPts val="1200"/>
              </a:spcAft>
              <a:buClr>
                <a:srgbClr val="888888"/>
              </a:buClr>
              <a:buSzPts val="1600"/>
              <a:buNone/>
              <a:defRPr sz="1600">
                <a:solidFill>
                  <a:srgbClr val="888888"/>
                </a:solidFill>
              </a:defRPr>
            </a:lvl9pPr>
          </a:lstStyle>
          <a:p>
            <a:endParaRPr/>
          </a:p>
        </p:txBody>
      </p:sp>
      <p:sp>
        <p:nvSpPr>
          <p:cNvPr id="783" name="Google Shape;783;gebcc1785b2_0_945"/>
          <p:cNvSpPr/>
          <p:nvPr/>
        </p:nvSpPr>
        <p:spPr>
          <a:xfrm>
            <a:off x="7758148" y="2331720"/>
            <a:ext cx="2428800" cy="24288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84" name="Google Shape;784;gebcc1785b2_0_945"/>
          <p:cNvSpPr/>
          <p:nvPr/>
        </p:nvSpPr>
        <p:spPr>
          <a:xfrm>
            <a:off x="7692108" y="2265680"/>
            <a:ext cx="2560800" cy="2560800"/>
          </a:xfrm>
          <a:prstGeom prst="pie">
            <a:avLst>
              <a:gd name="adj1" fmla="val 0"/>
              <a:gd name="adj2" fmla="val 16200000"/>
            </a:avLst>
          </a:prstGeom>
          <a:gradFill>
            <a:gsLst>
              <a:gs pos="0">
                <a:schemeClr val="accent6"/>
              </a:gs>
              <a:gs pos="1000">
                <a:schemeClr val="accent6"/>
              </a:gs>
              <a:gs pos="76000">
                <a:srgbClr val="EC008C"/>
              </a:gs>
              <a:gs pos="100000">
                <a:srgbClr val="EC008C"/>
              </a:gs>
            </a:gsLst>
            <a:lin ang="5400012" scaled="0"/>
          </a:gradFill>
          <a:ln>
            <a:noFill/>
          </a:ln>
        </p:spPr>
        <p:txBody>
          <a:bodyPr spcFirstLastPara="1" wrap="square" lIns="0" tIns="0" rIns="0" bIns="0" anchor="ctr" anchorCtr="0">
            <a:noAutofit/>
          </a:bodyPr>
          <a:lstStyle/>
          <a:p>
            <a:pPr marL="0" marR="0" lvl="0" indent="0" algn="l" rtl="0">
              <a:spcBef>
                <a:spcPts val="0"/>
              </a:spcBef>
              <a:spcAft>
                <a:spcPts val="0"/>
              </a:spcAft>
              <a:buNone/>
            </a:pPr>
            <a:endParaRPr sz="800">
              <a:solidFill>
                <a:schemeClr val="lt1"/>
              </a:solidFill>
              <a:latin typeface="Arial"/>
              <a:ea typeface="Arial"/>
              <a:cs typeface="Arial"/>
              <a:sym typeface="Arial"/>
            </a:endParaRPr>
          </a:p>
        </p:txBody>
      </p:sp>
      <p:sp>
        <p:nvSpPr>
          <p:cNvPr id="785" name="Google Shape;785;gebcc1785b2_0_945"/>
          <p:cNvSpPr/>
          <p:nvPr/>
        </p:nvSpPr>
        <p:spPr>
          <a:xfrm>
            <a:off x="2116200" y="2443475"/>
            <a:ext cx="2206500" cy="2206500"/>
          </a:xfrm>
          <a:prstGeom prst="ellipse">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6" name="Google Shape;786;gebcc1785b2_0_945"/>
          <p:cNvSpPr/>
          <p:nvPr/>
        </p:nvSpPr>
        <p:spPr>
          <a:xfrm>
            <a:off x="7869300" y="2443475"/>
            <a:ext cx="2206500" cy="2206500"/>
          </a:xfrm>
          <a:prstGeom prst="ellipse">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7" name="Google Shape;787;gebcc1785b2_0_945"/>
          <p:cNvSpPr txBox="1">
            <a:spLocks noGrp="1"/>
          </p:cNvSpPr>
          <p:nvPr>
            <p:ph type="body" idx="5"/>
          </p:nvPr>
        </p:nvSpPr>
        <p:spPr>
          <a:xfrm>
            <a:off x="685800" y="1592812"/>
            <a:ext cx="10820400" cy="281100"/>
          </a:xfrm>
          <a:prstGeom prst="rect">
            <a:avLst/>
          </a:prstGeom>
          <a:noFill/>
          <a:ln>
            <a:noFill/>
          </a:ln>
        </p:spPr>
        <p:txBody>
          <a:bodyPr spcFirstLastPara="1" wrap="square" lIns="0" tIns="0" rIns="0" bIns="0" anchor="t" anchorCtr="0">
            <a:noAutofit/>
          </a:bodyPr>
          <a:lstStyle>
            <a:lvl1pPr marL="457200" lvl="0" indent="-228600" algn="l" rtl="0">
              <a:lnSpc>
                <a:spcPct val="83000"/>
              </a:lnSpc>
              <a:spcBef>
                <a:spcPts val="0"/>
              </a:spcBef>
              <a:spcAft>
                <a:spcPts val="0"/>
              </a:spcAft>
              <a:buClr>
                <a:schemeClr val="accent1"/>
              </a:buClr>
              <a:buSzPts val="2200"/>
              <a:buNone/>
              <a:defRPr sz="2200" b="0">
                <a:solidFill>
                  <a:schemeClr val="accent1"/>
                </a:solidFill>
              </a:defRPr>
            </a:lvl1pPr>
            <a:lvl2pPr marL="914400" lvl="1" indent="-228600" algn="l" rtl="0">
              <a:lnSpc>
                <a:spcPct val="90000"/>
              </a:lnSpc>
              <a:spcBef>
                <a:spcPts val="400"/>
              </a:spcBef>
              <a:spcAft>
                <a:spcPts val="0"/>
              </a:spcAft>
              <a:buSzPts val="2000"/>
              <a:buNone/>
              <a:defRPr sz="2000" b="1"/>
            </a:lvl2pPr>
            <a:lvl3pPr marL="1371600" lvl="2" indent="-228600" algn="l" rtl="0">
              <a:lnSpc>
                <a:spcPct val="85000"/>
              </a:lnSpc>
              <a:spcBef>
                <a:spcPts val="400"/>
              </a:spcBef>
              <a:spcAft>
                <a:spcPts val="0"/>
              </a:spcAft>
              <a:buClr>
                <a:schemeClr val="dk1"/>
              </a:buClr>
              <a:buSzPts val="1800"/>
              <a:buNone/>
              <a:defRPr sz="1800" b="1"/>
            </a:lvl3pPr>
            <a:lvl4pPr marL="1828800" lvl="3" indent="-228600" algn="l" rtl="0">
              <a:lnSpc>
                <a:spcPct val="90000"/>
              </a:lnSpc>
              <a:spcBef>
                <a:spcPts val="1200"/>
              </a:spcBef>
              <a:spcAft>
                <a:spcPts val="0"/>
              </a:spcAft>
              <a:buClr>
                <a:schemeClr val="dk1"/>
              </a:buClr>
              <a:buSzPts val="1600"/>
              <a:buNone/>
              <a:defRPr sz="1600" b="1"/>
            </a:lvl4pPr>
            <a:lvl5pPr marL="2286000" lvl="4" indent="-228600" algn="l" rtl="0">
              <a:lnSpc>
                <a:spcPct val="90000"/>
              </a:lnSpc>
              <a:spcBef>
                <a:spcPts val="0"/>
              </a:spcBef>
              <a:spcAft>
                <a:spcPts val="0"/>
              </a:spcAft>
              <a:buClr>
                <a:schemeClr val="accent1"/>
              </a:buClr>
              <a:buSzPts val="1600"/>
              <a:buNone/>
              <a:defRPr sz="1600" b="1"/>
            </a:lvl5pPr>
            <a:lvl6pPr marL="2743200" lvl="5" indent="-228600" algn="l" rtl="0">
              <a:lnSpc>
                <a:spcPct val="120000"/>
              </a:lnSpc>
              <a:spcBef>
                <a:spcPts val="800"/>
              </a:spcBef>
              <a:spcAft>
                <a:spcPts val="0"/>
              </a:spcAft>
              <a:buClr>
                <a:schemeClr val="dk1"/>
              </a:buClr>
              <a:buSzPts val="1600"/>
              <a:buNone/>
              <a:defRPr sz="1600" b="1"/>
            </a:lvl6pPr>
            <a:lvl7pPr marL="3200400" lvl="6" indent="-228600" algn="l" rtl="0">
              <a:lnSpc>
                <a:spcPct val="85000"/>
              </a:lnSpc>
              <a:spcBef>
                <a:spcPts val="600"/>
              </a:spcBef>
              <a:spcAft>
                <a:spcPts val="0"/>
              </a:spcAft>
              <a:buSzPts val="1600"/>
              <a:buNone/>
              <a:defRPr sz="1600" b="1"/>
            </a:lvl7pPr>
            <a:lvl8pPr marL="3657600" lvl="7" indent="-228600" algn="l" rtl="0">
              <a:lnSpc>
                <a:spcPct val="100000"/>
              </a:lnSpc>
              <a:spcBef>
                <a:spcPts val="1200"/>
              </a:spcBef>
              <a:spcAft>
                <a:spcPts val="0"/>
              </a:spcAft>
              <a:buClr>
                <a:schemeClr val="dk1"/>
              </a:buClr>
              <a:buSzPts val="1600"/>
              <a:buNone/>
              <a:defRPr sz="1600" b="1"/>
            </a:lvl8pPr>
            <a:lvl9pPr marL="4114800" lvl="8" indent="-228600" algn="l" rtl="0">
              <a:lnSpc>
                <a:spcPct val="85000"/>
              </a:lnSpc>
              <a:spcBef>
                <a:spcPts val="600"/>
              </a:spcBef>
              <a:spcAft>
                <a:spcPts val="1200"/>
              </a:spcAft>
              <a:buClr>
                <a:schemeClr val="dk1"/>
              </a:buClr>
              <a:buSzPts val="1600"/>
              <a:buNone/>
              <a:defRPr sz="1600" b="1"/>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hree Speaker Intro">
  <p:cSld name="Three Speaker Intro">
    <p:spTree>
      <p:nvGrpSpPr>
        <p:cNvPr id="1" name="Shape 788"/>
        <p:cNvGrpSpPr/>
        <p:nvPr/>
      </p:nvGrpSpPr>
      <p:grpSpPr>
        <a:xfrm>
          <a:off x="0" y="0"/>
          <a:ext cx="0" cy="0"/>
          <a:chOff x="0" y="0"/>
          <a:chExt cx="0" cy="0"/>
        </a:xfrm>
      </p:grpSpPr>
      <p:sp>
        <p:nvSpPr>
          <p:cNvPr id="789" name="Google Shape;789;gebcc1785b2_0_958"/>
          <p:cNvSpPr txBox="1">
            <a:spLocks noGrp="1"/>
          </p:cNvSpPr>
          <p:nvPr>
            <p:ph type="title"/>
          </p:nvPr>
        </p:nvSpPr>
        <p:spPr>
          <a:xfrm>
            <a:off x="685800" y="521208"/>
            <a:ext cx="10817400" cy="10332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90" name="Google Shape;790;gebcc1785b2_0_958"/>
          <p:cNvSpPr txBox="1">
            <a:spLocks noGrp="1"/>
          </p:cNvSpPr>
          <p:nvPr>
            <p:ph type="body" idx="1"/>
          </p:nvPr>
        </p:nvSpPr>
        <p:spPr>
          <a:xfrm>
            <a:off x="685800" y="1592812"/>
            <a:ext cx="10820400" cy="281100"/>
          </a:xfrm>
          <a:prstGeom prst="rect">
            <a:avLst/>
          </a:prstGeom>
          <a:noFill/>
          <a:ln>
            <a:noFill/>
          </a:ln>
        </p:spPr>
        <p:txBody>
          <a:bodyPr spcFirstLastPara="1" wrap="square" lIns="0" tIns="0" rIns="0" bIns="0" anchor="t" anchorCtr="0">
            <a:noAutofit/>
          </a:bodyPr>
          <a:lstStyle>
            <a:lvl1pPr marL="457200" lvl="0" indent="-228600" algn="l" rtl="0">
              <a:lnSpc>
                <a:spcPct val="83000"/>
              </a:lnSpc>
              <a:spcBef>
                <a:spcPts val="0"/>
              </a:spcBef>
              <a:spcAft>
                <a:spcPts val="0"/>
              </a:spcAft>
              <a:buClr>
                <a:schemeClr val="accent1"/>
              </a:buClr>
              <a:buSzPts val="2200"/>
              <a:buNone/>
              <a:defRPr sz="2200" b="0">
                <a:solidFill>
                  <a:schemeClr val="accent1"/>
                </a:solidFill>
              </a:defRPr>
            </a:lvl1pPr>
            <a:lvl2pPr marL="914400" lvl="1" indent="-228600" algn="l" rtl="0">
              <a:lnSpc>
                <a:spcPct val="90000"/>
              </a:lnSpc>
              <a:spcBef>
                <a:spcPts val="400"/>
              </a:spcBef>
              <a:spcAft>
                <a:spcPts val="0"/>
              </a:spcAft>
              <a:buSzPts val="2000"/>
              <a:buNone/>
              <a:defRPr sz="2000" b="1"/>
            </a:lvl2pPr>
            <a:lvl3pPr marL="1371600" lvl="2" indent="-228600" algn="l" rtl="0">
              <a:lnSpc>
                <a:spcPct val="85000"/>
              </a:lnSpc>
              <a:spcBef>
                <a:spcPts val="400"/>
              </a:spcBef>
              <a:spcAft>
                <a:spcPts val="0"/>
              </a:spcAft>
              <a:buClr>
                <a:schemeClr val="dk1"/>
              </a:buClr>
              <a:buSzPts val="1800"/>
              <a:buNone/>
              <a:defRPr sz="1800" b="1"/>
            </a:lvl3pPr>
            <a:lvl4pPr marL="1828800" lvl="3" indent="-228600" algn="l" rtl="0">
              <a:lnSpc>
                <a:spcPct val="90000"/>
              </a:lnSpc>
              <a:spcBef>
                <a:spcPts val="1200"/>
              </a:spcBef>
              <a:spcAft>
                <a:spcPts val="0"/>
              </a:spcAft>
              <a:buClr>
                <a:schemeClr val="dk1"/>
              </a:buClr>
              <a:buSzPts val="1600"/>
              <a:buNone/>
              <a:defRPr sz="1600" b="1"/>
            </a:lvl4pPr>
            <a:lvl5pPr marL="2286000" lvl="4" indent="-228600" algn="l" rtl="0">
              <a:lnSpc>
                <a:spcPct val="90000"/>
              </a:lnSpc>
              <a:spcBef>
                <a:spcPts val="0"/>
              </a:spcBef>
              <a:spcAft>
                <a:spcPts val="0"/>
              </a:spcAft>
              <a:buClr>
                <a:schemeClr val="accent1"/>
              </a:buClr>
              <a:buSzPts val="1600"/>
              <a:buNone/>
              <a:defRPr sz="1600" b="1"/>
            </a:lvl5pPr>
            <a:lvl6pPr marL="2743200" lvl="5" indent="-228600" algn="l" rtl="0">
              <a:lnSpc>
                <a:spcPct val="120000"/>
              </a:lnSpc>
              <a:spcBef>
                <a:spcPts val="800"/>
              </a:spcBef>
              <a:spcAft>
                <a:spcPts val="0"/>
              </a:spcAft>
              <a:buClr>
                <a:schemeClr val="dk1"/>
              </a:buClr>
              <a:buSzPts val="1600"/>
              <a:buNone/>
              <a:defRPr sz="1600" b="1"/>
            </a:lvl6pPr>
            <a:lvl7pPr marL="3200400" lvl="6" indent="-228600" algn="l" rtl="0">
              <a:lnSpc>
                <a:spcPct val="85000"/>
              </a:lnSpc>
              <a:spcBef>
                <a:spcPts val="600"/>
              </a:spcBef>
              <a:spcAft>
                <a:spcPts val="0"/>
              </a:spcAft>
              <a:buSzPts val="1600"/>
              <a:buNone/>
              <a:defRPr sz="1600" b="1"/>
            </a:lvl7pPr>
            <a:lvl8pPr marL="3657600" lvl="7" indent="-228600" algn="l" rtl="0">
              <a:lnSpc>
                <a:spcPct val="100000"/>
              </a:lnSpc>
              <a:spcBef>
                <a:spcPts val="1200"/>
              </a:spcBef>
              <a:spcAft>
                <a:spcPts val="0"/>
              </a:spcAft>
              <a:buClr>
                <a:schemeClr val="dk1"/>
              </a:buClr>
              <a:buSzPts val="1600"/>
              <a:buNone/>
              <a:defRPr sz="1600" b="1"/>
            </a:lvl8pPr>
            <a:lvl9pPr marL="4114800" lvl="8" indent="-228600" algn="l" rtl="0">
              <a:lnSpc>
                <a:spcPct val="85000"/>
              </a:lnSpc>
              <a:spcBef>
                <a:spcPts val="600"/>
              </a:spcBef>
              <a:spcAft>
                <a:spcPts val="1200"/>
              </a:spcAft>
              <a:buClr>
                <a:schemeClr val="dk1"/>
              </a:buClr>
              <a:buSzPts val="1600"/>
              <a:buNone/>
              <a:defRPr sz="1600" b="1"/>
            </a:lvl9pPr>
          </a:lstStyle>
          <a:p>
            <a:endParaRPr/>
          </a:p>
        </p:txBody>
      </p:sp>
      <p:sp>
        <p:nvSpPr>
          <p:cNvPr id="791" name="Google Shape;791;gebcc1785b2_0_958"/>
          <p:cNvSpPr txBox="1">
            <a:spLocks noGrp="1"/>
          </p:cNvSpPr>
          <p:nvPr>
            <p:ph type="body" idx="2"/>
          </p:nvPr>
        </p:nvSpPr>
        <p:spPr>
          <a:xfrm>
            <a:off x="600901" y="5813717"/>
            <a:ext cx="3018300" cy="229800"/>
          </a:xfrm>
          <a:prstGeom prst="rect">
            <a:avLst/>
          </a:prstGeom>
          <a:noFill/>
          <a:ln>
            <a:noFill/>
          </a:ln>
        </p:spPr>
        <p:txBody>
          <a:bodyPr spcFirstLastPara="1" wrap="square" lIns="0" tIns="0" rIns="0" bIns="0" anchor="t" anchorCtr="0">
            <a:noAutofit/>
          </a:bodyPr>
          <a:lstStyle>
            <a:lvl1pPr marL="457200" lvl="0" indent="-228600" algn="ctr" rtl="0">
              <a:lnSpc>
                <a:spcPct val="83000"/>
              </a:lnSpc>
              <a:spcBef>
                <a:spcPts val="0"/>
              </a:spcBef>
              <a:spcAft>
                <a:spcPts val="0"/>
              </a:spcAft>
              <a:buClr>
                <a:srgbClr val="737373"/>
              </a:buClr>
              <a:buSzPts val="1800"/>
              <a:buNone/>
              <a:defRPr sz="1800">
                <a:solidFill>
                  <a:srgbClr val="737373"/>
                </a:solidFill>
              </a:defRPr>
            </a:lvl1pPr>
            <a:lvl2pPr marL="914400" lvl="1" indent="-228600" algn="l" rtl="0">
              <a:lnSpc>
                <a:spcPct val="90000"/>
              </a:lnSpc>
              <a:spcBef>
                <a:spcPts val="400"/>
              </a:spcBef>
              <a:spcAft>
                <a:spcPts val="0"/>
              </a:spcAft>
              <a:buSzPts val="2000"/>
              <a:buNone/>
              <a:defRPr sz="2000">
                <a:solidFill>
                  <a:srgbClr val="888888"/>
                </a:solidFill>
              </a:defRPr>
            </a:lvl2pPr>
            <a:lvl3pPr marL="1371600" lvl="2" indent="-228600" algn="l" rtl="0">
              <a:lnSpc>
                <a:spcPct val="85000"/>
              </a:lnSpc>
              <a:spcBef>
                <a:spcPts val="400"/>
              </a:spcBef>
              <a:spcAft>
                <a:spcPts val="0"/>
              </a:spcAft>
              <a:buClr>
                <a:srgbClr val="888888"/>
              </a:buClr>
              <a:buSzPts val="1800"/>
              <a:buNone/>
              <a:defRPr sz="1800">
                <a:solidFill>
                  <a:srgbClr val="888888"/>
                </a:solidFill>
              </a:defRPr>
            </a:lvl3pPr>
            <a:lvl4pPr marL="1828800" lvl="3" indent="-228600" algn="l" rtl="0">
              <a:lnSpc>
                <a:spcPct val="90000"/>
              </a:lnSpc>
              <a:spcBef>
                <a:spcPts val="1200"/>
              </a:spcBef>
              <a:spcAft>
                <a:spcPts val="0"/>
              </a:spcAft>
              <a:buClr>
                <a:srgbClr val="888888"/>
              </a:buClr>
              <a:buSzPts val="1600"/>
              <a:buNone/>
              <a:defRPr sz="1600">
                <a:solidFill>
                  <a:srgbClr val="888888"/>
                </a:solidFill>
              </a:defRPr>
            </a:lvl4pPr>
            <a:lvl5pPr marL="2286000" lvl="4" indent="-228600" algn="l" rtl="0">
              <a:lnSpc>
                <a:spcPct val="90000"/>
              </a:lnSpc>
              <a:spcBef>
                <a:spcPts val="0"/>
              </a:spcBef>
              <a:spcAft>
                <a:spcPts val="0"/>
              </a:spcAft>
              <a:buClr>
                <a:srgbClr val="888888"/>
              </a:buClr>
              <a:buSzPts val="1600"/>
              <a:buNone/>
              <a:defRPr sz="1600">
                <a:solidFill>
                  <a:srgbClr val="888888"/>
                </a:solidFill>
              </a:defRPr>
            </a:lvl5pPr>
            <a:lvl6pPr marL="2743200" lvl="5" indent="-228600" algn="l" rtl="0">
              <a:lnSpc>
                <a:spcPct val="120000"/>
              </a:lnSpc>
              <a:spcBef>
                <a:spcPts val="800"/>
              </a:spcBef>
              <a:spcAft>
                <a:spcPts val="0"/>
              </a:spcAft>
              <a:buClr>
                <a:srgbClr val="888888"/>
              </a:buClr>
              <a:buSzPts val="1600"/>
              <a:buNone/>
              <a:defRPr sz="1600">
                <a:solidFill>
                  <a:srgbClr val="888888"/>
                </a:solidFill>
              </a:defRPr>
            </a:lvl6pPr>
            <a:lvl7pPr marL="3200400" lvl="6" indent="-228600" algn="l" rtl="0">
              <a:lnSpc>
                <a:spcPct val="85000"/>
              </a:lnSpc>
              <a:spcBef>
                <a:spcPts val="600"/>
              </a:spcBef>
              <a:spcAft>
                <a:spcPts val="0"/>
              </a:spcAft>
              <a:buSzPts val="1600"/>
              <a:buNone/>
              <a:defRPr sz="1600">
                <a:solidFill>
                  <a:srgbClr val="888888"/>
                </a:solidFill>
              </a:defRPr>
            </a:lvl7pPr>
            <a:lvl8pPr marL="3657600" lvl="7" indent="-228600" algn="l" rtl="0">
              <a:lnSpc>
                <a:spcPct val="100000"/>
              </a:lnSpc>
              <a:spcBef>
                <a:spcPts val="1200"/>
              </a:spcBef>
              <a:spcAft>
                <a:spcPts val="0"/>
              </a:spcAft>
              <a:buClr>
                <a:srgbClr val="888888"/>
              </a:buClr>
              <a:buSzPts val="1600"/>
              <a:buNone/>
              <a:defRPr sz="1600">
                <a:solidFill>
                  <a:srgbClr val="888888"/>
                </a:solidFill>
              </a:defRPr>
            </a:lvl8pPr>
            <a:lvl9pPr marL="4114800" lvl="8" indent="-228600" algn="l" rtl="0">
              <a:lnSpc>
                <a:spcPct val="85000"/>
              </a:lnSpc>
              <a:spcBef>
                <a:spcPts val="600"/>
              </a:spcBef>
              <a:spcAft>
                <a:spcPts val="1200"/>
              </a:spcAft>
              <a:buClr>
                <a:srgbClr val="888888"/>
              </a:buClr>
              <a:buSzPts val="1600"/>
              <a:buNone/>
              <a:defRPr sz="1600">
                <a:solidFill>
                  <a:srgbClr val="888888"/>
                </a:solidFill>
              </a:defRPr>
            </a:lvl9pPr>
          </a:lstStyle>
          <a:p>
            <a:endParaRPr/>
          </a:p>
        </p:txBody>
      </p:sp>
      <p:sp>
        <p:nvSpPr>
          <p:cNvPr id="792" name="Google Shape;792;gebcc1785b2_0_958"/>
          <p:cNvSpPr txBox="1">
            <a:spLocks noGrp="1"/>
          </p:cNvSpPr>
          <p:nvPr>
            <p:ph type="body" idx="3"/>
          </p:nvPr>
        </p:nvSpPr>
        <p:spPr>
          <a:xfrm>
            <a:off x="600901" y="4998012"/>
            <a:ext cx="3018300" cy="689400"/>
          </a:xfrm>
          <a:prstGeom prst="rect">
            <a:avLst/>
          </a:prstGeom>
          <a:noFill/>
          <a:ln>
            <a:noFill/>
          </a:ln>
        </p:spPr>
        <p:txBody>
          <a:bodyPr spcFirstLastPara="1" wrap="square" lIns="0" tIns="0" rIns="0" bIns="0" anchor="ctr" anchorCtr="0">
            <a:noAutofit/>
          </a:bodyPr>
          <a:lstStyle>
            <a:lvl1pPr marL="457200" lvl="0" indent="-228600" algn="ctr" rtl="0">
              <a:lnSpc>
                <a:spcPct val="80000"/>
              </a:lnSpc>
              <a:spcBef>
                <a:spcPts val="0"/>
              </a:spcBef>
              <a:spcAft>
                <a:spcPts val="0"/>
              </a:spcAft>
              <a:buClr>
                <a:schemeClr val="dk1"/>
              </a:buClr>
              <a:buSzPts val="2800"/>
              <a:buNone/>
              <a:defRPr sz="2800" b="1">
                <a:solidFill>
                  <a:schemeClr val="dk1"/>
                </a:solidFill>
                <a:latin typeface="Arial"/>
                <a:ea typeface="Arial"/>
                <a:cs typeface="Arial"/>
                <a:sym typeface="Arial"/>
              </a:defRPr>
            </a:lvl1pPr>
            <a:lvl2pPr marL="914400" lvl="1" indent="-228600" algn="l" rtl="0">
              <a:lnSpc>
                <a:spcPct val="90000"/>
              </a:lnSpc>
              <a:spcBef>
                <a:spcPts val="400"/>
              </a:spcBef>
              <a:spcAft>
                <a:spcPts val="0"/>
              </a:spcAft>
              <a:buSzPts val="2000"/>
              <a:buNone/>
              <a:defRPr sz="2000">
                <a:solidFill>
                  <a:srgbClr val="888888"/>
                </a:solidFill>
              </a:defRPr>
            </a:lvl2pPr>
            <a:lvl3pPr marL="1371600" lvl="2" indent="-228600" algn="l" rtl="0">
              <a:lnSpc>
                <a:spcPct val="85000"/>
              </a:lnSpc>
              <a:spcBef>
                <a:spcPts val="400"/>
              </a:spcBef>
              <a:spcAft>
                <a:spcPts val="0"/>
              </a:spcAft>
              <a:buClr>
                <a:srgbClr val="888888"/>
              </a:buClr>
              <a:buSzPts val="1800"/>
              <a:buNone/>
              <a:defRPr sz="1800">
                <a:solidFill>
                  <a:srgbClr val="888888"/>
                </a:solidFill>
              </a:defRPr>
            </a:lvl3pPr>
            <a:lvl4pPr marL="1828800" lvl="3" indent="-228600" algn="l" rtl="0">
              <a:lnSpc>
                <a:spcPct val="90000"/>
              </a:lnSpc>
              <a:spcBef>
                <a:spcPts val="1200"/>
              </a:spcBef>
              <a:spcAft>
                <a:spcPts val="0"/>
              </a:spcAft>
              <a:buClr>
                <a:srgbClr val="888888"/>
              </a:buClr>
              <a:buSzPts val="1600"/>
              <a:buNone/>
              <a:defRPr sz="1600">
                <a:solidFill>
                  <a:srgbClr val="888888"/>
                </a:solidFill>
              </a:defRPr>
            </a:lvl4pPr>
            <a:lvl5pPr marL="2286000" lvl="4" indent="-228600" algn="l" rtl="0">
              <a:lnSpc>
                <a:spcPct val="90000"/>
              </a:lnSpc>
              <a:spcBef>
                <a:spcPts val="0"/>
              </a:spcBef>
              <a:spcAft>
                <a:spcPts val="0"/>
              </a:spcAft>
              <a:buClr>
                <a:srgbClr val="888888"/>
              </a:buClr>
              <a:buSzPts val="1600"/>
              <a:buNone/>
              <a:defRPr sz="1600">
                <a:solidFill>
                  <a:srgbClr val="888888"/>
                </a:solidFill>
              </a:defRPr>
            </a:lvl5pPr>
            <a:lvl6pPr marL="2743200" lvl="5" indent="-228600" algn="l" rtl="0">
              <a:lnSpc>
                <a:spcPct val="120000"/>
              </a:lnSpc>
              <a:spcBef>
                <a:spcPts val="800"/>
              </a:spcBef>
              <a:spcAft>
                <a:spcPts val="0"/>
              </a:spcAft>
              <a:buClr>
                <a:srgbClr val="888888"/>
              </a:buClr>
              <a:buSzPts val="1600"/>
              <a:buNone/>
              <a:defRPr sz="1600">
                <a:solidFill>
                  <a:srgbClr val="888888"/>
                </a:solidFill>
              </a:defRPr>
            </a:lvl6pPr>
            <a:lvl7pPr marL="3200400" lvl="6" indent="-228600" algn="l" rtl="0">
              <a:lnSpc>
                <a:spcPct val="85000"/>
              </a:lnSpc>
              <a:spcBef>
                <a:spcPts val="600"/>
              </a:spcBef>
              <a:spcAft>
                <a:spcPts val="0"/>
              </a:spcAft>
              <a:buSzPts val="1600"/>
              <a:buNone/>
              <a:defRPr sz="1600">
                <a:solidFill>
                  <a:srgbClr val="888888"/>
                </a:solidFill>
              </a:defRPr>
            </a:lvl7pPr>
            <a:lvl8pPr marL="3657600" lvl="7" indent="-228600" algn="l" rtl="0">
              <a:lnSpc>
                <a:spcPct val="100000"/>
              </a:lnSpc>
              <a:spcBef>
                <a:spcPts val="1200"/>
              </a:spcBef>
              <a:spcAft>
                <a:spcPts val="0"/>
              </a:spcAft>
              <a:buClr>
                <a:srgbClr val="888888"/>
              </a:buClr>
              <a:buSzPts val="1600"/>
              <a:buNone/>
              <a:defRPr sz="1600">
                <a:solidFill>
                  <a:srgbClr val="888888"/>
                </a:solidFill>
              </a:defRPr>
            </a:lvl8pPr>
            <a:lvl9pPr marL="4114800" lvl="8" indent="-228600" algn="l" rtl="0">
              <a:lnSpc>
                <a:spcPct val="85000"/>
              </a:lnSpc>
              <a:spcBef>
                <a:spcPts val="600"/>
              </a:spcBef>
              <a:spcAft>
                <a:spcPts val="1200"/>
              </a:spcAft>
              <a:buClr>
                <a:srgbClr val="888888"/>
              </a:buClr>
              <a:buSzPts val="1600"/>
              <a:buNone/>
              <a:defRPr sz="1600">
                <a:solidFill>
                  <a:srgbClr val="888888"/>
                </a:solidFill>
              </a:defRPr>
            </a:lvl9pPr>
          </a:lstStyle>
          <a:p>
            <a:endParaRPr/>
          </a:p>
        </p:txBody>
      </p:sp>
      <p:sp>
        <p:nvSpPr>
          <p:cNvPr id="793" name="Google Shape;793;gebcc1785b2_0_958"/>
          <p:cNvSpPr/>
          <p:nvPr/>
        </p:nvSpPr>
        <p:spPr>
          <a:xfrm>
            <a:off x="901852" y="2331720"/>
            <a:ext cx="2428800" cy="24288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94" name="Google Shape;794;gebcc1785b2_0_958"/>
          <p:cNvSpPr/>
          <p:nvPr/>
        </p:nvSpPr>
        <p:spPr>
          <a:xfrm>
            <a:off x="835812" y="2265680"/>
            <a:ext cx="2560800" cy="2560800"/>
          </a:xfrm>
          <a:prstGeom prst="pie">
            <a:avLst>
              <a:gd name="adj1" fmla="val 0"/>
              <a:gd name="adj2" fmla="val 16200000"/>
            </a:avLst>
          </a:prstGeom>
          <a:gradFill>
            <a:gsLst>
              <a:gs pos="0">
                <a:schemeClr val="accent6"/>
              </a:gs>
              <a:gs pos="1000">
                <a:schemeClr val="accent6"/>
              </a:gs>
              <a:gs pos="76000">
                <a:srgbClr val="EC008C"/>
              </a:gs>
              <a:gs pos="100000">
                <a:srgbClr val="EC008C"/>
              </a:gs>
            </a:gsLst>
            <a:lin ang="5400012" scaled="0"/>
          </a:gradFill>
          <a:ln>
            <a:noFill/>
          </a:ln>
        </p:spPr>
        <p:txBody>
          <a:bodyPr spcFirstLastPara="1" wrap="square" lIns="0" tIns="0" rIns="0" bIns="0" anchor="ctr" anchorCtr="0">
            <a:noAutofit/>
          </a:bodyPr>
          <a:lstStyle/>
          <a:p>
            <a:pPr marL="0" marR="0" lvl="0" indent="0" algn="l" rtl="0">
              <a:spcBef>
                <a:spcPts val="0"/>
              </a:spcBef>
              <a:spcAft>
                <a:spcPts val="0"/>
              </a:spcAft>
              <a:buNone/>
            </a:pPr>
            <a:endParaRPr sz="800">
              <a:solidFill>
                <a:schemeClr val="lt1"/>
              </a:solidFill>
              <a:latin typeface="Arial"/>
              <a:ea typeface="Arial"/>
              <a:cs typeface="Arial"/>
              <a:sym typeface="Arial"/>
            </a:endParaRPr>
          </a:p>
        </p:txBody>
      </p:sp>
      <p:sp>
        <p:nvSpPr>
          <p:cNvPr id="795" name="Google Shape;795;gebcc1785b2_0_958"/>
          <p:cNvSpPr/>
          <p:nvPr/>
        </p:nvSpPr>
        <p:spPr>
          <a:xfrm>
            <a:off x="4881597" y="2331720"/>
            <a:ext cx="2428800" cy="24288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96" name="Google Shape;796;gebcc1785b2_0_958"/>
          <p:cNvSpPr/>
          <p:nvPr/>
        </p:nvSpPr>
        <p:spPr>
          <a:xfrm>
            <a:off x="4815557" y="2265680"/>
            <a:ext cx="2560800" cy="2560800"/>
          </a:xfrm>
          <a:prstGeom prst="pie">
            <a:avLst>
              <a:gd name="adj1" fmla="val 0"/>
              <a:gd name="adj2" fmla="val 16200000"/>
            </a:avLst>
          </a:prstGeom>
          <a:gradFill>
            <a:gsLst>
              <a:gs pos="0">
                <a:schemeClr val="accent6"/>
              </a:gs>
              <a:gs pos="1000">
                <a:schemeClr val="accent6"/>
              </a:gs>
              <a:gs pos="76000">
                <a:srgbClr val="EC008C"/>
              </a:gs>
              <a:gs pos="100000">
                <a:srgbClr val="EC008C"/>
              </a:gs>
            </a:gsLst>
            <a:lin ang="5400012" scaled="0"/>
          </a:gradFill>
          <a:ln>
            <a:noFill/>
          </a:ln>
        </p:spPr>
        <p:txBody>
          <a:bodyPr spcFirstLastPara="1" wrap="square" lIns="0" tIns="0" rIns="0" bIns="0" anchor="ctr" anchorCtr="0">
            <a:noAutofit/>
          </a:bodyPr>
          <a:lstStyle/>
          <a:p>
            <a:pPr marL="0" marR="0" lvl="0" indent="0" algn="l" rtl="0">
              <a:spcBef>
                <a:spcPts val="0"/>
              </a:spcBef>
              <a:spcAft>
                <a:spcPts val="0"/>
              </a:spcAft>
              <a:buNone/>
            </a:pPr>
            <a:endParaRPr sz="800">
              <a:solidFill>
                <a:schemeClr val="lt1"/>
              </a:solidFill>
              <a:latin typeface="Arial"/>
              <a:ea typeface="Arial"/>
              <a:cs typeface="Arial"/>
              <a:sym typeface="Arial"/>
            </a:endParaRPr>
          </a:p>
        </p:txBody>
      </p:sp>
      <p:sp>
        <p:nvSpPr>
          <p:cNvPr id="797" name="Google Shape;797;gebcc1785b2_0_958"/>
          <p:cNvSpPr/>
          <p:nvPr/>
        </p:nvSpPr>
        <p:spPr>
          <a:xfrm>
            <a:off x="8853660" y="2331720"/>
            <a:ext cx="2428800" cy="24288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98" name="Google Shape;798;gebcc1785b2_0_958"/>
          <p:cNvSpPr/>
          <p:nvPr/>
        </p:nvSpPr>
        <p:spPr>
          <a:xfrm>
            <a:off x="8787620" y="2265680"/>
            <a:ext cx="2560800" cy="2560800"/>
          </a:xfrm>
          <a:prstGeom prst="pie">
            <a:avLst>
              <a:gd name="adj1" fmla="val 0"/>
              <a:gd name="adj2" fmla="val 16200000"/>
            </a:avLst>
          </a:prstGeom>
          <a:gradFill>
            <a:gsLst>
              <a:gs pos="0">
                <a:schemeClr val="accent6"/>
              </a:gs>
              <a:gs pos="1000">
                <a:schemeClr val="accent6"/>
              </a:gs>
              <a:gs pos="76000">
                <a:srgbClr val="EC008C"/>
              </a:gs>
              <a:gs pos="100000">
                <a:srgbClr val="EC008C"/>
              </a:gs>
            </a:gsLst>
            <a:lin ang="5400012" scaled="0"/>
          </a:gradFill>
          <a:ln>
            <a:noFill/>
          </a:ln>
        </p:spPr>
        <p:txBody>
          <a:bodyPr spcFirstLastPara="1" wrap="square" lIns="0" tIns="0" rIns="0" bIns="0" anchor="ctr" anchorCtr="0">
            <a:noAutofit/>
          </a:bodyPr>
          <a:lstStyle/>
          <a:p>
            <a:pPr marL="0" marR="0" lvl="0" indent="0" algn="l" rtl="0">
              <a:spcBef>
                <a:spcPts val="0"/>
              </a:spcBef>
              <a:spcAft>
                <a:spcPts val="0"/>
              </a:spcAft>
              <a:buNone/>
            </a:pPr>
            <a:endParaRPr sz="800">
              <a:solidFill>
                <a:schemeClr val="lt1"/>
              </a:solidFill>
              <a:latin typeface="Arial"/>
              <a:ea typeface="Arial"/>
              <a:cs typeface="Arial"/>
              <a:sym typeface="Arial"/>
            </a:endParaRPr>
          </a:p>
        </p:txBody>
      </p:sp>
      <p:sp>
        <p:nvSpPr>
          <p:cNvPr id="799" name="Google Shape;799;gebcc1785b2_0_958"/>
          <p:cNvSpPr txBox="1">
            <a:spLocks noGrp="1"/>
          </p:cNvSpPr>
          <p:nvPr>
            <p:ph type="body" idx="4"/>
          </p:nvPr>
        </p:nvSpPr>
        <p:spPr>
          <a:xfrm>
            <a:off x="4601400" y="5813717"/>
            <a:ext cx="3018300" cy="229800"/>
          </a:xfrm>
          <a:prstGeom prst="rect">
            <a:avLst/>
          </a:prstGeom>
          <a:noFill/>
          <a:ln>
            <a:noFill/>
          </a:ln>
        </p:spPr>
        <p:txBody>
          <a:bodyPr spcFirstLastPara="1" wrap="square" lIns="0" tIns="0" rIns="0" bIns="0" anchor="t" anchorCtr="0">
            <a:noAutofit/>
          </a:bodyPr>
          <a:lstStyle>
            <a:lvl1pPr marL="457200" lvl="0" indent="-228600" algn="ctr" rtl="0">
              <a:lnSpc>
                <a:spcPct val="83000"/>
              </a:lnSpc>
              <a:spcBef>
                <a:spcPts val="0"/>
              </a:spcBef>
              <a:spcAft>
                <a:spcPts val="0"/>
              </a:spcAft>
              <a:buClr>
                <a:srgbClr val="737373"/>
              </a:buClr>
              <a:buSzPts val="1800"/>
              <a:buNone/>
              <a:defRPr sz="1800">
                <a:solidFill>
                  <a:srgbClr val="737373"/>
                </a:solidFill>
              </a:defRPr>
            </a:lvl1pPr>
            <a:lvl2pPr marL="914400" lvl="1" indent="-228600" algn="l" rtl="0">
              <a:lnSpc>
                <a:spcPct val="90000"/>
              </a:lnSpc>
              <a:spcBef>
                <a:spcPts val="400"/>
              </a:spcBef>
              <a:spcAft>
                <a:spcPts val="0"/>
              </a:spcAft>
              <a:buSzPts val="2000"/>
              <a:buNone/>
              <a:defRPr sz="2000">
                <a:solidFill>
                  <a:srgbClr val="888888"/>
                </a:solidFill>
              </a:defRPr>
            </a:lvl2pPr>
            <a:lvl3pPr marL="1371600" lvl="2" indent="-228600" algn="l" rtl="0">
              <a:lnSpc>
                <a:spcPct val="85000"/>
              </a:lnSpc>
              <a:spcBef>
                <a:spcPts val="400"/>
              </a:spcBef>
              <a:spcAft>
                <a:spcPts val="0"/>
              </a:spcAft>
              <a:buClr>
                <a:srgbClr val="888888"/>
              </a:buClr>
              <a:buSzPts val="1800"/>
              <a:buNone/>
              <a:defRPr sz="1800">
                <a:solidFill>
                  <a:srgbClr val="888888"/>
                </a:solidFill>
              </a:defRPr>
            </a:lvl3pPr>
            <a:lvl4pPr marL="1828800" lvl="3" indent="-228600" algn="l" rtl="0">
              <a:lnSpc>
                <a:spcPct val="90000"/>
              </a:lnSpc>
              <a:spcBef>
                <a:spcPts val="1200"/>
              </a:spcBef>
              <a:spcAft>
                <a:spcPts val="0"/>
              </a:spcAft>
              <a:buClr>
                <a:srgbClr val="888888"/>
              </a:buClr>
              <a:buSzPts val="1600"/>
              <a:buNone/>
              <a:defRPr sz="1600">
                <a:solidFill>
                  <a:srgbClr val="888888"/>
                </a:solidFill>
              </a:defRPr>
            </a:lvl4pPr>
            <a:lvl5pPr marL="2286000" lvl="4" indent="-228600" algn="l" rtl="0">
              <a:lnSpc>
                <a:spcPct val="90000"/>
              </a:lnSpc>
              <a:spcBef>
                <a:spcPts val="0"/>
              </a:spcBef>
              <a:spcAft>
                <a:spcPts val="0"/>
              </a:spcAft>
              <a:buClr>
                <a:srgbClr val="888888"/>
              </a:buClr>
              <a:buSzPts val="1600"/>
              <a:buNone/>
              <a:defRPr sz="1600">
                <a:solidFill>
                  <a:srgbClr val="888888"/>
                </a:solidFill>
              </a:defRPr>
            </a:lvl5pPr>
            <a:lvl6pPr marL="2743200" lvl="5" indent="-228600" algn="l" rtl="0">
              <a:lnSpc>
                <a:spcPct val="120000"/>
              </a:lnSpc>
              <a:spcBef>
                <a:spcPts val="800"/>
              </a:spcBef>
              <a:spcAft>
                <a:spcPts val="0"/>
              </a:spcAft>
              <a:buClr>
                <a:srgbClr val="888888"/>
              </a:buClr>
              <a:buSzPts val="1600"/>
              <a:buNone/>
              <a:defRPr sz="1600">
                <a:solidFill>
                  <a:srgbClr val="888888"/>
                </a:solidFill>
              </a:defRPr>
            </a:lvl6pPr>
            <a:lvl7pPr marL="3200400" lvl="6" indent="-228600" algn="l" rtl="0">
              <a:lnSpc>
                <a:spcPct val="85000"/>
              </a:lnSpc>
              <a:spcBef>
                <a:spcPts val="600"/>
              </a:spcBef>
              <a:spcAft>
                <a:spcPts val="0"/>
              </a:spcAft>
              <a:buSzPts val="1600"/>
              <a:buNone/>
              <a:defRPr sz="1600">
                <a:solidFill>
                  <a:srgbClr val="888888"/>
                </a:solidFill>
              </a:defRPr>
            </a:lvl7pPr>
            <a:lvl8pPr marL="3657600" lvl="7" indent="-228600" algn="l" rtl="0">
              <a:lnSpc>
                <a:spcPct val="100000"/>
              </a:lnSpc>
              <a:spcBef>
                <a:spcPts val="1200"/>
              </a:spcBef>
              <a:spcAft>
                <a:spcPts val="0"/>
              </a:spcAft>
              <a:buClr>
                <a:srgbClr val="888888"/>
              </a:buClr>
              <a:buSzPts val="1600"/>
              <a:buNone/>
              <a:defRPr sz="1600">
                <a:solidFill>
                  <a:srgbClr val="888888"/>
                </a:solidFill>
              </a:defRPr>
            </a:lvl8pPr>
            <a:lvl9pPr marL="4114800" lvl="8" indent="-228600" algn="l" rtl="0">
              <a:lnSpc>
                <a:spcPct val="85000"/>
              </a:lnSpc>
              <a:spcBef>
                <a:spcPts val="600"/>
              </a:spcBef>
              <a:spcAft>
                <a:spcPts val="1200"/>
              </a:spcAft>
              <a:buClr>
                <a:srgbClr val="888888"/>
              </a:buClr>
              <a:buSzPts val="1600"/>
              <a:buNone/>
              <a:defRPr sz="1600">
                <a:solidFill>
                  <a:srgbClr val="888888"/>
                </a:solidFill>
              </a:defRPr>
            </a:lvl9pPr>
          </a:lstStyle>
          <a:p>
            <a:endParaRPr/>
          </a:p>
        </p:txBody>
      </p:sp>
      <p:sp>
        <p:nvSpPr>
          <p:cNvPr id="800" name="Google Shape;800;gebcc1785b2_0_958"/>
          <p:cNvSpPr txBox="1">
            <a:spLocks noGrp="1"/>
          </p:cNvSpPr>
          <p:nvPr>
            <p:ph type="body" idx="5"/>
          </p:nvPr>
        </p:nvSpPr>
        <p:spPr>
          <a:xfrm>
            <a:off x="4601400" y="4998012"/>
            <a:ext cx="3018300" cy="689400"/>
          </a:xfrm>
          <a:prstGeom prst="rect">
            <a:avLst/>
          </a:prstGeom>
          <a:noFill/>
          <a:ln>
            <a:noFill/>
          </a:ln>
        </p:spPr>
        <p:txBody>
          <a:bodyPr spcFirstLastPara="1" wrap="square" lIns="0" tIns="0" rIns="0" bIns="0" anchor="ctr" anchorCtr="0">
            <a:noAutofit/>
          </a:bodyPr>
          <a:lstStyle>
            <a:lvl1pPr marL="457200" lvl="0" indent="-228600" algn="ctr" rtl="0">
              <a:lnSpc>
                <a:spcPct val="80000"/>
              </a:lnSpc>
              <a:spcBef>
                <a:spcPts val="0"/>
              </a:spcBef>
              <a:spcAft>
                <a:spcPts val="0"/>
              </a:spcAft>
              <a:buClr>
                <a:schemeClr val="dk1"/>
              </a:buClr>
              <a:buSzPts val="2800"/>
              <a:buNone/>
              <a:defRPr sz="2800" b="1">
                <a:solidFill>
                  <a:schemeClr val="dk1"/>
                </a:solidFill>
                <a:latin typeface="Arial"/>
                <a:ea typeface="Arial"/>
                <a:cs typeface="Arial"/>
                <a:sym typeface="Arial"/>
              </a:defRPr>
            </a:lvl1pPr>
            <a:lvl2pPr marL="914400" lvl="1" indent="-228600" algn="l" rtl="0">
              <a:lnSpc>
                <a:spcPct val="90000"/>
              </a:lnSpc>
              <a:spcBef>
                <a:spcPts val="400"/>
              </a:spcBef>
              <a:spcAft>
                <a:spcPts val="0"/>
              </a:spcAft>
              <a:buSzPts val="2000"/>
              <a:buNone/>
              <a:defRPr sz="2000">
                <a:solidFill>
                  <a:srgbClr val="888888"/>
                </a:solidFill>
              </a:defRPr>
            </a:lvl2pPr>
            <a:lvl3pPr marL="1371600" lvl="2" indent="-228600" algn="l" rtl="0">
              <a:lnSpc>
                <a:spcPct val="85000"/>
              </a:lnSpc>
              <a:spcBef>
                <a:spcPts val="400"/>
              </a:spcBef>
              <a:spcAft>
                <a:spcPts val="0"/>
              </a:spcAft>
              <a:buClr>
                <a:srgbClr val="888888"/>
              </a:buClr>
              <a:buSzPts val="1800"/>
              <a:buNone/>
              <a:defRPr sz="1800">
                <a:solidFill>
                  <a:srgbClr val="888888"/>
                </a:solidFill>
              </a:defRPr>
            </a:lvl3pPr>
            <a:lvl4pPr marL="1828800" lvl="3" indent="-228600" algn="l" rtl="0">
              <a:lnSpc>
                <a:spcPct val="90000"/>
              </a:lnSpc>
              <a:spcBef>
                <a:spcPts val="1200"/>
              </a:spcBef>
              <a:spcAft>
                <a:spcPts val="0"/>
              </a:spcAft>
              <a:buClr>
                <a:srgbClr val="888888"/>
              </a:buClr>
              <a:buSzPts val="1600"/>
              <a:buNone/>
              <a:defRPr sz="1600">
                <a:solidFill>
                  <a:srgbClr val="888888"/>
                </a:solidFill>
              </a:defRPr>
            </a:lvl4pPr>
            <a:lvl5pPr marL="2286000" lvl="4" indent="-228600" algn="l" rtl="0">
              <a:lnSpc>
                <a:spcPct val="90000"/>
              </a:lnSpc>
              <a:spcBef>
                <a:spcPts val="0"/>
              </a:spcBef>
              <a:spcAft>
                <a:spcPts val="0"/>
              </a:spcAft>
              <a:buClr>
                <a:srgbClr val="888888"/>
              </a:buClr>
              <a:buSzPts val="1600"/>
              <a:buNone/>
              <a:defRPr sz="1600">
                <a:solidFill>
                  <a:srgbClr val="888888"/>
                </a:solidFill>
              </a:defRPr>
            </a:lvl5pPr>
            <a:lvl6pPr marL="2743200" lvl="5" indent="-228600" algn="l" rtl="0">
              <a:lnSpc>
                <a:spcPct val="120000"/>
              </a:lnSpc>
              <a:spcBef>
                <a:spcPts val="800"/>
              </a:spcBef>
              <a:spcAft>
                <a:spcPts val="0"/>
              </a:spcAft>
              <a:buClr>
                <a:srgbClr val="888888"/>
              </a:buClr>
              <a:buSzPts val="1600"/>
              <a:buNone/>
              <a:defRPr sz="1600">
                <a:solidFill>
                  <a:srgbClr val="888888"/>
                </a:solidFill>
              </a:defRPr>
            </a:lvl6pPr>
            <a:lvl7pPr marL="3200400" lvl="6" indent="-228600" algn="l" rtl="0">
              <a:lnSpc>
                <a:spcPct val="85000"/>
              </a:lnSpc>
              <a:spcBef>
                <a:spcPts val="600"/>
              </a:spcBef>
              <a:spcAft>
                <a:spcPts val="0"/>
              </a:spcAft>
              <a:buSzPts val="1600"/>
              <a:buNone/>
              <a:defRPr sz="1600">
                <a:solidFill>
                  <a:srgbClr val="888888"/>
                </a:solidFill>
              </a:defRPr>
            </a:lvl7pPr>
            <a:lvl8pPr marL="3657600" lvl="7" indent="-228600" algn="l" rtl="0">
              <a:lnSpc>
                <a:spcPct val="100000"/>
              </a:lnSpc>
              <a:spcBef>
                <a:spcPts val="1200"/>
              </a:spcBef>
              <a:spcAft>
                <a:spcPts val="0"/>
              </a:spcAft>
              <a:buClr>
                <a:srgbClr val="888888"/>
              </a:buClr>
              <a:buSzPts val="1600"/>
              <a:buNone/>
              <a:defRPr sz="1600">
                <a:solidFill>
                  <a:srgbClr val="888888"/>
                </a:solidFill>
              </a:defRPr>
            </a:lvl8pPr>
            <a:lvl9pPr marL="4114800" lvl="8" indent="-228600" algn="l" rtl="0">
              <a:lnSpc>
                <a:spcPct val="85000"/>
              </a:lnSpc>
              <a:spcBef>
                <a:spcPts val="600"/>
              </a:spcBef>
              <a:spcAft>
                <a:spcPts val="1200"/>
              </a:spcAft>
              <a:buClr>
                <a:srgbClr val="888888"/>
              </a:buClr>
              <a:buSzPts val="1600"/>
              <a:buNone/>
              <a:defRPr sz="1600">
                <a:solidFill>
                  <a:srgbClr val="888888"/>
                </a:solidFill>
              </a:defRPr>
            </a:lvl9pPr>
          </a:lstStyle>
          <a:p>
            <a:endParaRPr/>
          </a:p>
        </p:txBody>
      </p:sp>
      <p:sp>
        <p:nvSpPr>
          <p:cNvPr id="801" name="Google Shape;801;gebcc1785b2_0_958"/>
          <p:cNvSpPr txBox="1">
            <a:spLocks noGrp="1"/>
          </p:cNvSpPr>
          <p:nvPr>
            <p:ph type="body" idx="6"/>
          </p:nvPr>
        </p:nvSpPr>
        <p:spPr>
          <a:xfrm>
            <a:off x="8568272" y="5813717"/>
            <a:ext cx="3018300" cy="229800"/>
          </a:xfrm>
          <a:prstGeom prst="rect">
            <a:avLst/>
          </a:prstGeom>
          <a:noFill/>
          <a:ln>
            <a:noFill/>
          </a:ln>
        </p:spPr>
        <p:txBody>
          <a:bodyPr spcFirstLastPara="1" wrap="square" lIns="0" tIns="0" rIns="0" bIns="0" anchor="t" anchorCtr="0">
            <a:noAutofit/>
          </a:bodyPr>
          <a:lstStyle>
            <a:lvl1pPr marL="457200" lvl="0" indent="-228600" algn="ctr" rtl="0">
              <a:lnSpc>
                <a:spcPct val="83000"/>
              </a:lnSpc>
              <a:spcBef>
                <a:spcPts val="0"/>
              </a:spcBef>
              <a:spcAft>
                <a:spcPts val="0"/>
              </a:spcAft>
              <a:buClr>
                <a:srgbClr val="737373"/>
              </a:buClr>
              <a:buSzPts val="1800"/>
              <a:buNone/>
              <a:defRPr sz="1800">
                <a:solidFill>
                  <a:srgbClr val="737373"/>
                </a:solidFill>
              </a:defRPr>
            </a:lvl1pPr>
            <a:lvl2pPr marL="914400" lvl="1" indent="-228600" algn="l" rtl="0">
              <a:lnSpc>
                <a:spcPct val="90000"/>
              </a:lnSpc>
              <a:spcBef>
                <a:spcPts val="400"/>
              </a:spcBef>
              <a:spcAft>
                <a:spcPts val="0"/>
              </a:spcAft>
              <a:buSzPts val="2000"/>
              <a:buNone/>
              <a:defRPr sz="2000">
                <a:solidFill>
                  <a:srgbClr val="888888"/>
                </a:solidFill>
              </a:defRPr>
            </a:lvl2pPr>
            <a:lvl3pPr marL="1371600" lvl="2" indent="-228600" algn="l" rtl="0">
              <a:lnSpc>
                <a:spcPct val="85000"/>
              </a:lnSpc>
              <a:spcBef>
                <a:spcPts val="400"/>
              </a:spcBef>
              <a:spcAft>
                <a:spcPts val="0"/>
              </a:spcAft>
              <a:buClr>
                <a:srgbClr val="888888"/>
              </a:buClr>
              <a:buSzPts val="1800"/>
              <a:buNone/>
              <a:defRPr sz="1800">
                <a:solidFill>
                  <a:srgbClr val="888888"/>
                </a:solidFill>
              </a:defRPr>
            </a:lvl3pPr>
            <a:lvl4pPr marL="1828800" lvl="3" indent="-228600" algn="l" rtl="0">
              <a:lnSpc>
                <a:spcPct val="90000"/>
              </a:lnSpc>
              <a:spcBef>
                <a:spcPts val="1200"/>
              </a:spcBef>
              <a:spcAft>
                <a:spcPts val="0"/>
              </a:spcAft>
              <a:buClr>
                <a:srgbClr val="888888"/>
              </a:buClr>
              <a:buSzPts val="1600"/>
              <a:buNone/>
              <a:defRPr sz="1600">
                <a:solidFill>
                  <a:srgbClr val="888888"/>
                </a:solidFill>
              </a:defRPr>
            </a:lvl4pPr>
            <a:lvl5pPr marL="2286000" lvl="4" indent="-228600" algn="l" rtl="0">
              <a:lnSpc>
                <a:spcPct val="90000"/>
              </a:lnSpc>
              <a:spcBef>
                <a:spcPts val="0"/>
              </a:spcBef>
              <a:spcAft>
                <a:spcPts val="0"/>
              </a:spcAft>
              <a:buClr>
                <a:srgbClr val="888888"/>
              </a:buClr>
              <a:buSzPts val="1600"/>
              <a:buNone/>
              <a:defRPr sz="1600">
                <a:solidFill>
                  <a:srgbClr val="888888"/>
                </a:solidFill>
              </a:defRPr>
            </a:lvl5pPr>
            <a:lvl6pPr marL="2743200" lvl="5" indent="-228600" algn="l" rtl="0">
              <a:lnSpc>
                <a:spcPct val="120000"/>
              </a:lnSpc>
              <a:spcBef>
                <a:spcPts val="800"/>
              </a:spcBef>
              <a:spcAft>
                <a:spcPts val="0"/>
              </a:spcAft>
              <a:buClr>
                <a:srgbClr val="888888"/>
              </a:buClr>
              <a:buSzPts val="1600"/>
              <a:buNone/>
              <a:defRPr sz="1600">
                <a:solidFill>
                  <a:srgbClr val="888888"/>
                </a:solidFill>
              </a:defRPr>
            </a:lvl6pPr>
            <a:lvl7pPr marL="3200400" lvl="6" indent="-228600" algn="l" rtl="0">
              <a:lnSpc>
                <a:spcPct val="85000"/>
              </a:lnSpc>
              <a:spcBef>
                <a:spcPts val="600"/>
              </a:spcBef>
              <a:spcAft>
                <a:spcPts val="0"/>
              </a:spcAft>
              <a:buSzPts val="1600"/>
              <a:buNone/>
              <a:defRPr sz="1600">
                <a:solidFill>
                  <a:srgbClr val="888888"/>
                </a:solidFill>
              </a:defRPr>
            </a:lvl7pPr>
            <a:lvl8pPr marL="3657600" lvl="7" indent="-228600" algn="l" rtl="0">
              <a:lnSpc>
                <a:spcPct val="100000"/>
              </a:lnSpc>
              <a:spcBef>
                <a:spcPts val="1200"/>
              </a:spcBef>
              <a:spcAft>
                <a:spcPts val="0"/>
              </a:spcAft>
              <a:buClr>
                <a:srgbClr val="888888"/>
              </a:buClr>
              <a:buSzPts val="1600"/>
              <a:buNone/>
              <a:defRPr sz="1600">
                <a:solidFill>
                  <a:srgbClr val="888888"/>
                </a:solidFill>
              </a:defRPr>
            </a:lvl8pPr>
            <a:lvl9pPr marL="4114800" lvl="8" indent="-228600" algn="l" rtl="0">
              <a:lnSpc>
                <a:spcPct val="85000"/>
              </a:lnSpc>
              <a:spcBef>
                <a:spcPts val="600"/>
              </a:spcBef>
              <a:spcAft>
                <a:spcPts val="1200"/>
              </a:spcAft>
              <a:buClr>
                <a:srgbClr val="888888"/>
              </a:buClr>
              <a:buSzPts val="1600"/>
              <a:buNone/>
              <a:defRPr sz="1600">
                <a:solidFill>
                  <a:srgbClr val="888888"/>
                </a:solidFill>
              </a:defRPr>
            </a:lvl9pPr>
          </a:lstStyle>
          <a:p>
            <a:endParaRPr/>
          </a:p>
        </p:txBody>
      </p:sp>
      <p:sp>
        <p:nvSpPr>
          <p:cNvPr id="802" name="Google Shape;802;gebcc1785b2_0_958"/>
          <p:cNvSpPr txBox="1">
            <a:spLocks noGrp="1"/>
          </p:cNvSpPr>
          <p:nvPr>
            <p:ph type="body" idx="7"/>
          </p:nvPr>
        </p:nvSpPr>
        <p:spPr>
          <a:xfrm>
            <a:off x="8568272" y="4998012"/>
            <a:ext cx="3018300" cy="689400"/>
          </a:xfrm>
          <a:prstGeom prst="rect">
            <a:avLst/>
          </a:prstGeom>
          <a:noFill/>
          <a:ln>
            <a:noFill/>
          </a:ln>
        </p:spPr>
        <p:txBody>
          <a:bodyPr spcFirstLastPara="1" wrap="square" lIns="0" tIns="0" rIns="0" bIns="0" anchor="ctr" anchorCtr="0">
            <a:noAutofit/>
          </a:bodyPr>
          <a:lstStyle>
            <a:lvl1pPr marL="457200" lvl="0" indent="-228600" algn="ctr" rtl="0">
              <a:lnSpc>
                <a:spcPct val="80000"/>
              </a:lnSpc>
              <a:spcBef>
                <a:spcPts val="0"/>
              </a:spcBef>
              <a:spcAft>
                <a:spcPts val="0"/>
              </a:spcAft>
              <a:buClr>
                <a:schemeClr val="dk1"/>
              </a:buClr>
              <a:buSzPts val="2800"/>
              <a:buNone/>
              <a:defRPr sz="2800" b="1">
                <a:solidFill>
                  <a:schemeClr val="dk1"/>
                </a:solidFill>
                <a:latin typeface="Arial"/>
                <a:ea typeface="Arial"/>
                <a:cs typeface="Arial"/>
                <a:sym typeface="Arial"/>
              </a:defRPr>
            </a:lvl1pPr>
            <a:lvl2pPr marL="914400" lvl="1" indent="-228600" algn="l" rtl="0">
              <a:lnSpc>
                <a:spcPct val="90000"/>
              </a:lnSpc>
              <a:spcBef>
                <a:spcPts val="400"/>
              </a:spcBef>
              <a:spcAft>
                <a:spcPts val="0"/>
              </a:spcAft>
              <a:buSzPts val="2000"/>
              <a:buNone/>
              <a:defRPr sz="2000">
                <a:solidFill>
                  <a:srgbClr val="888888"/>
                </a:solidFill>
              </a:defRPr>
            </a:lvl2pPr>
            <a:lvl3pPr marL="1371600" lvl="2" indent="-228600" algn="l" rtl="0">
              <a:lnSpc>
                <a:spcPct val="85000"/>
              </a:lnSpc>
              <a:spcBef>
                <a:spcPts val="400"/>
              </a:spcBef>
              <a:spcAft>
                <a:spcPts val="0"/>
              </a:spcAft>
              <a:buClr>
                <a:srgbClr val="888888"/>
              </a:buClr>
              <a:buSzPts val="1800"/>
              <a:buNone/>
              <a:defRPr sz="1800">
                <a:solidFill>
                  <a:srgbClr val="888888"/>
                </a:solidFill>
              </a:defRPr>
            </a:lvl3pPr>
            <a:lvl4pPr marL="1828800" lvl="3" indent="-228600" algn="l" rtl="0">
              <a:lnSpc>
                <a:spcPct val="90000"/>
              </a:lnSpc>
              <a:spcBef>
                <a:spcPts val="1200"/>
              </a:spcBef>
              <a:spcAft>
                <a:spcPts val="0"/>
              </a:spcAft>
              <a:buClr>
                <a:srgbClr val="888888"/>
              </a:buClr>
              <a:buSzPts val="1600"/>
              <a:buNone/>
              <a:defRPr sz="1600">
                <a:solidFill>
                  <a:srgbClr val="888888"/>
                </a:solidFill>
              </a:defRPr>
            </a:lvl4pPr>
            <a:lvl5pPr marL="2286000" lvl="4" indent="-228600" algn="l" rtl="0">
              <a:lnSpc>
                <a:spcPct val="90000"/>
              </a:lnSpc>
              <a:spcBef>
                <a:spcPts val="0"/>
              </a:spcBef>
              <a:spcAft>
                <a:spcPts val="0"/>
              </a:spcAft>
              <a:buClr>
                <a:srgbClr val="888888"/>
              </a:buClr>
              <a:buSzPts val="1600"/>
              <a:buNone/>
              <a:defRPr sz="1600">
                <a:solidFill>
                  <a:srgbClr val="888888"/>
                </a:solidFill>
              </a:defRPr>
            </a:lvl5pPr>
            <a:lvl6pPr marL="2743200" lvl="5" indent="-228600" algn="l" rtl="0">
              <a:lnSpc>
                <a:spcPct val="120000"/>
              </a:lnSpc>
              <a:spcBef>
                <a:spcPts val="800"/>
              </a:spcBef>
              <a:spcAft>
                <a:spcPts val="0"/>
              </a:spcAft>
              <a:buClr>
                <a:srgbClr val="888888"/>
              </a:buClr>
              <a:buSzPts val="1600"/>
              <a:buNone/>
              <a:defRPr sz="1600">
                <a:solidFill>
                  <a:srgbClr val="888888"/>
                </a:solidFill>
              </a:defRPr>
            </a:lvl6pPr>
            <a:lvl7pPr marL="3200400" lvl="6" indent="-228600" algn="l" rtl="0">
              <a:lnSpc>
                <a:spcPct val="85000"/>
              </a:lnSpc>
              <a:spcBef>
                <a:spcPts val="600"/>
              </a:spcBef>
              <a:spcAft>
                <a:spcPts val="0"/>
              </a:spcAft>
              <a:buSzPts val="1600"/>
              <a:buNone/>
              <a:defRPr sz="1600">
                <a:solidFill>
                  <a:srgbClr val="888888"/>
                </a:solidFill>
              </a:defRPr>
            </a:lvl7pPr>
            <a:lvl8pPr marL="3657600" lvl="7" indent="-228600" algn="l" rtl="0">
              <a:lnSpc>
                <a:spcPct val="100000"/>
              </a:lnSpc>
              <a:spcBef>
                <a:spcPts val="1200"/>
              </a:spcBef>
              <a:spcAft>
                <a:spcPts val="0"/>
              </a:spcAft>
              <a:buClr>
                <a:srgbClr val="888888"/>
              </a:buClr>
              <a:buSzPts val="1600"/>
              <a:buNone/>
              <a:defRPr sz="1600">
                <a:solidFill>
                  <a:srgbClr val="888888"/>
                </a:solidFill>
              </a:defRPr>
            </a:lvl8pPr>
            <a:lvl9pPr marL="4114800" lvl="8" indent="-228600" algn="l" rtl="0">
              <a:lnSpc>
                <a:spcPct val="85000"/>
              </a:lnSpc>
              <a:spcBef>
                <a:spcPts val="600"/>
              </a:spcBef>
              <a:spcAft>
                <a:spcPts val="1200"/>
              </a:spcAft>
              <a:buClr>
                <a:srgbClr val="888888"/>
              </a:buClr>
              <a:buSzPts val="1600"/>
              <a:buNone/>
              <a:defRPr sz="1600">
                <a:solidFill>
                  <a:srgbClr val="888888"/>
                </a:solidFill>
              </a:defRPr>
            </a:lvl9pPr>
          </a:lstStyle>
          <a:p>
            <a:endParaRPr/>
          </a:p>
        </p:txBody>
      </p:sp>
      <p:sp>
        <p:nvSpPr>
          <p:cNvPr id="803" name="Google Shape;803;gebcc1785b2_0_958"/>
          <p:cNvSpPr/>
          <p:nvPr/>
        </p:nvSpPr>
        <p:spPr>
          <a:xfrm>
            <a:off x="1006788" y="2443475"/>
            <a:ext cx="2206500" cy="2206500"/>
          </a:xfrm>
          <a:prstGeom prst="ellipse">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4" name="Google Shape;804;gebcc1785b2_0_958"/>
          <p:cNvSpPr/>
          <p:nvPr/>
        </p:nvSpPr>
        <p:spPr>
          <a:xfrm>
            <a:off x="4988900" y="2443475"/>
            <a:ext cx="2206500" cy="2206500"/>
          </a:xfrm>
          <a:prstGeom prst="ellipse">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5" name="Google Shape;805;gebcc1785b2_0_958"/>
          <p:cNvSpPr/>
          <p:nvPr/>
        </p:nvSpPr>
        <p:spPr>
          <a:xfrm>
            <a:off x="8978700" y="2443475"/>
            <a:ext cx="2206500" cy="2206500"/>
          </a:xfrm>
          <a:prstGeom prst="ellipse">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matchingName="Forward Looking Statement">
  <p:cSld name="Forward Looking Statement">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806"/>
        <p:cNvGrpSpPr/>
        <p:nvPr/>
      </p:nvGrpSpPr>
      <p:grpSpPr>
        <a:xfrm>
          <a:off x="0" y="0"/>
          <a:ext cx="0" cy="0"/>
          <a:chOff x="0" y="0"/>
          <a:chExt cx="0" cy="0"/>
        </a:xfrm>
      </p:grpSpPr>
      <p:sp>
        <p:nvSpPr>
          <p:cNvPr id="807" name="Google Shape;807;gebcc1785b2_0_976"/>
          <p:cNvSpPr/>
          <p:nvPr/>
        </p:nvSpPr>
        <p:spPr>
          <a:xfrm>
            <a:off x="4521200" y="817029"/>
            <a:ext cx="6902100" cy="535950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This presentation may contain forward-looking statements regarding future events, plans or the expected financial performance of our company, including our expectations regarding our products, technology, strategy, customers, markets, acquisitions and investments. These statements reflect management’s current expectations, estimates and assumptions based on the information currently available to us. These forward-looking statements are not guarantees of future performance and involve significant risks, uncertainties and other factors that may cause our actual results, performance or achievements to be materially different from results, performance or achievements expressed or implied by the forward-looking statements contained in this presentation. </a:t>
            </a:r>
            <a:endParaRPr/>
          </a:p>
          <a:p>
            <a:pPr marL="0" marR="0" lvl="0" indent="0" algn="l" rtl="0">
              <a:lnSpc>
                <a:spcPct val="110000"/>
              </a:lnSpc>
              <a:spcBef>
                <a:spcPts val="60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A discussion of factors that may affect future results is contained in our most recent annual report on Form 10-K and subsequent quarterly reports on Form 10-Q, copies of which may be obtained by visiting the Splunk Investor Relations website at www.investors.splunk.com or the SEC’s website at www.sec.gov, including descriptions of the risk factors that may impact us and the forward-looking statements made in this presentation. The forward-looking statements made in this presentation are made as of the time and date of this presentation. If reviewed after the initial presentation, even if made available by us, on our website or otherwise, it may not contain current or accurate information. We disclaim any obligation to update or revise any forward-looking statement based on new information, future events or otherwise, except as required by applicable law.</a:t>
            </a:r>
            <a:endParaRPr/>
          </a:p>
          <a:p>
            <a:pPr marL="0" marR="0" lvl="0" indent="0" algn="l" rtl="0">
              <a:lnSpc>
                <a:spcPct val="110000"/>
              </a:lnSpc>
              <a:spcBef>
                <a:spcPts val="60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In addition, any information about our roadmap outlines our general product direction and is subject to change at any time without notice. It is for informational purposes only and shall not be incorporated into any contract or other commitment. We undertake no obligation either to develop the features or functionalities described or to include any such feature or functionality in a future release.</a:t>
            </a:r>
            <a:endParaRPr/>
          </a:p>
          <a:p>
            <a:pPr marL="0" marR="0" lvl="0" indent="0" algn="l" rtl="0">
              <a:lnSpc>
                <a:spcPct val="110000"/>
              </a:lnSpc>
              <a:spcBef>
                <a:spcPts val="600"/>
              </a:spcBef>
              <a:spcAft>
                <a:spcPts val="0"/>
              </a:spcAft>
              <a:buClr>
                <a:schemeClr val="dk1"/>
              </a:buClr>
              <a:buSzPts val="1200"/>
              <a:buFont typeface="Arial"/>
              <a:buNone/>
            </a:pPr>
            <a:endParaRPr sz="1200" b="0" i="0" u="none" strike="noStrike" cap="none">
              <a:solidFill>
                <a:srgbClr val="000000"/>
              </a:solidFill>
              <a:latin typeface="Arial"/>
              <a:ea typeface="Arial"/>
              <a:cs typeface="Arial"/>
              <a:sym typeface="Arial"/>
            </a:endParaRPr>
          </a:p>
          <a:p>
            <a:pPr marL="0" marR="0" lvl="0" indent="0" algn="l" rtl="0">
              <a:lnSpc>
                <a:spcPct val="110000"/>
              </a:lnSpc>
              <a:spcBef>
                <a:spcPts val="600"/>
              </a:spcBef>
              <a:spcAft>
                <a:spcPts val="0"/>
              </a:spcAft>
              <a:buClr>
                <a:schemeClr val="dk1"/>
              </a:buClr>
              <a:buSzPts val="1200"/>
              <a:buFont typeface="Arial"/>
              <a:buNone/>
            </a:pPr>
            <a:endParaRPr sz="1200" b="0" i="0" u="none" strike="noStrike" cap="none">
              <a:solidFill>
                <a:srgbClr val="000000"/>
              </a:solidFill>
              <a:latin typeface="Arial"/>
              <a:ea typeface="Arial"/>
              <a:cs typeface="Arial"/>
              <a:sym typeface="Arial"/>
            </a:endParaRPr>
          </a:p>
          <a:p>
            <a:pPr marL="0" marR="0" lvl="0" indent="0" algn="l" rtl="0">
              <a:lnSpc>
                <a:spcPct val="110000"/>
              </a:lnSpc>
              <a:spcBef>
                <a:spcPts val="600"/>
              </a:spcBef>
              <a:spcAft>
                <a:spcPts val="0"/>
              </a:spcAft>
              <a:buClr>
                <a:srgbClr val="7F7F7F"/>
              </a:buClr>
              <a:buSzPts val="800"/>
              <a:buFont typeface="Arial"/>
              <a:buNone/>
            </a:pPr>
            <a:r>
              <a:rPr lang="en" sz="800" b="0" i="0" u="none" strike="noStrike" cap="none">
                <a:solidFill>
                  <a:srgbClr val="7F7F7F"/>
                </a:solidFill>
                <a:latin typeface="Arial"/>
                <a:ea typeface="Arial"/>
                <a:cs typeface="Arial"/>
                <a:sym typeface="Arial"/>
              </a:rPr>
              <a:t>Splunk, Splunk&gt;, Data-to-Everything, D2E and Turn Data Into Doing are trademarks and registered trademarks of Splunk Inc. in the United States and other countries. All other brand names, product names or trademarks belong to their respective owners. © 2021 Splunk Inc. All rights reserved.</a:t>
            </a:r>
            <a:endParaRPr/>
          </a:p>
        </p:txBody>
      </p:sp>
      <p:sp>
        <p:nvSpPr>
          <p:cNvPr id="808" name="Google Shape;808;gebcc1785b2_0_976"/>
          <p:cNvSpPr txBox="1"/>
          <p:nvPr/>
        </p:nvSpPr>
        <p:spPr>
          <a:xfrm>
            <a:off x="685799" y="817029"/>
            <a:ext cx="3140700" cy="15513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None/>
            </a:pPr>
            <a:r>
              <a:rPr lang="en" sz="4200" b="1">
                <a:solidFill>
                  <a:schemeClr val="dk1"/>
                </a:solidFill>
                <a:latin typeface="Arial"/>
                <a:ea typeface="Arial"/>
                <a:cs typeface="Arial"/>
                <a:sym typeface="Arial"/>
              </a:rPr>
              <a:t>Forward-</a:t>
            </a:r>
            <a:endParaRPr/>
          </a:p>
          <a:p>
            <a:pPr marL="0" marR="0" lvl="0" indent="0" algn="l" rtl="0">
              <a:lnSpc>
                <a:spcPct val="80000"/>
              </a:lnSpc>
              <a:spcBef>
                <a:spcPts val="0"/>
              </a:spcBef>
              <a:spcAft>
                <a:spcPts val="0"/>
              </a:spcAft>
              <a:buNone/>
            </a:pPr>
            <a:r>
              <a:rPr lang="en" sz="4200" b="1">
                <a:solidFill>
                  <a:schemeClr val="dk1"/>
                </a:solidFill>
                <a:latin typeface="Arial"/>
                <a:ea typeface="Arial"/>
                <a:cs typeface="Arial"/>
                <a:sym typeface="Arial"/>
              </a:rPr>
              <a:t>Looking</a:t>
            </a:r>
            <a:endParaRPr/>
          </a:p>
          <a:p>
            <a:pPr marL="0" marR="0" lvl="0" indent="0" algn="l" rtl="0">
              <a:lnSpc>
                <a:spcPct val="80000"/>
              </a:lnSpc>
              <a:spcBef>
                <a:spcPts val="0"/>
              </a:spcBef>
              <a:spcAft>
                <a:spcPts val="0"/>
              </a:spcAft>
              <a:buNone/>
            </a:pPr>
            <a:r>
              <a:rPr lang="en" sz="4200" b="1">
                <a:solidFill>
                  <a:schemeClr val="dk1"/>
                </a:solidFill>
                <a:latin typeface="Arial"/>
                <a:ea typeface="Arial"/>
                <a:cs typeface="Arial"/>
                <a:sym typeface="Arial"/>
              </a:rPr>
              <a:t>Statements</a:t>
            </a:r>
            <a:endParaRPr/>
          </a:p>
        </p:txBody>
      </p:sp>
      <p:pic>
        <p:nvPicPr>
          <p:cNvPr id="809" name="Google Shape;809;gebcc1785b2_0_97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9768417" y="6398745"/>
            <a:ext cx="1737781" cy="23271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matchingName="Thank You">
  <p:cSld name="Thank You">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810"/>
        <p:cNvGrpSpPr/>
        <p:nvPr/>
      </p:nvGrpSpPr>
      <p:grpSpPr>
        <a:xfrm>
          <a:off x="0" y="0"/>
          <a:ext cx="0" cy="0"/>
          <a:chOff x="0" y="0"/>
          <a:chExt cx="0" cy="0"/>
        </a:xfrm>
      </p:grpSpPr>
      <p:pic>
        <p:nvPicPr>
          <p:cNvPr id="811" name="Google Shape;811;gebcc1785b2_0_98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9768417" y="6398745"/>
            <a:ext cx="1737781" cy="232711"/>
          </a:xfrm>
          <a:prstGeom prst="rect">
            <a:avLst/>
          </a:prstGeom>
          <a:noFill/>
          <a:ln>
            <a:noFill/>
          </a:ln>
        </p:spPr>
      </p:pic>
      <p:sp>
        <p:nvSpPr>
          <p:cNvPr id="812" name="Google Shape;812;gebcc1785b2_0_980"/>
          <p:cNvSpPr txBox="1">
            <a:spLocks noGrp="1"/>
          </p:cNvSpPr>
          <p:nvPr>
            <p:ph type="body" idx="1"/>
          </p:nvPr>
        </p:nvSpPr>
        <p:spPr>
          <a:xfrm>
            <a:off x="685799" y="812801"/>
            <a:ext cx="10820400" cy="2370900"/>
          </a:xfrm>
          <a:prstGeom prst="rect">
            <a:avLst/>
          </a:prstGeom>
          <a:noFill/>
          <a:ln>
            <a:noFill/>
          </a:ln>
        </p:spPr>
        <p:txBody>
          <a:bodyPr spcFirstLastPara="1" wrap="square" lIns="0" tIns="0" rIns="0" bIns="0" anchor="ctr" anchorCtr="0">
            <a:noAutofit/>
          </a:bodyPr>
          <a:lstStyle>
            <a:lvl1pPr marL="457200" lvl="0" indent="-787400" algn="ctr" rtl="0">
              <a:lnSpc>
                <a:spcPct val="80000"/>
              </a:lnSpc>
              <a:spcBef>
                <a:spcPts val="1200"/>
              </a:spcBef>
              <a:spcAft>
                <a:spcPts val="0"/>
              </a:spcAft>
              <a:buClr>
                <a:schemeClr val="dk1"/>
              </a:buClr>
              <a:buSzPts val="8800"/>
              <a:buFont typeface="Arial"/>
              <a:buChar char="​"/>
              <a:defRPr sz="8800" b="1">
                <a:solidFill>
                  <a:schemeClr val="dk1"/>
                </a:solidFill>
                <a:latin typeface="Arial"/>
                <a:ea typeface="Arial"/>
                <a:cs typeface="Arial"/>
                <a:sym typeface="Arial"/>
              </a:defRPr>
            </a:lvl1pPr>
            <a:lvl2pPr marL="914400" lvl="1" indent="-431800" algn="ctr" rtl="0">
              <a:lnSpc>
                <a:spcPct val="83000"/>
              </a:lnSpc>
              <a:spcBef>
                <a:spcPts val="800"/>
              </a:spcBef>
              <a:spcAft>
                <a:spcPts val="0"/>
              </a:spcAft>
              <a:buSzPts val="3200"/>
              <a:buFont typeface="Arial"/>
              <a:buChar char="​"/>
              <a:defRPr sz="3200" b="0">
                <a:solidFill>
                  <a:schemeClr val="dk2"/>
                </a:solidFill>
                <a:latin typeface="Arial"/>
                <a:ea typeface="Arial"/>
                <a:cs typeface="Arial"/>
                <a:sym typeface="Arial"/>
              </a:defRPr>
            </a:lvl2pPr>
            <a:lvl3pPr marL="1371600" lvl="2" indent="-381000" algn="ctr" rtl="0">
              <a:lnSpc>
                <a:spcPct val="83000"/>
              </a:lnSpc>
              <a:spcBef>
                <a:spcPts val="1200"/>
              </a:spcBef>
              <a:spcAft>
                <a:spcPts val="0"/>
              </a:spcAft>
              <a:buClr>
                <a:schemeClr val="dk1"/>
              </a:buClr>
              <a:buSzPts val="2400"/>
              <a:buFont typeface="Arial"/>
              <a:buChar char="​"/>
              <a:defRPr sz="2400" b="0">
                <a:solidFill>
                  <a:schemeClr val="dk1"/>
                </a:solidFill>
                <a:latin typeface="Arial"/>
                <a:ea typeface="Arial"/>
                <a:cs typeface="Arial"/>
                <a:sym typeface="Arial"/>
              </a:defRPr>
            </a:lvl3pPr>
            <a:lvl4pPr marL="1828800" lvl="3" indent="-381000" algn="ctr" rtl="0">
              <a:lnSpc>
                <a:spcPct val="83000"/>
              </a:lnSpc>
              <a:spcBef>
                <a:spcPts val="1200"/>
              </a:spcBef>
              <a:spcAft>
                <a:spcPts val="0"/>
              </a:spcAft>
              <a:buClr>
                <a:schemeClr val="dk1"/>
              </a:buClr>
              <a:buSzPts val="2400"/>
              <a:buFont typeface="Arial"/>
              <a:buChar char="​"/>
              <a:defRPr sz="2400" b="0">
                <a:solidFill>
                  <a:schemeClr val="dk1"/>
                </a:solidFill>
                <a:latin typeface="Arial"/>
                <a:ea typeface="Arial"/>
                <a:cs typeface="Arial"/>
                <a:sym typeface="Arial"/>
              </a:defRPr>
            </a:lvl4pPr>
            <a:lvl5pPr marL="2286000" lvl="4" indent="-381000" algn="ctr" rtl="0">
              <a:lnSpc>
                <a:spcPct val="83000"/>
              </a:lnSpc>
              <a:spcBef>
                <a:spcPts val="1200"/>
              </a:spcBef>
              <a:spcAft>
                <a:spcPts val="0"/>
              </a:spcAft>
              <a:buClr>
                <a:schemeClr val="dk1"/>
              </a:buClr>
              <a:buSzPts val="2400"/>
              <a:buFont typeface="Arial"/>
              <a:buChar char="​"/>
              <a:defRPr sz="2400" b="0">
                <a:solidFill>
                  <a:schemeClr val="dk1"/>
                </a:solidFill>
                <a:latin typeface="Arial"/>
                <a:ea typeface="Arial"/>
                <a:cs typeface="Arial"/>
                <a:sym typeface="Arial"/>
              </a:defRPr>
            </a:lvl5pPr>
            <a:lvl6pPr marL="2743200" lvl="5" indent="-381000" algn="ctr" rtl="0">
              <a:lnSpc>
                <a:spcPct val="83000"/>
              </a:lnSpc>
              <a:spcBef>
                <a:spcPts val="1200"/>
              </a:spcBef>
              <a:spcAft>
                <a:spcPts val="0"/>
              </a:spcAft>
              <a:buClr>
                <a:schemeClr val="dk1"/>
              </a:buClr>
              <a:buSzPts val="2400"/>
              <a:buFont typeface="Arial"/>
              <a:buChar char="​"/>
              <a:defRPr sz="2400" b="0">
                <a:solidFill>
                  <a:schemeClr val="dk1"/>
                </a:solidFill>
                <a:latin typeface="Arial"/>
                <a:ea typeface="Arial"/>
                <a:cs typeface="Arial"/>
                <a:sym typeface="Arial"/>
              </a:defRPr>
            </a:lvl6pPr>
            <a:lvl7pPr marL="3200400" lvl="6" indent="-381000" algn="ctr" rtl="0">
              <a:lnSpc>
                <a:spcPct val="83000"/>
              </a:lnSpc>
              <a:spcBef>
                <a:spcPts val="1200"/>
              </a:spcBef>
              <a:spcAft>
                <a:spcPts val="0"/>
              </a:spcAft>
              <a:buSzPts val="2400"/>
              <a:buFont typeface="Arial"/>
              <a:buChar char="​"/>
              <a:defRPr sz="2400" b="0">
                <a:solidFill>
                  <a:schemeClr val="dk1"/>
                </a:solidFill>
                <a:latin typeface="Arial"/>
                <a:ea typeface="Arial"/>
                <a:cs typeface="Arial"/>
                <a:sym typeface="Arial"/>
              </a:defRPr>
            </a:lvl7pPr>
            <a:lvl8pPr marL="3657600" lvl="7" indent="-381000" algn="ctr" rtl="0">
              <a:lnSpc>
                <a:spcPct val="83000"/>
              </a:lnSpc>
              <a:spcBef>
                <a:spcPts val="1200"/>
              </a:spcBef>
              <a:spcAft>
                <a:spcPts val="0"/>
              </a:spcAft>
              <a:buClr>
                <a:schemeClr val="dk1"/>
              </a:buClr>
              <a:buSzPts val="2400"/>
              <a:buFont typeface="Arial"/>
              <a:buChar char="​"/>
              <a:defRPr sz="2400" b="0">
                <a:solidFill>
                  <a:schemeClr val="dk1"/>
                </a:solidFill>
                <a:latin typeface="Arial"/>
                <a:ea typeface="Arial"/>
                <a:cs typeface="Arial"/>
                <a:sym typeface="Arial"/>
              </a:defRPr>
            </a:lvl8pPr>
            <a:lvl9pPr marL="4114800" lvl="8" indent="-381000" algn="ctr" rtl="0">
              <a:lnSpc>
                <a:spcPct val="83000"/>
              </a:lnSpc>
              <a:spcBef>
                <a:spcPts val="1200"/>
              </a:spcBef>
              <a:spcAft>
                <a:spcPts val="1200"/>
              </a:spcAft>
              <a:buClr>
                <a:schemeClr val="dk1"/>
              </a:buClr>
              <a:buSzPts val="2400"/>
              <a:buFont typeface="Arial"/>
              <a:buChar char="​"/>
              <a:defRPr sz="2400" b="0">
                <a:solidFill>
                  <a:schemeClr val="dk1"/>
                </a:solidFill>
                <a:latin typeface="Arial"/>
                <a:ea typeface="Arial"/>
                <a:cs typeface="Arial"/>
                <a:sym typeface="Arial"/>
              </a:defRPr>
            </a:lvl9pPr>
          </a:lstStyle>
          <a:p>
            <a:endParaRPr/>
          </a:p>
        </p:txBody>
      </p:sp>
      <p:sp>
        <p:nvSpPr>
          <p:cNvPr id="813" name="Google Shape;813;gebcc1785b2_0_980"/>
          <p:cNvSpPr/>
          <p:nvPr/>
        </p:nvSpPr>
        <p:spPr>
          <a:xfrm>
            <a:off x="10853492" y="44676"/>
            <a:ext cx="1338600" cy="1818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700" b="0" i="0">
                <a:solidFill>
                  <a:schemeClr val="dk2"/>
                </a:solidFill>
                <a:latin typeface="Arial"/>
                <a:ea typeface="Arial"/>
                <a:cs typeface="Arial"/>
                <a:sym typeface="Arial"/>
              </a:rPr>
              <a:t>© 2021 SPLUNK INC.</a:t>
            </a:r>
            <a:endParaRPr sz="700">
              <a:solidFill>
                <a:schemeClr val="dk2"/>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Fixed-Width Type">
  <p:cSld name="Fixed-Width Type">
    <p:bg>
      <p:bgPr>
        <a:solidFill>
          <a:schemeClr val="lt1"/>
        </a:solidFill>
        <a:effectLst/>
      </p:bgPr>
    </p:bg>
    <p:spTree>
      <p:nvGrpSpPr>
        <p:cNvPr id="1" name="Shape 814"/>
        <p:cNvGrpSpPr/>
        <p:nvPr/>
      </p:nvGrpSpPr>
      <p:grpSpPr>
        <a:xfrm>
          <a:off x="0" y="0"/>
          <a:ext cx="0" cy="0"/>
          <a:chOff x="0" y="0"/>
          <a:chExt cx="0" cy="0"/>
        </a:xfrm>
      </p:grpSpPr>
      <p:sp>
        <p:nvSpPr>
          <p:cNvPr id="815" name="Google Shape;815;gebcc1785b2_0_984"/>
          <p:cNvSpPr txBox="1">
            <a:spLocks noGrp="1"/>
          </p:cNvSpPr>
          <p:nvPr>
            <p:ph type="title"/>
          </p:nvPr>
        </p:nvSpPr>
        <p:spPr>
          <a:xfrm>
            <a:off x="685800" y="521208"/>
            <a:ext cx="10817400" cy="10332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16" name="Google Shape;816;gebcc1785b2_0_984"/>
          <p:cNvSpPr txBox="1">
            <a:spLocks noGrp="1"/>
          </p:cNvSpPr>
          <p:nvPr>
            <p:ph type="body" idx="1"/>
          </p:nvPr>
        </p:nvSpPr>
        <p:spPr>
          <a:xfrm>
            <a:off x="685800" y="1592812"/>
            <a:ext cx="10820400" cy="281100"/>
          </a:xfrm>
          <a:prstGeom prst="rect">
            <a:avLst/>
          </a:prstGeom>
          <a:noFill/>
          <a:ln>
            <a:noFill/>
          </a:ln>
        </p:spPr>
        <p:txBody>
          <a:bodyPr spcFirstLastPara="1" wrap="square" lIns="0" tIns="0" rIns="0" bIns="0" anchor="t" anchorCtr="0">
            <a:noAutofit/>
          </a:bodyPr>
          <a:lstStyle>
            <a:lvl1pPr marL="457200" lvl="0" indent="-228600" algn="l" rtl="0">
              <a:lnSpc>
                <a:spcPct val="83000"/>
              </a:lnSpc>
              <a:spcBef>
                <a:spcPts val="0"/>
              </a:spcBef>
              <a:spcAft>
                <a:spcPts val="0"/>
              </a:spcAft>
              <a:buClr>
                <a:schemeClr val="dk2"/>
              </a:buClr>
              <a:buSzPts val="2200"/>
              <a:buNone/>
              <a:defRPr sz="2200" b="0">
                <a:solidFill>
                  <a:schemeClr val="dk2"/>
                </a:solidFill>
                <a:latin typeface="Arial"/>
                <a:ea typeface="Arial"/>
                <a:cs typeface="Arial"/>
                <a:sym typeface="Arial"/>
              </a:defRPr>
            </a:lvl1pPr>
            <a:lvl2pPr marL="914400" lvl="1" indent="-228600" algn="l" rtl="0">
              <a:lnSpc>
                <a:spcPct val="90000"/>
              </a:lnSpc>
              <a:spcBef>
                <a:spcPts val="400"/>
              </a:spcBef>
              <a:spcAft>
                <a:spcPts val="0"/>
              </a:spcAft>
              <a:buSzPts val="2000"/>
              <a:buNone/>
              <a:defRPr sz="2000" b="1"/>
            </a:lvl2pPr>
            <a:lvl3pPr marL="1371600" lvl="2" indent="-228600" algn="l" rtl="0">
              <a:lnSpc>
                <a:spcPct val="85000"/>
              </a:lnSpc>
              <a:spcBef>
                <a:spcPts val="400"/>
              </a:spcBef>
              <a:spcAft>
                <a:spcPts val="0"/>
              </a:spcAft>
              <a:buClr>
                <a:schemeClr val="dk1"/>
              </a:buClr>
              <a:buSzPts val="1800"/>
              <a:buNone/>
              <a:defRPr sz="1800" b="1"/>
            </a:lvl3pPr>
            <a:lvl4pPr marL="1828800" lvl="3" indent="-228600" algn="l" rtl="0">
              <a:lnSpc>
                <a:spcPct val="90000"/>
              </a:lnSpc>
              <a:spcBef>
                <a:spcPts val="1200"/>
              </a:spcBef>
              <a:spcAft>
                <a:spcPts val="0"/>
              </a:spcAft>
              <a:buClr>
                <a:schemeClr val="dk1"/>
              </a:buClr>
              <a:buSzPts val="1600"/>
              <a:buNone/>
              <a:defRPr sz="1600" b="1"/>
            </a:lvl4pPr>
            <a:lvl5pPr marL="2286000" lvl="4" indent="-228600" algn="l" rtl="0">
              <a:lnSpc>
                <a:spcPct val="90000"/>
              </a:lnSpc>
              <a:spcBef>
                <a:spcPts val="0"/>
              </a:spcBef>
              <a:spcAft>
                <a:spcPts val="0"/>
              </a:spcAft>
              <a:buClr>
                <a:schemeClr val="accent1"/>
              </a:buClr>
              <a:buSzPts val="1600"/>
              <a:buNone/>
              <a:defRPr sz="1600" b="1"/>
            </a:lvl5pPr>
            <a:lvl6pPr marL="2743200" lvl="5" indent="-228600" algn="l" rtl="0">
              <a:lnSpc>
                <a:spcPct val="120000"/>
              </a:lnSpc>
              <a:spcBef>
                <a:spcPts val="800"/>
              </a:spcBef>
              <a:spcAft>
                <a:spcPts val="0"/>
              </a:spcAft>
              <a:buClr>
                <a:schemeClr val="dk1"/>
              </a:buClr>
              <a:buSzPts val="1600"/>
              <a:buNone/>
              <a:defRPr sz="1600" b="1"/>
            </a:lvl6pPr>
            <a:lvl7pPr marL="3200400" lvl="6" indent="-228600" algn="l" rtl="0">
              <a:lnSpc>
                <a:spcPct val="85000"/>
              </a:lnSpc>
              <a:spcBef>
                <a:spcPts val="600"/>
              </a:spcBef>
              <a:spcAft>
                <a:spcPts val="0"/>
              </a:spcAft>
              <a:buSzPts val="1600"/>
              <a:buNone/>
              <a:defRPr sz="1600" b="1"/>
            </a:lvl7pPr>
            <a:lvl8pPr marL="3657600" lvl="7" indent="-228600" algn="l" rtl="0">
              <a:lnSpc>
                <a:spcPct val="100000"/>
              </a:lnSpc>
              <a:spcBef>
                <a:spcPts val="1200"/>
              </a:spcBef>
              <a:spcAft>
                <a:spcPts val="0"/>
              </a:spcAft>
              <a:buClr>
                <a:schemeClr val="dk1"/>
              </a:buClr>
              <a:buSzPts val="1600"/>
              <a:buNone/>
              <a:defRPr sz="1600" b="1"/>
            </a:lvl8pPr>
            <a:lvl9pPr marL="4114800" lvl="8" indent="-228600" algn="l" rtl="0">
              <a:lnSpc>
                <a:spcPct val="85000"/>
              </a:lnSpc>
              <a:spcBef>
                <a:spcPts val="600"/>
              </a:spcBef>
              <a:spcAft>
                <a:spcPts val="1200"/>
              </a:spcAft>
              <a:buClr>
                <a:schemeClr val="dk1"/>
              </a:buClr>
              <a:buSzPts val="1600"/>
              <a:buNone/>
              <a:defRPr sz="1600" b="1"/>
            </a:lvl9pPr>
          </a:lstStyle>
          <a:p>
            <a:endParaRPr/>
          </a:p>
        </p:txBody>
      </p:sp>
      <p:sp>
        <p:nvSpPr>
          <p:cNvPr id="817" name="Google Shape;817;gebcc1785b2_0_984"/>
          <p:cNvSpPr txBox="1">
            <a:spLocks noGrp="1"/>
          </p:cNvSpPr>
          <p:nvPr>
            <p:ph type="body" idx="2"/>
          </p:nvPr>
        </p:nvSpPr>
        <p:spPr>
          <a:xfrm>
            <a:off x="685801" y="2368296"/>
            <a:ext cx="10817400" cy="4085700"/>
          </a:xfrm>
          <a:prstGeom prst="rect">
            <a:avLst/>
          </a:prstGeom>
          <a:noFill/>
          <a:ln>
            <a:noFill/>
          </a:ln>
        </p:spPr>
        <p:txBody>
          <a:bodyPr spcFirstLastPara="1" wrap="square" lIns="0" tIns="0" rIns="0" bIns="0" anchor="t" anchorCtr="0">
            <a:noAutofit/>
          </a:bodyPr>
          <a:lstStyle>
            <a:lvl1pPr marL="457200" lvl="0" indent="-355600" algn="l" rtl="0">
              <a:lnSpc>
                <a:spcPct val="95000"/>
              </a:lnSpc>
              <a:spcBef>
                <a:spcPts val="1200"/>
              </a:spcBef>
              <a:spcAft>
                <a:spcPts val="0"/>
              </a:spcAft>
              <a:buClr>
                <a:schemeClr val="dk1"/>
              </a:buClr>
              <a:buSzPts val="2000"/>
              <a:buChar char="​"/>
              <a:defRPr sz="2000">
                <a:latin typeface="Consolas"/>
                <a:ea typeface="Consolas"/>
                <a:cs typeface="Consolas"/>
                <a:sym typeface="Consolas"/>
              </a:defRPr>
            </a:lvl1pPr>
            <a:lvl2pPr marL="914400" lvl="1" indent="-336550" algn="l" rtl="0">
              <a:lnSpc>
                <a:spcPct val="90000"/>
              </a:lnSpc>
              <a:spcBef>
                <a:spcPts val="400"/>
              </a:spcBef>
              <a:spcAft>
                <a:spcPts val="0"/>
              </a:spcAft>
              <a:buSzPts val="1700"/>
              <a:buChar char="•"/>
              <a:defRPr sz="1700">
                <a:latin typeface="Consolas"/>
                <a:ea typeface="Consolas"/>
                <a:cs typeface="Consolas"/>
                <a:sym typeface="Consolas"/>
              </a:defRPr>
            </a:lvl2pPr>
            <a:lvl3pPr marL="1371600" lvl="2" indent="-311150" algn="l" rtl="0">
              <a:lnSpc>
                <a:spcPct val="85000"/>
              </a:lnSpc>
              <a:spcBef>
                <a:spcPts val="400"/>
              </a:spcBef>
              <a:spcAft>
                <a:spcPts val="0"/>
              </a:spcAft>
              <a:buClr>
                <a:schemeClr val="dk1"/>
              </a:buClr>
              <a:buSzPts val="1300"/>
              <a:buChar char="–"/>
              <a:defRPr sz="1300">
                <a:latin typeface="Consolas"/>
                <a:ea typeface="Consolas"/>
                <a:cs typeface="Consolas"/>
                <a:sym typeface="Consolas"/>
              </a:defRPr>
            </a:lvl3pPr>
            <a:lvl4pPr marL="1828800" lvl="3" indent="-355600" algn="l" rtl="0">
              <a:lnSpc>
                <a:spcPct val="90000"/>
              </a:lnSpc>
              <a:spcBef>
                <a:spcPts val="1200"/>
              </a:spcBef>
              <a:spcAft>
                <a:spcPts val="0"/>
              </a:spcAft>
              <a:buClr>
                <a:schemeClr val="dk1"/>
              </a:buClr>
              <a:buSzPts val="2000"/>
              <a:buChar char="​"/>
              <a:defRPr>
                <a:latin typeface="Consolas"/>
                <a:ea typeface="Consolas"/>
                <a:cs typeface="Consolas"/>
                <a:sym typeface="Consolas"/>
              </a:defRPr>
            </a:lvl4pPr>
            <a:lvl5pPr marL="2286000" lvl="4" indent="-228600" algn="l" rtl="0">
              <a:lnSpc>
                <a:spcPct val="90000"/>
              </a:lnSpc>
              <a:spcBef>
                <a:spcPts val="0"/>
              </a:spcBef>
              <a:spcAft>
                <a:spcPts val="0"/>
              </a:spcAft>
              <a:buClr>
                <a:schemeClr val="accent1"/>
              </a:buClr>
              <a:buSzPts val="1400"/>
              <a:buNone/>
              <a:defRPr>
                <a:latin typeface="Consolas"/>
                <a:ea typeface="Consolas"/>
                <a:cs typeface="Consolas"/>
                <a:sym typeface="Consolas"/>
              </a:defRPr>
            </a:lvl5pPr>
            <a:lvl6pPr marL="2743200" lvl="5" indent="-342900" algn="l" rtl="0">
              <a:lnSpc>
                <a:spcPct val="120000"/>
              </a:lnSpc>
              <a:spcBef>
                <a:spcPts val="800"/>
              </a:spcBef>
              <a:spcAft>
                <a:spcPts val="0"/>
              </a:spcAft>
              <a:buClr>
                <a:schemeClr val="dk1"/>
              </a:buClr>
              <a:buSzPts val="1800"/>
              <a:buChar char="​"/>
              <a:defRPr/>
            </a:lvl6pPr>
            <a:lvl7pPr marL="3200400" lvl="6" indent="-342900" algn="l" rtl="0">
              <a:lnSpc>
                <a:spcPct val="85000"/>
              </a:lnSpc>
              <a:spcBef>
                <a:spcPts val="600"/>
              </a:spcBef>
              <a:spcAft>
                <a:spcPts val="0"/>
              </a:spcAft>
              <a:buSzPts val="1800"/>
              <a:buChar char="•"/>
              <a:defRPr/>
            </a:lvl7pPr>
            <a:lvl8pPr marL="3657600" lvl="7" indent="-342900" algn="l" rtl="0">
              <a:lnSpc>
                <a:spcPct val="100000"/>
              </a:lnSpc>
              <a:spcBef>
                <a:spcPts val="1200"/>
              </a:spcBef>
              <a:spcAft>
                <a:spcPts val="0"/>
              </a:spcAft>
              <a:buClr>
                <a:schemeClr val="dk1"/>
              </a:buClr>
              <a:buSzPts val="1800"/>
              <a:buChar char="“"/>
              <a:defRPr/>
            </a:lvl8pPr>
            <a:lvl9pPr marL="4114800" lvl="8" indent="-342900" algn="l" rtl="0">
              <a:lnSpc>
                <a:spcPct val="85000"/>
              </a:lnSpc>
              <a:spcBef>
                <a:spcPts val="600"/>
              </a:spcBef>
              <a:spcAft>
                <a:spcPts val="120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20.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2.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9" Type="http://schemas.openxmlformats.org/officeDocument/2006/relationships/slideLayout" Target="../slideLayouts/slideLayout94.xml"/><Relationship Id="rId21" Type="http://schemas.openxmlformats.org/officeDocument/2006/relationships/slideLayout" Target="../slideLayouts/slideLayout76.xml"/><Relationship Id="rId34" Type="http://schemas.openxmlformats.org/officeDocument/2006/relationships/slideLayout" Target="../slideLayouts/slideLayout89.xml"/><Relationship Id="rId42" Type="http://schemas.openxmlformats.org/officeDocument/2006/relationships/slideLayout" Target="../slideLayouts/slideLayout97.xml"/><Relationship Id="rId47" Type="http://schemas.openxmlformats.org/officeDocument/2006/relationships/theme" Target="../theme/theme3.xml"/><Relationship Id="rId7" Type="http://schemas.openxmlformats.org/officeDocument/2006/relationships/slideLayout" Target="../slideLayouts/slideLayout6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9" Type="http://schemas.openxmlformats.org/officeDocument/2006/relationships/slideLayout" Target="../slideLayouts/slideLayout84.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32" Type="http://schemas.openxmlformats.org/officeDocument/2006/relationships/slideLayout" Target="../slideLayouts/slideLayout87.xml"/><Relationship Id="rId37" Type="http://schemas.openxmlformats.org/officeDocument/2006/relationships/slideLayout" Target="../slideLayouts/slideLayout92.xml"/><Relationship Id="rId40" Type="http://schemas.openxmlformats.org/officeDocument/2006/relationships/slideLayout" Target="../slideLayouts/slideLayout95.xml"/><Relationship Id="rId45" Type="http://schemas.openxmlformats.org/officeDocument/2006/relationships/slideLayout" Target="../slideLayouts/slideLayout100.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36" Type="http://schemas.openxmlformats.org/officeDocument/2006/relationships/slideLayout" Target="../slideLayouts/slideLayout91.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31" Type="http://schemas.openxmlformats.org/officeDocument/2006/relationships/slideLayout" Target="../slideLayouts/slideLayout86.xml"/><Relationship Id="rId44" Type="http://schemas.openxmlformats.org/officeDocument/2006/relationships/slideLayout" Target="../slideLayouts/slideLayout99.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30" Type="http://schemas.openxmlformats.org/officeDocument/2006/relationships/slideLayout" Target="../slideLayouts/slideLayout85.xml"/><Relationship Id="rId35" Type="http://schemas.openxmlformats.org/officeDocument/2006/relationships/slideLayout" Target="../slideLayouts/slideLayout90.xml"/><Relationship Id="rId43" Type="http://schemas.openxmlformats.org/officeDocument/2006/relationships/slideLayout" Target="../slideLayouts/slideLayout98.xml"/><Relationship Id="rId48" Type="http://schemas.openxmlformats.org/officeDocument/2006/relationships/image" Target="../media/image1.png"/><Relationship Id="rId8" Type="http://schemas.openxmlformats.org/officeDocument/2006/relationships/slideLayout" Target="../slideLayouts/slideLayout63.xml"/><Relationship Id="rId3" Type="http://schemas.openxmlformats.org/officeDocument/2006/relationships/slideLayout" Target="../slideLayouts/slideLayout58.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33" Type="http://schemas.openxmlformats.org/officeDocument/2006/relationships/slideLayout" Target="../slideLayouts/slideLayout88.xml"/><Relationship Id="rId38" Type="http://schemas.openxmlformats.org/officeDocument/2006/relationships/slideLayout" Target="../slideLayouts/slideLayout93.xml"/><Relationship Id="rId46" Type="http://schemas.openxmlformats.org/officeDocument/2006/relationships/slideLayout" Target="../slideLayouts/slideLayout101.xml"/><Relationship Id="rId20" Type="http://schemas.openxmlformats.org/officeDocument/2006/relationships/slideLayout" Target="../slideLayouts/slideLayout75.xml"/><Relationship Id="rId41" Type="http://schemas.openxmlformats.org/officeDocument/2006/relationships/slideLayout" Target="../slideLayouts/slideLayout9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9"/>
          <p:cNvSpPr txBox="1">
            <a:spLocks noGrp="1"/>
          </p:cNvSpPr>
          <p:nvPr>
            <p:ph type="title"/>
          </p:nvPr>
        </p:nvSpPr>
        <p:spPr>
          <a:xfrm>
            <a:off x="685800" y="521208"/>
            <a:ext cx="10817400" cy="1033200"/>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Clr>
                <a:schemeClr val="dk1"/>
              </a:buClr>
              <a:buSzPts val="4200"/>
              <a:buFont typeface="Arial"/>
              <a:buNone/>
              <a:defRPr sz="42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9"/>
          <p:cNvSpPr txBox="1">
            <a:spLocks noGrp="1"/>
          </p:cNvSpPr>
          <p:nvPr>
            <p:ph type="body" idx="1"/>
          </p:nvPr>
        </p:nvSpPr>
        <p:spPr>
          <a:xfrm>
            <a:off x="685800" y="2368296"/>
            <a:ext cx="10817400" cy="3804000"/>
          </a:xfrm>
          <a:prstGeom prst="rect">
            <a:avLst/>
          </a:prstGeom>
          <a:noFill/>
          <a:ln>
            <a:noFill/>
          </a:ln>
        </p:spPr>
        <p:txBody>
          <a:bodyPr spcFirstLastPara="1" wrap="square" lIns="0" tIns="0" rIns="0" bIns="0" anchor="t" anchorCtr="0">
            <a:noAutofit/>
          </a:bodyPr>
          <a:lstStyle>
            <a:lvl1pPr marL="457200" marR="0" lvl="0" indent="-368300" algn="l" rtl="0">
              <a:lnSpc>
                <a:spcPct val="95000"/>
              </a:lnSpc>
              <a:spcBef>
                <a:spcPts val="12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accent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17500" algn="l" rtl="0">
              <a:lnSpc>
                <a:spcPct val="85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55600" algn="l" rtl="0">
              <a:lnSpc>
                <a:spcPct val="90000"/>
              </a:lnSpc>
              <a:spcBef>
                <a:spcPts val="1200"/>
              </a:spcBef>
              <a:spcAft>
                <a:spcPts val="0"/>
              </a:spcAft>
              <a:buClr>
                <a:schemeClr val="dk1"/>
              </a:buClr>
              <a:buSzPts val="2000"/>
              <a:buFont typeface="Arial"/>
              <a:buChar char="​"/>
              <a:defRPr sz="2000" b="1" i="0" u="none" strike="noStrike" cap="none">
                <a:solidFill>
                  <a:schemeClr val="dk1"/>
                </a:solidFill>
                <a:latin typeface="Arial"/>
                <a:ea typeface="Arial"/>
                <a:cs typeface="Arial"/>
                <a:sym typeface="Arial"/>
              </a:defRPr>
            </a:lvl4pPr>
            <a:lvl5pPr marL="2286000" marR="0" lvl="4" indent="-228600" algn="l" rtl="0">
              <a:lnSpc>
                <a:spcPct val="9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317500" algn="l" rtl="0">
              <a:lnSpc>
                <a:spcPct val="12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04800" algn="l" rtl="0">
              <a:lnSpc>
                <a:spcPct val="85000"/>
              </a:lnSpc>
              <a:spcBef>
                <a:spcPts val="600"/>
              </a:spcBef>
              <a:spcAft>
                <a:spcPts val="0"/>
              </a:spcAft>
              <a:buClr>
                <a:schemeClr val="accent4"/>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68300" algn="l" rtl="0">
              <a:lnSpc>
                <a:spcPct val="100000"/>
              </a:lnSpc>
              <a:spcBef>
                <a:spcPts val="12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8pPr>
            <a:lvl9pPr marL="4114800" marR="0" lvl="8" indent="-317500" algn="l" rtl="0">
              <a:lnSpc>
                <a:spcPct val="85000"/>
              </a:lnSpc>
              <a:spcBef>
                <a:spcPts val="600"/>
              </a:spcBef>
              <a:spcAft>
                <a:spcPts val="1200"/>
              </a:spcAft>
              <a:buClr>
                <a:schemeClr val="dk1"/>
              </a:buClr>
              <a:buSzPts val="1400"/>
              <a:buFont typeface="Arial"/>
              <a:buChar char="​"/>
              <a:defRPr sz="1400" b="1" i="0" u="none" strike="noStrike" cap="none">
                <a:solidFill>
                  <a:schemeClr val="dk1"/>
                </a:solidFill>
                <a:latin typeface="Arial"/>
                <a:ea typeface="Arial"/>
                <a:cs typeface="Arial"/>
                <a:sym typeface="Arial"/>
              </a:defRPr>
            </a:lvl9pPr>
          </a:lstStyle>
          <a:p>
            <a:endParaRPr/>
          </a:p>
        </p:txBody>
      </p:sp>
      <p:sp>
        <p:nvSpPr>
          <p:cNvPr id="12" name="Google Shape;12;p29"/>
          <p:cNvSpPr/>
          <p:nvPr/>
        </p:nvSpPr>
        <p:spPr>
          <a:xfrm>
            <a:off x="10863754" y="267363"/>
            <a:ext cx="1338600" cy="181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700"/>
              <a:buFont typeface="Arial"/>
              <a:buNone/>
            </a:pPr>
            <a:r>
              <a:rPr lang="en" sz="700" b="0" i="0" u="none" strike="noStrike" cap="none">
                <a:solidFill>
                  <a:schemeClr val="dk2"/>
                </a:solidFill>
                <a:latin typeface="Arial"/>
                <a:ea typeface="Arial"/>
                <a:cs typeface="Arial"/>
                <a:sym typeface="Arial"/>
              </a:rPr>
              <a:t>© 2021 SPLUNK INC.</a:t>
            </a:r>
            <a:endParaRPr sz="700" b="0" i="0" u="none" strike="noStrike" cap="none">
              <a:solidFill>
                <a:schemeClr val="dk2"/>
              </a:solidFill>
              <a:latin typeface="Arial"/>
              <a:ea typeface="Arial"/>
              <a:cs typeface="Arial"/>
              <a:sym typeface="Arial"/>
            </a:endParaRPr>
          </a:p>
        </p:txBody>
      </p:sp>
      <p:pic>
        <p:nvPicPr>
          <p:cNvPr id="13" name="Google Shape;13;p29"/>
          <p:cNvPicPr preferRelativeResize="0"/>
          <p:nvPr/>
        </p:nvPicPr>
        <p:blipFill rotWithShape="1">
          <a:blip r:embed="rId46" cstate="screen">
            <a:alphaModFix/>
            <a:extLst>
              <a:ext uri="{28A0092B-C50C-407E-A947-70E740481C1C}">
                <a14:useLocalDpi xmlns:a14="http://schemas.microsoft.com/office/drawing/2010/main"/>
              </a:ext>
            </a:extLst>
          </a:blip>
          <a:srcRect/>
          <a:stretch/>
        </p:blipFill>
        <p:spPr>
          <a:xfrm>
            <a:off x="9768417" y="6398745"/>
            <a:ext cx="1737781" cy="232711"/>
          </a:xfrm>
          <a:prstGeom prst="rect">
            <a:avLst/>
          </a:prstGeom>
          <a:noFill/>
          <a:ln>
            <a:noFill/>
          </a:ln>
        </p:spPr>
      </p:pic>
      <p:sp>
        <p:nvSpPr>
          <p:cNvPr id="14" name="Google Shape;14;p29"/>
          <p:cNvSpPr txBox="1"/>
          <p:nvPr/>
        </p:nvSpPr>
        <p:spPr>
          <a:xfrm>
            <a:off x="0" y="-303489"/>
            <a:ext cx="4043700" cy="153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2"/>
                </a:solidFill>
                <a:latin typeface="Arial"/>
                <a:ea typeface="Arial"/>
                <a:cs typeface="Arial"/>
                <a:sym typeface="Arial"/>
              </a:rPr>
              <a:t>Splunk Corporate Template  |  TMPLT-FY22-101</a:t>
            </a:r>
            <a:endParaRPr sz="1400" b="0" i="0" u="none" strike="noStrike" cap="none">
              <a:solidFill>
                <a:srgbClr val="000000"/>
              </a:solidFill>
              <a:latin typeface="Arial"/>
              <a:ea typeface="Arial"/>
              <a:cs typeface="Arial"/>
              <a:sym typeface="Arial"/>
            </a:endParaRPr>
          </a:p>
        </p:txBody>
      </p:sp>
      <p:sp>
        <p:nvSpPr>
          <p:cNvPr id="15" name="Google Shape;15;p29"/>
          <p:cNvSpPr/>
          <p:nvPr/>
        </p:nvSpPr>
        <p:spPr>
          <a:xfrm>
            <a:off x="3048" y="0"/>
            <a:ext cx="12189001" cy="228600"/>
          </a:xfrm>
          <a:prstGeom prst="rect">
            <a:avLst/>
          </a:prstGeom>
          <a:gradFill>
            <a:gsLst>
              <a:gs pos="0">
                <a:schemeClr val="accent6"/>
              </a:gs>
              <a:gs pos="10000">
                <a:schemeClr val="accent6"/>
              </a:gs>
              <a:gs pos="40000">
                <a:schemeClr val="accent2"/>
              </a:gs>
              <a:gs pos="80000">
                <a:schemeClr val="accent1"/>
              </a:gs>
              <a:gs pos="100000">
                <a:schemeClr val="accent1"/>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152">
          <p15:clr>
            <a:srgbClr val="F26B43"/>
          </p15:clr>
        </p15:guide>
        <p15:guide id="2" orient="horz" pos="912">
          <p15:clr>
            <a:srgbClr val="F26B43"/>
          </p15:clr>
        </p15:guide>
        <p15:guide id="3" orient="horz" pos="504">
          <p15:clr>
            <a:srgbClr val="F26B43"/>
          </p15:clr>
        </p15:guide>
        <p15:guide id="4" orient="horz" pos="144">
          <p15:clr>
            <a:srgbClr val="F26B43"/>
          </p15:clr>
        </p15:guide>
        <p15:guide id="5" orient="horz">
          <p15:clr>
            <a:srgbClr val="F26B43"/>
          </p15:clr>
        </p15:guide>
        <p15:guide id="6" orient="horz" pos="3888">
          <p15:clr>
            <a:srgbClr val="F26B43"/>
          </p15:clr>
        </p15:guide>
        <p15:guide id="7" orient="horz" pos="4320">
          <p15:clr>
            <a:srgbClr val="F26B43"/>
          </p15:clr>
        </p15:guide>
        <p15:guide id="8" pos="3624">
          <p15:clr>
            <a:srgbClr val="F26B43"/>
          </p15:clr>
        </p15:guide>
        <p15:guide id="9" pos="2232">
          <p15:clr>
            <a:srgbClr val="F26B43"/>
          </p15:clr>
        </p15:guide>
        <p15:guide id="10" pos="1800">
          <p15:clr>
            <a:srgbClr val="F26B43"/>
          </p15:clr>
        </p15:guide>
        <p15:guide id="11" pos="432">
          <p15:clr>
            <a:srgbClr val="F26B43"/>
          </p15:clr>
        </p15:guide>
        <p15:guide id="12">
          <p15:clr>
            <a:srgbClr val="F26B43"/>
          </p15:clr>
        </p15:guide>
        <p15:guide id="13" pos="4056">
          <p15:clr>
            <a:srgbClr val="F26B43"/>
          </p15:clr>
        </p15:guide>
        <p15:guide id="14" pos="5448">
          <p15:clr>
            <a:srgbClr val="F26B43"/>
          </p15:clr>
        </p15:guide>
        <p15:guide id="15" pos="5856">
          <p15:clr>
            <a:srgbClr val="F26B43"/>
          </p15:clr>
        </p15:guide>
        <p15:guide id="16" pos="7248">
          <p15:clr>
            <a:srgbClr val="F26B43"/>
          </p15:clr>
        </p15:guide>
        <p15:guide id="17" pos="7680">
          <p15:clr>
            <a:srgbClr val="F26B43"/>
          </p15:clr>
        </p15:guide>
        <p15:guide id="18" orient="horz" pos="148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6"/>
        <p:cNvGrpSpPr/>
        <p:nvPr/>
      </p:nvGrpSpPr>
      <p:grpSpPr>
        <a:xfrm>
          <a:off x="0" y="0"/>
          <a:ext cx="0" cy="0"/>
          <a:chOff x="0" y="0"/>
          <a:chExt cx="0" cy="0"/>
        </a:xfrm>
      </p:grpSpPr>
      <p:sp>
        <p:nvSpPr>
          <p:cNvPr id="357" name="Google Shape;357;gebcc1785b2_0_9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358" name="Google Shape;358;gebcc1785b2_0_94"/>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59" name="Google Shape;359;gebcc1785b2_0_9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0" name="Google Shape;360;gebcc1785b2_0_9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1" name="Google Shape;361;gebcc1785b2_0_9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pic>
        <p:nvPicPr>
          <p:cNvPr id="362" name="Google Shape;362;gebcc1785b2_0_94" descr="A screenshot of a computer&#10;&#10;Description automatically generated with medium confidence"/>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9144" y="0"/>
            <a:ext cx="12208258" cy="686714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2"/>
        <p:cNvGrpSpPr/>
        <p:nvPr/>
      </p:nvGrpSpPr>
      <p:grpSpPr>
        <a:xfrm>
          <a:off x="0" y="0"/>
          <a:ext cx="0" cy="0"/>
          <a:chOff x="0" y="0"/>
          <a:chExt cx="0" cy="0"/>
        </a:xfrm>
      </p:grpSpPr>
      <p:sp>
        <p:nvSpPr>
          <p:cNvPr id="433" name="Google Shape;433;gebcc1785b2_0_602"/>
          <p:cNvSpPr txBox="1">
            <a:spLocks noGrp="1"/>
          </p:cNvSpPr>
          <p:nvPr>
            <p:ph type="title"/>
          </p:nvPr>
        </p:nvSpPr>
        <p:spPr>
          <a:xfrm>
            <a:off x="685800" y="521208"/>
            <a:ext cx="10817400" cy="1033200"/>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Clr>
                <a:schemeClr val="dk1"/>
              </a:buClr>
              <a:buSzPts val="4200"/>
              <a:buFont typeface="Arial"/>
              <a:buNone/>
              <a:defRPr sz="4200" b="1"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434" name="Google Shape;434;gebcc1785b2_0_602"/>
          <p:cNvSpPr txBox="1">
            <a:spLocks noGrp="1"/>
          </p:cNvSpPr>
          <p:nvPr>
            <p:ph type="body" idx="1"/>
          </p:nvPr>
        </p:nvSpPr>
        <p:spPr>
          <a:xfrm>
            <a:off x="685800" y="2368296"/>
            <a:ext cx="10817400" cy="3804000"/>
          </a:xfrm>
          <a:prstGeom prst="rect">
            <a:avLst/>
          </a:prstGeom>
          <a:noFill/>
          <a:ln>
            <a:noFill/>
          </a:ln>
        </p:spPr>
        <p:txBody>
          <a:bodyPr spcFirstLastPara="1" wrap="square" lIns="0" tIns="0" rIns="0" bIns="0" anchor="t" anchorCtr="0">
            <a:noAutofit/>
          </a:bodyPr>
          <a:lstStyle>
            <a:lvl1pPr marL="457200" marR="0" lvl="0" indent="-368300" algn="l" rtl="0">
              <a:lnSpc>
                <a:spcPct val="95000"/>
              </a:lnSpc>
              <a:spcBef>
                <a:spcPts val="12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accent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17500" algn="l" rtl="0">
              <a:lnSpc>
                <a:spcPct val="85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55600" algn="l" rtl="0">
              <a:lnSpc>
                <a:spcPct val="90000"/>
              </a:lnSpc>
              <a:spcBef>
                <a:spcPts val="1200"/>
              </a:spcBef>
              <a:spcAft>
                <a:spcPts val="0"/>
              </a:spcAft>
              <a:buClr>
                <a:schemeClr val="dk1"/>
              </a:buClr>
              <a:buSzPts val="2000"/>
              <a:buFont typeface="Arial"/>
              <a:buChar char="​"/>
              <a:defRPr sz="2000" b="1" i="0" u="none" strike="noStrike" cap="none">
                <a:solidFill>
                  <a:schemeClr val="dk1"/>
                </a:solidFill>
                <a:latin typeface="Arial"/>
                <a:ea typeface="Arial"/>
                <a:cs typeface="Arial"/>
                <a:sym typeface="Arial"/>
              </a:defRPr>
            </a:lvl4pPr>
            <a:lvl5pPr marL="2286000" marR="0" lvl="4" indent="-228600" algn="l" rtl="0">
              <a:lnSpc>
                <a:spcPct val="9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317500" algn="l" rtl="0">
              <a:lnSpc>
                <a:spcPct val="12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04800" algn="l" rtl="0">
              <a:lnSpc>
                <a:spcPct val="85000"/>
              </a:lnSpc>
              <a:spcBef>
                <a:spcPts val="600"/>
              </a:spcBef>
              <a:spcAft>
                <a:spcPts val="0"/>
              </a:spcAft>
              <a:buClr>
                <a:schemeClr val="accent4"/>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68300" algn="l" rtl="0">
              <a:lnSpc>
                <a:spcPct val="100000"/>
              </a:lnSpc>
              <a:spcBef>
                <a:spcPts val="12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8pPr>
            <a:lvl9pPr marL="4114800" marR="0" lvl="8" indent="-317500" algn="l" rtl="0">
              <a:lnSpc>
                <a:spcPct val="85000"/>
              </a:lnSpc>
              <a:spcBef>
                <a:spcPts val="600"/>
              </a:spcBef>
              <a:spcAft>
                <a:spcPts val="1200"/>
              </a:spcAft>
              <a:buClr>
                <a:schemeClr val="dk1"/>
              </a:buClr>
              <a:buSzPts val="1400"/>
              <a:buFont typeface="Arial"/>
              <a:buChar char="​"/>
              <a:defRPr sz="1400" b="1" i="0" u="none" strike="noStrike" cap="none">
                <a:solidFill>
                  <a:schemeClr val="dk1"/>
                </a:solidFill>
                <a:latin typeface="Arial"/>
                <a:ea typeface="Arial"/>
                <a:cs typeface="Arial"/>
                <a:sym typeface="Arial"/>
              </a:defRPr>
            </a:lvl9pPr>
          </a:lstStyle>
          <a:p>
            <a:endParaRPr/>
          </a:p>
        </p:txBody>
      </p:sp>
      <p:sp>
        <p:nvSpPr>
          <p:cNvPr id="435" name="Google Shape;435;gebcc1785b2_0_602"/>
          <p:cNvSpPr/>
          <p:nvPr/>
        </p:nvSpPr>
        <p:spPr>
          <a:xfrm>
            <a:off x="10863754" y="267363"/>
            <a:ext cx="1338600" cy="1818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700" b="0" i="0" u="none" strike="noStrike" cap="none">
                <a:solidFill>
                  <a:schemeClr val="dk2"/>
                </a:solidFill>
                <a:latin typeface="Arial"/>
                <a:ea typeface="Arial"/>
                <a:cs typeface="Arial"/>
                <a:sym typeface="Arial"/>
              </a:rPr>
              <a:t>© 2021 SPLUNK INC.</a:t>
            </a:r>
            <a:endParaRPr sz="700" b="0" i="0" u="none" strike="noStrike" cap="none">
              <a:solidFill>
                <a:schemeClr val="dk2"/>
              </a:solidFill>
              <a:latin typeface="Arial"/>
              <a:ea typeface="Arial"/>
              <a:cs typeface="Arial"/>
              <a:sym typeface="Arial"/>
            </a:endParaRPr>
          </a:p>
        </p:txBody>
      </p:sp>
      <p:pic>
        <p:nvPicPr>
          <p:cNvPr id="436" name="Google Shape;436;gebcc1785b2_0_602"/>
          <p:cNvPicPr preferRelativeResize="0"/>
          <p:nvPr/>
        </p:nvPicPr>
        <p:blipFill rotWithShape="1">
          <a:blip r:embed="rId48" cstate="screen">
            <a:alphaModFix/>
            <a:extLst>
              <a:ext uri="{28A0092B-C50C-407E-A947-70E740481C1C}">
                <a14:useLocalDpi xmlns:a14="http://schemas.microsoft.com/office/drawing/2010/main"/>
              </a:ext>
            </a:extLst>
          </a:blip>
          <a:srcRect/>
          <a:stretch/>
        </p:blipFill>
        <p:spPr>
          <a:xfrm>
            <a:off x="9768417" y="6398745"/>
            <a:ext cx="1737781" cy="232711"/>
          </a:xfrm>
          <a:prstGeom prst="rect">
            <a:avLst/>
          </a:prstGeom>
          <a:noFill/>
          <a:ln>
            <a:noFill/>
          </a:ln>
        </p:spPr>
      </p:pic>
      <p:sp>
        <p:nvSpPr>
          <p:cNvPr id="437" name="Google Shape;437;gebcc1785b2_0_602"/>
          <p:cNvSpPr txBox="1"/>
          <p:nvPr/>
        </p:nvSpPr>
        <p:spPr>
          <a:xfrm>
            <a:off x="0" y="-303489"/>
            <a:ext cx="4043700" cy="153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1000" b="0" i="0" u="none" strike="noStrike" cap="none">
                <a:solidFill>
                  <a:schemeClr val="dk2"/>
                </a:solidFill>
                <a:latin typeface="Arial"/>
                <a:ea typeface="Arial"/>
                <a:cs typeface="Arial"/>
                <a:sym typeface="Arial"/>
              </a:rPr>
              <a:t>Splunk Corporate Template  |  TMPLT-FY22-101</a:t>
            </a:r>
            <a:endParaRPr/>
          </a:p>
        </p:txBody>
      </p:sp>
      <p:sp>
        <p:nvSpPr>
          <p:cNvPr id="438" name="Google Shape;438;gebcc1785b2_0_602"/>
          <p:cNvSpPr/>
          <p:nvPr/>
        </p:nvSpPr>
        <p:spPr>
          <a:xfrm>
            <a:off x="3048" y="0"/>
            <a:ext cx="12189000" cy="228600"/>
          </a:xfrm>
          <a:prstGeom prst="rect">
            <a:avLst/>
          </a:prstGeom>
          <a:gradFill>
            <a:gsLst>
              <a:gs pos="0">
                <a:schemeClr val="accent6"/>
              </a:gs>
              <a:gs pos="10000">
                <a:schemeClr val="accent6"/>
              </a:gs>
              <a:gs pos="40000">
                <a:schemeClr val="accent2"/>
              </a:gs>
              <a:gs pos="80000">
                <a:schemeClr val="accent1"/>
              </a:gs>
              <a:gs pos="100000">
                <a:schemeClr val="accent1"/>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 id="2147483728" r:id="rId23"/>
    <p:sldLayoutId id="2147483729" r:id="rId24"/>
    <p:sldLayoutId id="2147483730" r:id="rId25"/>
    <p:sldLayoutId id="2147483731" r:id="rId26"/>
    <p:sldLayoutId id="2147483732" r:id="rId27"/>
    <p:sldLayoutId id="2147483733" r:id="rId28"/>
    <p:sldLayoutId id="2147483734" r:id="rId29"/>
    <p:sldLayoutId id="2147483735" r:id="rId30"/>
    <p:sldLayoutId id="2147483736" r:id="rId31"/>
    <p:sldLayoutId id="2147483737" r:id="rId32"/>
    <p:sldLayoutId id="2147483738" r:id="rId33"/>
    <p:sldLayoutId id="2147483739" r:id="rId34"/>
    <p:sldLayoutId id="2147483740" r:id="rId35"/>
    <p:sldLayoutId id="2147483741" r:id="rId36"/>
    <p:sldLayoutId id="2147483742" r:id="rId37"/>
    <p:sldLayoutId id="2147483743" r:id="rId38"/>
    <p:sldLayoutId id="2147483744" r:id="rId39"/>
    <p:sldLayoutId id="2147483745" r:id="rId40"/>
    <p:sldLayoutId id="2147483746" r:id="rId41"/>
    <p:sldLayoutId id="2147483747" r:id="rId42"/>
    <p:sldLayoutId id="2147483748" r:id="rId43"/>
    <p:sldLayoutId id="2147483749" r:id="rId44"/>
    <p:sldLayoutId id="2147483750" r:id="rId45"/>
    <p:sldLayoutId id="2147483751" r:id="rId46"/>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152">
          <p15:clr>
            <a:srgbClr val="F26B43"/>
          </p15:clr>
        </p15:guide>
        <p15:guide id="2" orient="horz" pos="912">
          <p15:clr>
            <a:srgbClr val="F26B43"/>
          </p15:clr>
        </p15:guide>
        <p15:guide id="3" orient="horz" pos="504">
          <p15:clr>
            <a:srgbClr val="F26B43"/>
          </p15:clr>
        </p15:guide>
        <p15:guide id="4" orient="horz" pos="144">
          <p15:clr>
            <a:srgbClr val="F26B43"/>
          </p15:clr>
        </p15:guide>
        <p15:guide id="5" orient="horz">
          <p15:clr>
            <a:srgbClr val="F26B43"/>
          </p15:clr>
        </p15:guide>
        <p15:guide id="6" orient="horz" pos="3888">
          <p15:clr>
            <a:srgbClr val="F26B43"/>
          </p15:clr>
        </p15:guide>
        <p15:guide id="7" orient="horz" pos="4320">
          <p15:clr>
            <a:srgbClr val="F26B43"/>
          </p15:clr>
        </p15:guide>
        <p15:guide id="8" pos="3624">
          <p15:clr>
            <a:srgbClr val="F26B43"/>
          </p15:clr>
        </p15:guide>
        <p15:guide id="9" pos="2232">
          <p15:clr>
            <a:srgbClr val="F26B43"/>
          </p15:clr>
        </p15:guide>
        <p15:guide id="10" pos="1800">
          <p15:clr>
            <a:srgbClr val="F26B43"/>
          </p15:clr>
        </p15:guide>
        <p15:guide id="11" pos="432">
          <p15:clr>
            <a:srgbClr val="F26B43"/>
          </p15:clr>
        </p15:guide>
        <p15:guide id="12">
          <p15:clr>
            <a:srgbClr val="F26B43"/>
          </p15:clr>
        </p15:guide>
        <p15:guide id="13" pos="4056">
          <p15:clr>
            <a:srgbClr val="F26B43"/>
          </p15:clr>
        </p15:guide>
        <p15:guide id="14" pos="5448">
          <p15:clr>
            <a:srgbClr val="F26B43"/>
          </p15:clr>
        </p15:guide>
        <p15:guide id="15" pos="5856">
          <p15:clr>
            <a:srgbClr val="F26B43"/>
          </p15:clr>
        </p15:guide>
        <p15:guide id="16" pos="7248">
          <p15:clr>
            <a:srgbClr val="F26B43"/>
          </p15:clr>
        </p15:guide>
        <p15:guide id="17" pos="7680">
          <p15:clr>
            <a:srgbClr val="F26B43"/>
          </p15:clr>
        </p15:guide>
        <p15:guide id="18" orient="horz" pos="148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3" Type="http://schemas.openxmlformats.org/officeDocument/2006/relationships/hyperlink" Target="https://opentelemetry.io/docs/concepts/glossary/"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comments" Target="../comments/comment1.xm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comments" Target="../comments/comment2.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48.png"/><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hyperlink" Target="https://github.com/open-telemetry/community/blob/master/ADOPTERS.md" TargetMode="External"/><Relationship Id="rId7"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hyperlink" Target="https://medium.com/jaegertracing/jaeger-embraces-opentelemetry-collector-90a545cbc24" TargetMode="External"/><Relationship Id="rId9" Type="http://schemas.openxmlformats.org/officeDocument/2006/relationships/image" Target="../media/image5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opentelemetry.io/docs/collector/"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opentelemetry.io/docs/collector/abou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44.xml"/><Relationship Id="rId5" Type="http://schemas.openxmlformats.org/officeDocument/2006/relationships/image" Target="../media/image43.png"/><Relationship Id="rId4" Type="http://schemas.openxmlformats.org/officeDocument/2006/relationships/image" Target="../media/image42.png"/></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hyperlink" Target="https://devstats.cncf.io/" TargetMode="External"/><Relationship Id="rId3" Type="http://schemas.openxmlformats.org/officeDocument/2006/relationships/hyperlink" Target="https://github.com/open-telemetry/opentelemetry-specification" TargetMode="External"/><Relationship Id="rId7" Type="http://schemas.openxmlformats.org/officeDocument/2006/relationships/hyperlink" Target="https://bit.ly/3fvvCtG"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hyperlink" Target="https://www.youtube.com/watch?v=XmUHhiVwCLA" TargetMode="External"/><Relationship Id="rId5" Type="http://schemas.openxmlformats.org/officeDocument/2006/relationships/hyperlink" Target="https://www.youtube.com/watch?v=31poMDrZSug" TargetMode="External"/><Relationship Id="rId10" Type="http://schemas.openxmlformats.org/officeDocument/2006/relationships/image" Target="../media/image44.png"/><Relationship Id="rId4" Type="http://schemas.openxmlformats.org/officeDocument/2006/relationships/hyperlink" Target="https://opentelemetry.io/docs/collector/configuration/" TargetMode="External"/><Relationship Id="rId9" Type="http://schemas.openxmlformats.org/officeDocument/2006/relationships/hyperlink" Target="https://github.com/open-telemetry/community#special-interest-group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istockphoto.com/vector/vector-isometric-pie-chart-design-modern-template-for-creating-infographics-gm1029317046-275856042" TargetMode="External"/><Relationship Id="rId2" Type="http://schemas.openxmlformats.org/officeDocument/2006/relationships/notesSlide" Target="../notesSlides/notesSlide5.xml"/><Relationship Id="rId1" Type="http://schemas.openxmlformats.org/officeDocument/2006/relationships/slideLayout" Target="../slideLayouts/slideLayout6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gebcc1785b2_0_87"/>
          <p:cNvSpPr/>
          <p:nvPr/>
        </p:nvSpPr>
        <p:spPr>
          <a:xfrm>
            <a:off x="540445" y="552285"/>
            <a:ext cx="10384200" cy="984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5700">
                <a:solidFill>
                  <a:schemeClr val="lt1"/>
                </a:solidFill>
              </a:rPr>
              <a:t>Making applications Observable with OpenTelemetry</a:t>
            </a:r>
            <a:endParaRPr sz="5700">
              <a:solidFill>
                <a:schemeClr val="lt1"/>
              </a:solidFill>
              <a:latin typeface="Arial"/>
              <a:ea typeface="Arial"/>
              <a:cs typeface="Arial"/>
              <a:sym typeface="Arial"/>
            </a:endParaRPr>
          </a:p>
        </p:txBody>
      </p:sp>
      <p:sp>
        <p:nvSpPr>
          <p:cNvPr id="833" name="Google Shape;833;gebcc1785b2_0_87"/>
          <p:cNvSpPr txBox="1"/>
          <p:nvPr/>
        </p:nvSpPr>
        <p:spPr>
          <a:xfrm>
            <a:off x="437548" y="3909500"/>
            <a:ext cx="7155300" cy="1077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3600">
                <a:solidFill>
                  <a:schemeClr val="lt1"/>
                </a:solidFill>
              </a:rPr>
              <a:t>Johnathan Campos</a:t>
            </a:r>
            <a:r>
              <a:rPr lang="en" sz="3600">
                <a:solidFill>
                  <a:schemeClr val="lt1"/>
                </a:solidFill>
                <a:latin typeface="Arial"/>
                <a:ea typeface="Arial"/>
                <a:cs typeface="Arial"/>
                <a:sym typeface="Arial"/>
              </a:rPr>
              <a:t> </a:t>
            </a:r>
            <a:br>
              <a:rPr lang="en" sz="3200">
                <a:solidFill>
                  <a:schemeClr val="lt1"/>
                </a:solidFill>
                <a:latin typeface="Calibri"/>
                <a:ea typeface="Calibri"/>
                <a:cs typeface="Calibri"/>
                <a:sym typeface="Calibri"/>
              </a:rPr>
            </a:br>
            <a:r>
              <a:rPr lang="en" sz="2800" i="1">
                <a:solidFill>
                  <a:schemeClr val="lt1"/>
                </a:solidFill>
              </a:rPr>
              <a:t>Senior Product Marketing Manager</a:t>
            </a:r>
            <a:r>
              <a:rPr lang="en" sz="2800" i="1">
                <a:solidFill>
                  <a:schemeClr val="lt1"/>
                </a:solidFill>
                <a:latin typeface="Arial"/>
                <a:ea typeface="Arial"/>
                <a:cs typeface="Arial"/>
                <a:sym typeface="Arial"/>
              </a:rPr>
              <a:t>, </a:t>
            </a:r>
            <a:r>
              <a:rPr lang="en" sz="2800" i="1">
                <a:solidFill>
                  <a:schemeClr val="lt1"/>
                </a:solidFill>
              </a:rPr>
              <a:t>Splunk</a:t>
            </a:r>
            <a:r>
              <a:rPr lang="en" sz="2800" i="1">
                <a:solidFill>
                  <a:schemeClr val="lt1"/>
                </a:solidFill>
                <a:latin typeface="Arial"/>
                <a:ea typeface="Arial"/>
                <a:cs typeface="Arial"/>
                <a:sym typeface="Arial"/>
              </a:rPr>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Google Shape;1136;p7"/>
          <p:cNvSpPr txBox="1">
            <a:spLocks noGrp="1"/>
          </p:cNvSpPr>
          <p:nvPr>
            <p:ph type="title"/>
          </p:nvPr>
        </p:nvSpPr>
        <p:spPr>
          <a:xfrm>
            <a:off x="260048" y="312271"/>
            <a:ext cx="10817200" cy="10332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1800"/>
              <a:buNone/>
            </a:pPr>
            <a:r>
              <a:rPr lang="en"/>
              <a:t>Terminology</a:t>
            </a:r>
            <a:endParaRPr/>
          </a:p>
        </p:txBody>
      </p:sp>
      <p:sp>
        <p:nvSpPr>
          <p:cNvPr id="1137" name="Google Shape;1137;p7"/>
          <p:cNvSpPr txBox="1">
            <a:spLocks noGrp="1"/>
          </p:cNvSpPr>
          <p:nvPr>
            <p:ph type="body" idx="1"/>
          </p:nvPr>
        </p:nvSpPr>
        <p:spPr>
          <a:xfrm>
            <a:off x="542790" y="1526999"/>
            <a:ext cx="11317515" cy="4577965"/>
          </a:xfrm>
          <a:prstGeom prst="rect">
            <a:avLst/>
          </a:prstGeom>
          <a:noFill/>
          <a:ln>
            <a:noFill/>
          </a:ln>
        </p:spPr>
        <p:txBody>
          <a:bodyPr spcFirstLastPara="1" wrap="square" lIns="0" tIns="0" rIns="0" bIns="0" anchor="t" anchorCtr="0">
            <a:noAutofit/>
          </a:bodyPr>
          <a:lstStyle/>
          <a:p>
            <a:pPr marL="609585" lvl="0" indent="-448721" algn="l" rtl="0">
              <a:lnSpc>
                <a:spcPct val="150000"/>
              </a:lnSpc>
              <a:spcBef>
                <a:spcPts val="2000"/>
              </a:spcBef>
              <a:spcAft>
                <a:spcPts val="0"/>
              </a:spcAft>
              <a:buSzPts val="1700"/>
              <a:buChar char="●"/>
            </a:pPr>
            <a:r>
              <a:rPr lang="en" sz="3200" b="1"/>
              <a:t>Observability</a:t>
            </a:r>
            <a:endParaRPr/>
          </a:p>
          <a:p>
            <a:pPr marL="609585" lvl="0" indent="-448721" algn="l" rtl="0">
              <a:lnSpc>
                <a:spcPct val="150000"/>
              </a:lnSpc>
              <a:spcBef>
                <a:spcPts val="2000"/>
              </a:spcBef>
              <a:spcAft>
                <a:spcPts val="0"/>
              </a:spcAft>
              <a:buSzPts val="1700"/>
              <a:buChar char="●"/>
            </a:pPr>
            <a:r>
              <a:rPr lang="en" sz="3200" b="1"/>
              <a:t>Data sources</a:t>
            </a:r>
            <a:r>
              <a:rPr lang="en" sz="3200"/>
              <a:t> all support the notion of </a:t>
            </a:r>
            <a:r>
              <a:rPr lang="en" sz="3200" i="1" u="sng"/>
              <a:t>resources</a:t>
            </a:r>
            <a:endParaRPr sz="3200" i="1" u="sng"/>
          </a:p>
          <a:p>
            <a:pPr marL="1219170" lvl="1" indent="-423323" algn="l" rtl="0">
              <a:lnSpc>
                <a:spcPct val="150000"/>
              </a:lnSpc>
              <a:spcBef>
                <a:spcPts val="0"/>
              </a:spcBef>
              <a:spcAft>
                <a:spcPts val="0"/>
              </a:spcAft>
              <a:buSzPts val="1400"/>
              <a:buChar char="○"/>
            </a:pPr>
            <a:r>
              <a:rPr lang="en" sz="2800" b="1"/>
              <a:t>Traces: </a:t>
            </a:r>
            <a:r>
              <a:rPr lang="en" sz="2800"/>
              <a:t>spans, span context (context propagation), </a:t>
            </a:r>
            <a:r>
              <a:rPr lang="en" sz="2800" u="sng"/>
              <a:t>attributes</a:t>
            </a:r>
            <a:endParaRPr sz="2800" u="sng"/>
          </a:p>
          <a:p>
            <a:pPr marL="1219170" lvl="1" indent="-423323" algn="l" rtl="0">
              <a:lnSpc>
                <a:spcPct val="150000"/>
              </a:lnSpc>
              <a:spcBef>
                <a:spcPts val="0"/>
              </a:spcBef>
              <a:spcAft>
                <a:spcPts val="0"/>
              </a:spcAft>
              <a:buSzPts val="1400"/>
              <a:buChar char="○"/>
            </a:pPr>
            <a:r>
              <a:rPr lang="en" sz="2800" b="1"/>
              <a:t>Metrics: </a:t>
            </a:r>
            <a:r>
              <a:rPr lang="en" sz="2800"/>
              <a:t>measurement, instrument, </a:t>
            </a:r>
            <a:r>
              <a:rPr lang="en" sz="2800" u="sng"/>
              <a:t>labels</a:t>
            </a:r>
            <a:endParaRPr sz="2800" u="sng"/>
          </a:p>
          <a:p>
            <a:pPr marL="1219170" lvl="1" indent="-423323" algn="l" rtl="0">
              <a:lnSpc>
                <a:spcPct val="150000"/>
              </a:lnSpc>
              <a:spcBef>
                <a:spcPts val="0"/>
              </a:spcBef>
              <a:spcAft>
                <a:spcPts val="0"/>
              </a:spcAft>
              <a:buSzPts val="1400"/>
              <a:buChar char="○"/>
            </a:pPr>
            <a:r>
              <a:rPr lang="en" sz="2800" b="1"/>
              <a:t>Logs: </a:t>
            </a:r>
            <a:r>
              <a:rPr lang="en" sz="2800"/>
              <a:t>log record, </a:t>
            </a:r>
            <a:r>
              <a:rPr lang="en" sz="2800" u="sng"/>
              <a:t>fields</a:t>
            </a:r>
            <a:endParaRPr sz="2800"/>
          </a:p>
          <a:p>
            <a:pPr marL="0" lvl="0" indent="0" algn="l" rtl="0">
              <a:lnSpc>
                <a:spcPct val="150000"/>
              </a:lnSpc>
              <a:spcBef>
                <a:spcPts val="2000"/>
              </a:spcBef>
              <a:spcAft>
                <a:spcPts val="267"/>
              </a:spcAft>
              <a:buSzPts val="2200"/>
              <a:buNone/>
            </a:pPr>
            <a:r>
              <a:rPr lang="en" sz="3200" u="sng">
                <a:solidFill>
                  <a:schemeClr val="hlink"/>
                </a:solidFill>
                <a:hlinkClick r:id="rId3"/>
              </a:rPr>
              <a:t>https://opentelemetry.io/docs/concepts/glossary/</a:t>
            </a:r>
            <a:r>
              <a:rPr lang="en" sz="3200"/>
              <a:t> </a:t>
            </a:r>
            <a:endParaRPr sz="32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8"/>
          <p:cNvSpPr txBox="1">
            <a:spLocks noGrp="1"/>
          </p:cNvSpPr>
          <p:nvPr>
            <p:ph type="title"/>
          </p:nvPr>
        </p:nvSpPr>
        <p:spPr>
          <a:xfrm>
            <a:off x="415600" y="593367"/>
            <a:ext cx="11360800" cy="7636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SzPts val="2800"/>
              <a:buFont typeface="Raleway"/>
              <a:buNone/>
            </a:pPr>
            <a:r>
              <a:rPr lang="en">
                <a:latin typeface="Arial"/>
                <a:ea typeface="Arial"/>
                <a:cs typeface="Arial"/>
                <a:sym typeface="Arial"/>
              </a:rPr>
              <a:t>Tracing Basics</a:t>
            </a:r>
            <a:endParaRPr>
              <a:latin typeface="Arial"/>
              <a:ea typeface="Arial"/>
              <a:cs typeface="Arial"/>
              <a:sym typeface="Arial"/>
            </a:endParaRPr>
          </a:p>
        </p:txBody>
      </p:sp>
      <p:sp>
        <p:nvSpPr>
          <p:cNvPr id="1143" name="Google Shape;1143;p8"/>
          <p:cNvSpPr txBox="1">
            <a:spLocks noGrp="1"/>
          </p:cNvSpPr>
          <p:nvPr>
            <p:ph type="body" idx="1"/>
          </p:nvPr>
        </p:nvSpPr>
        <p:spPr>
          <a:xfrm>
            <a:off x="415600" y="1536633"/>
            <a:ext cx="11360800" cy="4555200"/>
          </a:xfrm>
          <a:prstGeom prst="rect">
            <a:avLst/>
          </a:prstGeom>
          <a:noFill/>
          <a:ln>
            <a:noFill/>
          </a:ln>
        </p:spPr>
        <p:txBody>
          <a:bodyPr spcFirstLastPara="1" wrap="square" lIns="121900" tIns="121900" rIns="121900" bIns="121900" anchor="t" anchorCtr="0">
            <a:noAutofit/>
          </a:bodyPr>
          <a:lstStyle/>
          <a:p>
            <a:pPr marL="609585" lvl="0" indent="-457188" algn="l" rtl="0">
              <a:lnSpc>
                <a:spcPct val="95000"/>
              </a:lnSpc>
              <a:spcBef>
                <a:spcPts val="0"/>
              </a:spcBef>
              <a:spcAft>
                <a:spcPts val="0"/>
              </a:spcAft>
              <a:buSzPts val="1800"/>
              <a:buFont typeface="Raleway"/>
              <a:buChar char="●"/>
            </a:pPr>
            <a:r>
              <a:rPr lang="en" sz="2800" b="1">
                <a:latin typeface="Arial"/>
                <a:ea typeface="Arial"/>
                <a:cs typeface="Arial"/>
                <a:sym typeface="Arial"/>
              </a:rPr>
              <a:t>Context:</a:t>
            </a:r>
            <a:r>
              <a:rPr lang="en" sz="2800">
                <a:latin typeface="Arial"/>
                <a:ea typeface="Arial"/>
                <a:cs typeface="Arial"/>
                <a:sym typeface="Arial"/>
              </a:rPr>
              <a:t> W3C trace-context, B3, etc.</a:t>
            </a:r>
            <a:endParaRPr sz="2800">
              <a:latin typeface="Arial"/>
              <a:ea typeface="Arial"/>
              <a:cs typeface="Arial"/>
              <a:sym typeface="Arial"/>
            </a:endParaRPr>
          </a:p>
          <a:p>
            <a:pPr marL="609585" lvl="0" indent="-457188" algn="l" rtl="0">
              <a:lnSpc>
                <a:spcPct val="95000"/>
              </a:lnSpc>
              <a:spcBef>
                <a:spcPts val="0"/>
              </a:spcBef>
              <a:spcAft>
                <a:spcPts val="0"/>
              </a:spcAft>
              <a:buSzPts val="1800"/>
              <a:buFont typeface="Raleway"/>
              <a:buChar char="●"/>
            </a:pPr>
            <a:r>
              <a:rPr lang="en" sz="2800" b="1">
                <a:latin typeface="Arial"/>
                <a:ea typeface="Arial"/>
                <a:cs typeface="Arial"/>
                <a:sym typeface="Arial"/>
              </a:rPr>
              <a:t>Tracer:</a:t>
            </a:r>
            <a:r>
              <a:rPr lang="en" sz="2800">
                <a:latin typeface="Arial"/>
                <a:ea typeface="Arial"/>
                <a:cs typeface="Arial"/>
                <a:sym typeface="Arial"/>
              </a:rPr>
              <a:t> get context</a:t>
            </a:r>
            <a:endParaRPr sz="2800">
              <a:latin typeface="Arial"/>
              <a:ea typeface="Arial"/>
              <a:cs typeface="Arial"/>
              <a:sym typeface="Arial"/>
            </a:endParaRPr>
          </a:p>
          <a:p>
            <a:pPr marL="609585" lvl="0" indent="-457188" algn="l" rtl="0">
              <a:lnSpc>
                <a:spcPct val="95000"/>
              </a:lnSpc>
              <a:spcBef>
                <a:spcPts val="0"/>
              </a:spcBef>
              <a:spcAft>
                <a:spcPts val="0"/>
              </a:spcAft>
              <a:buSzPts val="1800"/>
              <a:buFont typeface="Raleway"/>
              <a:buChar char="●"/>
            </a:pPr>
            <a:r>
              <a:rPr lang="en" sz="2800" b="1">
                <a:latin typeface="Arial"/>
                <a:ea typeface="Arial"/>
                <a:cs typeface="Arial"/>
                <a:sym typeface="Arial"/>
              </a:rPr>
              <a:t>Spans:</a:t>
            </a:r>
            <a:r>
              <a:rPr lang="en" sz="2800">
                <a:latin typeface="Arial"/>
                <a:ea typeface="Arial"/>
                <a:cs typeface="Arial"/>
                <a:sym typeface="Arial"/>
              </a:rPr>
              <a:t> “call” in a trace</a:t>
            </a:r>
            <a:endParaRPr sz="2800">
              <a:latin typeface="Arial"/>
              <a:ea typeface="Arial"/>
              <a:cs typeface="Arial"/>
              <a:sym typeface="Arial"/>
            </a:endParaRPr>
          </a:p>
          <a:p>
            <a:pPr marL="1219170" lvl="1" indent="-423323" algn="l" rtl="0">
              <a:lnSpc>
                <a:spcPct val="90000"/>
              </a:lnSpc>
              <a:spcBef>
                <a:spcPts val="0"/>
              </a:spcBef>
              <a:spcAft>
                <a:spcPts val="0"/>
              </a:spcAft>
              <a:buSzPts val="1400"/>
              <a:buChar char="○"/>
            </a:pPr>
            <a:r>
              <a:rPr lang="en" sz="2400" b="1">
                <a:latin typeface="Arial"/>
                <a:ea typeface="Arial"/>
                <a:cs typeface="Arial"/>
                <a:sym typeface="Arial"/>
              </a:rPr>
              <a:t>Kind:</a:t>
            </a:r>
            <a:r>
              <a:rPr lang="en" sz="2400">
                <a:latin typeface="Arial"/>
                <a:ea typeface="Arial"/>
                <a:cs typeface="Arial"/>
                <a:sym typeface="Arial"/>
              </a:rPr>
              <a:t> client/server, producer/consumer, internal</a:t>
            </a:r>
            <a:endParaRPr sz="2400">
              <a:latin typeface="Arial"/>
              <a:ea typeface="Arial"/>
              <a:cs typeface="Arial"/>
              <a:sym typeface="Arial"/>
            </a:endParaRPr>
          </a:p>
          <a:p>
            <a:pPr marL="1219170" lvl="1" indent="-423323" algn="l" rtl="0">
              <a:lnSpc>
                <a:spcPct val="90000"/>
              </a:lnSpc>
              <a:spcBef>
                <a:spcPts val="0"/>
              </a:spcBef>
              <a:spcAft>
                <a:spcPts val="0"/>
              </a:spcAft>
              <a:buSzPts val="1400"/>
              <a:buChar char="○"/>
            </a:pPr>
            <a:r>
              <a:rPr lang="en" sz="2400" b="1">
                <a:latin typeface="Arial"/>
                <a:ea typeface="Arial"/>
                <a:cs typeface="Arial"/>
                <a:sym typeface="Arial"/>
              </a:rPr>
              <a:t>Attributes:</a:t>
            </a:r>
            <a:r>
              <a:rPr lang="en" sz="2400">
                <a:latin typeface="Arial"/>
                <a:ea typeface="Arial"/>
                <a:cs typeface="Arial"/>
                <a:sym typeface="Arial"/>
              </a:rPr>
              <a:t> key/value pairs; tags; metadata</a:t>
            </a:r>
            <a:endParaRPr sz="2400">
              <a:latin typeface="Arial"/>
              <a:ea typeface="Arial"/>
              <a:cs typeface="Arial"/>
              <a:sym typeface="Arial"/>
            </a:endParaRPr>
          </a:p>
          <a:p>
            <a:pPr marL="1219170" lvl="1" indent="-423323" algn="l" rtl="0">
              <a:lnSpc>
                <a:spcPct val="90000"/>
              </a:lnSpc>
              <a:spcBef>
                <a:spcPts val="0"/>
              </a:spcBef>
              <a:spcAft>
                <a:spcPts val="0"/>
              </a:spcAft>
              <a:buSzPts val="1400"/>
              <a:buChar char="○"/>
            </a:pPr>
            <a:r>
              <a:rPr lang="en" sz="2400" b="1">
                <a:latin typeface="Arial"/>
                <a:ea typeface="Arial"/>
                <a:cs typeface="Arial"/>
                <a:sym typeface="Arial"/>
              </a:rPr>
              <a:t>Events:</a:t>
            </a:r>
            <a:r>
              <a:rPr lang="en" sz="2400">
                <a:latin typeface="Arial"/>
                <a:ea typeface="Arial"/>
                <a:cs typeface="Arial"/>
                <a:sym typeface="Arial"/>
              </a:rPr>
              <a:t> named strings</a:t>
            </a:r>
            <a:endParaRPr sz="2400">
              <a:latin typeface="Arial"/>
              <a:ea typeface="Arial"/>
              <a:cs typeface="Arial"/>
              <a:sym typeface="Arial"/>
            </a:endParaRPr>
          </a:p>
          <a:p>
            <a:pPr marL="1219170" lvl="1" indent="-423323" algn="l" rtl="0">
              <a:lnSpc>
                <a:spcPct val="90000"/>
              </a:lnSpc>
              <a:spcBef>
                <a:spcPts val="0"/>
              </a:spcBef>
              <a:spcAft>
                <a:spcPts val="0"/>
              </a:spcAft>
              <a:buSzPts val="1400"/>
              <a:buChar char="○"/>
            </a:pPr>
            <a:r>
              <a:rPr lang="en" sz="2400" b="1">
                <a:latin typeface="Arial"/>
                <a:ea typeface="Arial"/>
                <a:cs typeface="Arial"/>
                <a:sym typeface="Arial"/>
              </a:rPr>
              <a:t>Links:</a:t>
            </a:r>
            <a:r>
              <a:rPr lang="en" sz="2400">
                <a:latin typeface="Arial"/>
                <a:ea typeface="Arial"/>
                <a:cs typeface="Arial"/>
                <a:sym typeface="Arial"/>
              </a:rPr>
              <a:t> useful for batch operations</a:t>
            </a:r>
            <a:endParaRPr sz="2400">
              <a:latin typeface="Arial"/>
              <a:ea typeface="Arial"/>
              <a:cs typeface="Arial"/>
              <a:sym typeface="Arial"/>
            </a:endParaRPr>
          </a:p>
          <a:p>
            <a:pPr marL="609585" lvl="0" indent="-457188" algn="l" rtl="0">
              <a:lnSpc>
                <a:spcPct val="95000"/>
              </a:lnSpc>
              <a:spcBef>
                <a:spcPts val="0"/>
              </a:spcBef>
              <a:spcAft>
                <a:spcPts val="0"/>
              </a:spcAft>
              <a:buSzPts val="1800"/>
              <a:buFont typeface="Raleway"/>
              <a:buChar char="●"/>
            </a:pPr>
            <a:r>
              <a:rPr lang="en" sz="2800" b="1">
                <a:latin typeface="Arial"/>
                <a:ea typeface="Arial"/>
                <a:cs typeface="Arial"/>
                <a:sym typeface="Arial"/>
              </a:rPr>
              <a:t>Sampler:</a:t>
            </a:r>
            <a:r>
              <a:rPr lang="en" sz="2800">
                <a:latin typeface="Arial"/>
                <a:ea typeface="Arial"/>
                <a:cs typeface="Arial"/>
                <a:sym typeface="Arial"/>
              </a:rPr>
              <a:t> always, probabilistic, etc.</a:t>
            </a:r>
            <a:endParaRPr sz="2800">
              <a:latin typeface="Arial"/>
              <a:ea typeface="Arial"/>
              <a:cs typeface="Arial"/>
              <a:sym typeface="Arial"/>
            </a:endParaRPr>
          </a:p>
          <a:p>
            <a:pPr marL="609585" lvl="0" indent="-457188" algn="l" rtl="0">
              <a:lnSpc>
                <a:spcPct val="95000"/>
              </a:lnSpc>
              <a:spcBef>
                <a:spcPts val="0"/>
              </a:spcBef>
              <a:spcAft>
                <a:spcPts val="0"/>
              </a:spcAft>
              <a:buSzPts val="1800"/>
              <a:buFont typeface="Raleway"/>
              <a:buChar char="●"/>
            </a:pPr>
            <a:r>
              <a:rPr lang="en" sz="2800" b="1">
                <a:latin typeface="Arial"/>
                <a:ea typeface="Arial"/>
                <a:cs typeface="Arial"/>
                <a:sym typeface="Arial"/>
              </a:rPr>
              <a:t>Span processor:</a:t>
            </a:r>
            <a:r>
              <a:rPr lang="en" sz="2800">
                <a:latin typeface="Arial"/>
                <a:ea typeface="Arial"/>
                <a:cs typeface="Arial"/>
                <a:sym typeface="Arial"/>
              </a:rPr>
              <a:t> simple, batch, etc.</a:t>
            </a:r>
            <a:endParaRPr sz="2800">
              <a:latin typeface="Arial"/>
              <a:ea typeface="Arial"/>
              <a:cs typeface="Arial"/>
              <a:sym typeface="Arial"/>
            </a:endParaRPr>
          </a:p>
          <a:p>
            <a:pPr marL="609585" lvl="0" indent="-457188" algn="l" rtl="0">
              <a:lnSpc>
                <a:spcPct val="95000"/>
              </a:lnSpc>
              <a:spcBef>
                <a:spcPts val="0"/>
              </a:spcBef>
              <a:spcAft>
                <a:spcPts val="0"/>
              </a:spcAft>
              <a:buSzPts val="1800"/>
              <a:buFont typeface="Raleway"/>
              <a:buChar char="●"/>
            </a:pPr>
            <a:r>
              <a:rPr lang="en" sz="2800" b="1">
                <a:latin typeface="Arial"/>
                <a:ea typeface="Arial"/>
                <a:cs typeface="Arial"/>
                <a:sym typeface="Arial"/>
              </a:rPr>
              <a:t>Exporter:</a:t>
            </a:r>
            <a:r>
              <a:rPr lang="en" sz="2800">
                <a:latin typeface="Arial"/>
                <a:ea typeface="Arial"/>
                <a:cs typeface="Arial"/>
                <a:sym typeface="Arial"/>
              </a:rPr>
              <a:t> OTLP, Jaeger, Prometheus, etc.</a:t>
            </a:r>
            <a:endParaRPr sz="2800">
              <a:latin typeface="Arial"/>
              <a:ea typeface="Arial"/>
              <a:cs typeface="Arial"/>
              <a:sym typeface="Arial"/>
            </a:endParaRPr>
          </a:p>
        </p:txBody>
      </p:sp>
      <p:pic>
        <p:nvPicPr>
          <p:cNvPr id="1144" name="Google Shape;1144;p8" descr="A picture containing background pattern&#10;&#10;Description automatically generated"/>
          <p:cNvPicPr preferRelativeResize="0"/>
          <p:nvPr/>
        </p:nvPicPr>
        <p:blipFill rotWithShape="1">
          <a:blip r:embed="rId3">
            <a:alphaModFix/>
          </a:blip>
          <a:srcRect/>
          <a:stretch/>
        </p:blipFill>
        <p:spPr>
          <a:xfrm>
            <a:off x="109664" y="5401033"/>
            <a:ext cx="11863009" cy="139810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49" name="Google Shape;1149;p9"/>
          <p:cNvSpPr txBox="1">
            <a:spLocks noGrp="1"/>
          </p:cNvSpPr>
          <p:nvPr>
            <p:ph type="title"/>
          </p:nvPr>
        </p:nvSpPr>
        <p:spPr>
          <a:xfrm>
            <a:off x="415600" y="593367"/>
            <a:ext cx="11360800" cy="7636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SzPts val="2800"/>
              <a:buFont typeface="Raleway"/>
              <a:buNone/>
            </a:pPr>
            <a:r>
              <a:rPr lang="en">
                <a:latin typeface="Arial"/>
                <a:ea typeface="Arial"/>
                <a:cs typeface="Arial"/>
                <a:sym typeface="Arial"/>
              </a:rPr>
              <a:t>Metric Basics</a:t>
            </a:r>
            <a:endParaRPr>
              <a:latin typeface="Arial"/>
              <a:ea typeface="Arial"/>
              <a:cs typeface="Arial"/>
              <a:sym typeface="Arial"/>
            </a:endParaRPr>
          </a:p>
        </p:txBody>
      </p:sp>
      <p:sp>
        <p:nvSpPr>
          <p:cNvPr id="1150" name="Google Shape;1150;p9"/>
          <p:cNvSpPr txBox="1">
            <a:spLocks noGrp="1"/>
          </p:cNvSpPr>
          <p:nvPr>
            <p:ph type="body" idx="1"/>
          </p:nvPr>
        </p:nvSpPr>
        <p:spPr>
          <a:xfrm>
            <a:off x="415600" y="1536633"/>
            <a:ext cx="11360800" cy="4555200"/>
          </a:xfrm>
          <a:prstGeom prst="rect">
            <a:avLst/>
          </a:prstGeom>
          <a:noFill/>
          <a:ln>
            <a:noFill/>
          </a:ln>
        </p:spPr>
        <p:txBody>
          <a:bodyPr spcFirstLastPara="1" wrap="square" lIns="121900" tIns="121900" rIns="121900" bIns="121900" anchor="t" anchorCtr="0">
            <a:noAutofit/>
          </a:bodyPr>
          <a:lstStyle/>
          <a:p>
            <a:pPr marL="609585" lvl="0" indent="-457188" algn="l" rtl="0">
              <a:lnSpc>
                <a:spcPct val="95000"/>
              </a:lnSpc>
              <a:spcBef>
                <a:spcPts val="0"/>
              </a:spcBef>
              <a:spcAft>
                <a:spcPts val="0"/>
              </a:spcAft>
              <a:buSzPts val="1800"/>
              <a:buFont typeface="Raleway"/>
              <a:buChar char="●"/>
            </a:pPr>
            <a:r>
              <a:rPr lang="en" sz="2800" b="1">
                <a:latin typeface="Arial"/>
                <a:ea typeface="Arial"/>
                <a:cs typeface="Arial"/>
                <a:sym typeface="Arial"/>
              </a:rPr>
              <a:t>Context:</a:t>
            </a:r>
            <a:r>
              <a:rPr lang="en" sz="2800">
                <a:latin typeface="Arial"/>
                <a:ea typeface="Arial"/>
                <a:cs typeface="Arial"/>
                <a:sym typeface="Arial"/>
              </a:rPr>
              <a:t> span and correlation</a:t>
            </a:r>
            <a:endParaRPr sz="2800">
              <a:latin typeface="Arial"/>
              <a:ea typeface="Arial"/>
              <a:cs typeface="Arial"/>
              <a:sym typeface="Arial"/>
            </a:endParaRPr>
          </a:p>
          <a:p>
            <a:pPr marL="609585" lvl="0" indent="-457188" algn="l" rtl="0">
              <a:lnSpc>
                <a:spcPct val="95000"/>
              </a:lnSpc>
              <a:spcBef>
                <a:spcPts val="0"/>
              </a:spcBef>
              <a:spcAft>
                <a:spcPts val="0"/>
              </a:spcAft>
              <a:buSzPts val="1800"/>
              <a:buFont typeface="Raleway"/>
              <a:buChar char="●"/>
            </a:pPr>
            <a:r>
              <a:rPr lang="en" sz="2800" b="1">
                <a:latin typeface="Arial"/>
                <a:ea typeface="Arial"/>
                <a:cs typeface="Arial"/>
                <a:sym typeface="Arial"/>
              </a:rPr>
              <a:t>Meter:</a:t>
            </a:r>
            <a:r>
              <a:rPr lang="en" sz="2800">
                <a:latin typeface="Arial"/>
                <a:ea typeface="Arial"/>
                <a:cs typeface="Arial"/>
                <a:sym typeface="Arial"/>
              </a:rPr>
              <a:t> used to record a measurement</a:t>
            </a:r>
            <a:endParaRPr sz="2800">
              <a:latin typeface="Arial"/>
              <a:ea typeface="Arial"/>
              <a:cs typeface="Arial"/>
              <a:sym typeface="Arial"/>
            </a:endParaRPr>
          </a:p>
          <a:p>
            <a:pPr marL="609585" lvl="0" indent="-457188" algn="l" rtl="0">
              <a:lnSpc>
                <a:spcPct val="95000"/>
              </a:lnSpc>
              <a:spcBef>
                <a:spcPts val="0"/>
              </a:spcBef>
              <a:spcAft>
                <a:spcPts val="0"/>
              </a:spcAft>
              <a:buSzPts val="1800"/>
              <a:buFont typeface="Arial"/>
              <a:buChar char="●"/>
            </a:pPr>
            <a:r>
              <a:rPr lang="en" sz="2800" b="1">
                <a:latin typeface="Arial"/>
                <a:ea typeface="Arial"/>
                <a:cs typeface="Arial"/>
                <a:sym typeface="Arial"/>
              </a:rPr>
              <a:t>Raw Measurement</a:t>
            </a:r>
            <a:endParaRPr sz="2800" b="1">
              <a:latin typeface="Arial"/>
              <a:ea typeface="Arial"/>
              <a:cs typeface="Arial"/>
              <a:sym typeface="Arial"/>
            </a:endParaRPr>
          </a:p>
          <a:p>
            <a:pPr marL="1219170" lvl="1" indent="-423323" algn="l" rtl="0">
              <a:lnSpc>
                <a:spcPct val="90000"/>
              </a:lnSpc>
              <a:spcBef>
                <a:spcPts val="0"/>
              </a:spcBef>
              <a:spcAft>
                <a:spcPts val="0"/>
              </a:spcAft>
              <a:buSzPts val="1400"/>
              <a:buChar char="○"/>
            </a:pPr>
            <a:r>
              <a:rPr lang="en" sz="2400" b="1">
                <a:latin typeface="Arial"/>
                <a:ea typeface="Arial"/>
                <a:cs typeface="Arial"/>
                <a:sym typeface="Arial"/>
              </a:rPr>
              <a:t>Measure:</a:t>
            </a:r>
            <a:r>
              <a:rPr lang="en" sz="2400">
                <a:latin typeface="Arial"/>
                <a:ea typeface="Arial"/>
                <a:cs typeface="Arial"/>
                <a:sym typeface="Arial"/>
              </a:rPr>
              <a:t> name, description, unit of values</a:t>
            </a:r>
            <a:endParaRPr sz="2400">
              <a:latin typeface="Arial"/>
              <a:ea typeface="Arial"/>
              <a:cs typeface="Arial"/>
              <a:sym typeface="Arial"/>
            </a:endParaRPr>
          </a:p>
          <a:p>
            <a:pPr marL="1219170" lvl="1" indent="-423323" algn="l" rtl="0">
              <a:lnSpc>
                <a:spcPct val="90000"/>
              </a:lnSpc>
              <a:spcBef>
                <a:spcPts val="0"/>
              </a:spcBef>
              <a:spcAft>
                <a:spcPts val="0"/>
              </a:spcAft>
              <a:buSzPts val="1400"/>
              <a:buChar char="○"/>
            </a:pPr>
            <a:r>
              <a:rPr lang="en" sz="2400" b="1">
                <a:latin typeface="Arial"/>
                <a:ea typeface="Arial"/>
                <a:cs typeface="Arial"/>
                <a:sym typeface="Arial"/>
              </a:rPr>
              <a:t>Measurement:</a:t>
            </a:r>
            <a:r>
              <a:rPr lang="en" sz="2400">
                <a:latin typeface="Arial"/>
                <a:ea typeface="Arial"/>
                <a:cs typeface="Arial"/>
                <a:sym typeface="Arial"/>
              </a:rPr>
              <a:t> single value of a measure</a:t>
            </a:r>
            <a:endParaRPr sz="2400">
              <a:latin typeface="Arial"/>
              <a:ea typeface="Arial"/>
              <a:cs typeface="Arial"/>
              <a:sym typeface="Arial"/>
            </a:endParaRPr>
          </a:p>
          <a:p>
            <a:pPr marL="609585" lvl="0" indent="-457188" algn="l" rtl="0">
              <a:lnSpc>
                <a:spcPct val="95000"/>
              </a:lnSpc>
              <a:spcBef>
                <a:spcPts val="0"/>
              </a:spcBef>
              <a:spcAft>
                <a:spcPts val="0"/>
              </a:spcAft>
              <a:buSzPts val="1800"/>
              <a:buFont typeface="Raleway"/>
              <a:buChar char="●"/>
            </a:pPr>
            <a:r>
              <a:rPr lang="en" sz="2800" b="1">
                <a:latin typeface="Arial"/>
                <a:ea typeface="Arial"/>
                <a:cs typeface="Arial"/>
                <a:sym typeface="Arial"/>
              </a:rPr>
              <a:t>Metric:</a:t>
            </a:r>
            <a:r>
              <a:rPr lang="en" sz="2800">
                <a:latin typeface="Arial"/>
                <a:ea typeface="Arial"/>
                <a:cs typeface="Arial"/>
                <a:sym typeface="Arial"/>
              </a:rPr>
              <a:t> a measurement</a:t>
            </a:r>
            <a:endParaRPr sz="2800">
              <a:latin typeface="Arial"/>
              <a:ea typeface="Arial"/>
              <a:cs typeface="Arial"/>
              <a:sym typeface="Arial"/>
            </a:endParaRPr>
          </a:p>
          <a:p>
            <a:pPr marL="1219170" lvl="1" indent="-423323" algn="l" rtl="0">
              <a:lnSpc>
                <a:spcPct val="90000"/>
              </a:lnSpc>
              <a:spcBef>
                <a:spcPts val="0"/>
              </a:spcBef>
              <a:spcAft>
                <a:spcPts val="0"/>
              </a:spcAft>
              <a:buSzPts val="1400"/>
              <a:buChar char="○"/>
            </a:pPr>
            <a:r>
              <a:rPr lang="en" sz="2400" b="1">
                <a:latin typeface="Arial"/>
                <a:ea typeface="Arial"/>
                <a:cs typeface="Arial"/>
                <a:sym typeface="Arial"/>
              </a:rPr>
              <a:t>Kind:</a:t>
            </a:r>
            <a:r>
              <a:rPr lang="en" sz="2400">
                <a:latin typeface="Arial"/>
                <a:ea typeface="Arial"/>
                <a:cs typeface="Arial"/>
                <a:sym typeface="Arial"/>
              </a:rPr>
              <a:t> counter, measure, observer</a:t>
            </a:r>
            <a:endParaRPr sz="2400">
              <a:latin typeface="Arial"/>
              <a:ea typeface="Arial"/>
              <a:cs typeface="Arial"/>
              <a:sym typeface="Arial"/>
            </a:endParaRPr>
          </a:p>
          <a:p>
            <a:pPr marL="1219170" lvl="1" indent="-423323" algn="l" rtl="0">
              <a:lnSpc>
                <a:spcPct val="90000"/>
              </a:lnSpc>
              <a:spcBef>
                <a:spcPts val="0"/>
              </a:spcBef>
              <a:spcAft>
                <a:spcPts val="0"/>
              </a:spcAft>
              <a:buSzPts val="1400"/>
              <a:buChar char="○"/>
            </a:pPr>
            <a:r>
              <a:rPr lang="en" sz="2400" b="1">
                <a:latin typeface="Arial"/>
                <a:ea typeface="Arial"/>
                <a:cs typeface="Arial"/>
                <a:sym typeface="Arial"/>
              </a:rPr>
              <a:t>Label:</a:t>
            </a:r>
            <a:r>
              <a:rPr lang="en" sz="2400">
                <a:latin typeface="Arial"/>
                <a:ea typeface="Arial"/>
                <a:cs typeface="Arial"/>
                <a:sym typeface="Arial"/>
              </a:rPr>
              <a:t> key/value pair; tag; metadata</a:t>
            </a:r>
            <a:endParaRPr sz="2400">
              <a:latin typeface="Arial"/>
              <a:ea typeface="Arial"/>
              <a:cs typeface="Arial"/>
              <a:sym typeface="Arial"/>
            </a:endParaRPr>
          </a:p>
          <a:p>
            <a:pPr marL="609585" lvl="0" indent="-457188" algn="l" rtl="0">
              <a:lnSpc>
                <a:spcPct val="95000"/>
              </a:lnSpc>
              <a:spcBef>
                <a:spcPts val="0"/>
              </a:spcBef>
              <a:spcAft>
                <a:spcPts val="0"/>
              </a:spcAft>
              <a:buSzPts val="1800"/>
              <a:buFont typeface="Raleway"/>
              <a:buChar char="●"/>
            </a:pPr>
            <a:r>
              <a:rPr lang="en" sz="2800" b="1">
                <a:latin typeface="Arial"/>
                <a:ea typeface="Arial"/>
                <a:cs typeface="Arial"/>
                <a:sym typeface="Arial"/>
              </a:rPr>
              <a:t>Aggregation</a:t>
            </a:r>
            <a:r>
              <a:rPr lang="en" sz="2800">
                <a:latin typeface="Arial"/>
                <a:ea typeface="Arial"/>
                <a:cs typeface="Arial"/>
                <a:sym typeface="Arial"/>
              </a:rPr>
              <a:t> </a:t>
            </a:r>
            <a:endParaRPr sz="2800">
              <a:latin typeface="Arial"/>
              <a:ea typeface="Arial"/>
              <a:cs typeface="Arial"/>
              <a:sym typeface="Arial"/>
            </a:endParaRPr>
          </a:p>
          <a:p>
            <a:pPr marL="609585" lvl="0" indent="-457188" algn="l" rtl="0">
              <a:lnSpc>
                <a:spcPct val="95000"/>
              </a:lnSpc>
              <a:spcBef>
                <a:spcPts val="0"/>
              </a:spcBef>
              <a:spcAft>
                <a:spcPts val="0"/>
              </a:spcAft>
              <a:buSzPts val="1800"/>
              <a:buFont typeface="Raleway"/>
              <a:buChar char="●"/>
            </a:pPr>
            <a:r>
              <a:rPr lang="en" sz="2800" b="1">
                <a:latin typeface="Arial"/>
                <a:ea typeface="Arial"/>
                <a:cs typeface="Arial"/>
                <a:sym typeface="Arial"/>
              </a:rPr>
              <a:t>Time</a:t>
            </a:r>
            <a:r>
              <a:rPr lang="en" sz="2800">
                <a:latin typeface="Arial"/>
                <a:ea typeface="Arial"/>
                <a:cs typeface="Arial"/>
                <a:sym typeface="Arial"/>
              </a:rPr>
              <a:t> </a:t>
            </a:r>
            <a:endParaRPr sz="2800">
              <a:latin typeface="Arial"/>
              <a:ea typeface="Arial"/>
              <a:cs typeface="Arial"/>
              <a:sym typeface="Arial"/>
            </a:endParaRPr>
          </a:p>
        </p:txBody>
      </p:sp>
      <p:pic>
        <p:nvPicPr>
          <p:cNvPr id="1151" name="Google Shape;1151;p9" descr="A picture containing background pattern&#10;&#10;Description automatically generated"/>
          <p:cNvPicPr preferRelativeResize="0"/>
          <p:nvPr/>
        </p:nvPicPr>
        <p:blipFill rotWithShape="1">
          <a:blip r:embed="rId3">
            <a:alphaModFix/>
          </a:blip>
          <a:srcRect/>
          <a:stretch/>
        </p:blipFill>
        <p:spPr>
          <a:xfrm>
            <a:off x="109664" y="5401033"/>
            <a:ext cx="11863009" cy="139810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6" name="Google Shape;1156;p10"/>
          <p:cNvSpPr txBox="1">
            <a:spLocks noGrp="1"/>
          </p:cNvSpPr>
          <p:nvPr>
            <p:ph type="title"/>
          </p:nvPr>
        </p:nvSpPr>
        <p:spPr>
          <a:xfrm>
            <a:off x="685800" y="521208"/>
            <a:ext cx="10817200" cy="10332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1800"/>
              <a:buNone/>
            </a:pPr>
            <a:r>
              <a:rPr lang="en"/>
              <a:t>History of Telemetry Data Collection</a:t>
            </a:r>
            <a:endParaRPr/>
          </a:p>
        </p:txBody>
      </p:sp>
      <p:sp>
        <p:nvSpPr>
          <p:cNvPr id="1157" name="Google Shape;1157;p10"/>
          <p:cNvSpPr txBox="1">
            <a:spLocks noGrp="1"/>
          </p:cNvSpPr>
          <p:nvPr>
            <p:ph type="body" idx="1"/>
          </p:nvPr>
        </p:nvSpPr>
        <p:spPr>
          <a:xfrm>
            <a:off x="685800" y="2368300"/>
            <a:ext cx="3237200" cy="3804000"/>
          </a:xfrm>
          <a:prstGeom prst="rect">
            <a:avLst/>
          </a:prstGeom>
          <a:noFill/>
          <a:ln>
            <a:noFill/>
          </a:ln>
        </p:spPr>
        <p:txBody>
          <a:bodyPr spcFirstLastPara="1" wrap="square" lIns="0" tIns="0" rIns="0" bIns="0" anchor="t" anchorCtr="0">
            <a:noAutofit/>
          </a:bodyPr>
          <a:lstStyle/>
          <a:p>
            <a:pPr marL="0" lvl="0" indent="0" algn="ctr" rtl="0">
              <a:lnSpc>
                <a:spcPct val="95000"/>
              </a:lnSpc>
              <a:spcBef>
                <a:spcPts val="2000"/>
              </a:spcBef>
              <a:spcAft>
                <a:spcPts val="0"/>
              </a:spcAft>
              <a:buSzPts val="2200"/>
              <a:buNone/>
            </a:pPr>
            <a:r>
              <a:rPr lang="en"/>
              <a:t>Monolith</a:t>
            </a:r>
            <a:endParaRPr/>
          </a:p>
          <a:p>
            <a:pPr marL="609585" lvl="0" indent="-448721" algn="l" rtl="0">
              <a:lnSpc>
                <a:spcPct val="95000"/>
              </a:lnSpc>
              <a:spcBef>
                <a:spcPts val="2000"/>
              </a:spcBef>
              <a:spcAft>
                <a:spcPts val="0"/>
              </a:spcAft>
              <a:buSzPts val="1700"/>
              <a:buChar char="●"/>
            </a:pPr>
            <a:r>
              <a:rPr lang="en"/>
              <a:t>Proprietary agent</a:t>
            </a:r>
            <a:endParaRPr/>
          </a:p>
          <a:p>
            <a:pPr marL="609585" lvl="0" indent="-448721" algn="l" rtl="0">
              <a:lnSpc>
                <a:spcPct val="95000"/>
              </a:lnSpc>
              <a:spcBef>
                <a:spcPts val="0"/>
              </a:spcBef>
              <a:spcAft>
                <a:spcPts val="0"/>
              </a:spcAft>
              <a:buSzPts val="1700"/>
              <a:buChar char="●"/>
            </a:pPr>
            <a:r>
              <a:rPr lang="en"/>
              <a:t>Vendor lock-in</a:t>
            </a:r>
            <a:endParaRPr/>
          </a:p>
        </p:txBody>
      </p:sp>
      <p:sp>
        <p:nvSpPr>
          <p:cNvPr id="1158" name="Google Shape;1158;p10"/>
          <p:cNvSpPr txBox="1">
            <a:spLocks noGrp="1"/>
          </p:cNvSpPr>
          <p:nvPr>
            <p:ph type="body" idx="2"/>
          </p:nvPr>
        </p:nvSpPr>
        <p:spPr>
          <a:xfrm>
            <a:off x="4476767" y="2368300"/>
            <a:ext cx="3237200" cy="3804000"/>
          </a:xfrm>
          <a:prstGeom prst="rect">
            <a:avLst/>
          </a:prstGeom>
          <a:noFill/>
          <a:ln>
            <a:noFill/>
          </a:ln>
        </p:spPr>
        <p:txBody>
          <a:bodyPr spcFirstLastPara="1" wrap="square" lIns="0" tIns="0" rIns="0" bIns="0" anchor="t" anchorCtr="0">
            <a:noAutofit/>
          </a:bodyPr>
          <a:lstStyle/>
          <a:p>
            <a:pPr marL="0" lvl="0" indent="0" algn="ctr" rtl="0">
              <a:lnSpc>
                <a:spcPct val="95000"/>
              </a:lnSpc>
              <a:spcBef>
                <a:spcPts val="2000"/>
              </a:spcBef>
              <a:spcAft>
                <a:spcPts val="0"/>
              </a:spcAft>
              <a:buSzPts val="2200"/>
              <a:buNone/>
            </a:pPr>
            <a:r>
              <a:rPr lang="en"/>
              <a:t>Hybrid</a:t>
            </a:r>
            <a:endParaRPr/>
          </a:p>
          <a:p>
            <a:pPr marL="609585" lvl="0" indent="-448721" algn="l" rtl="0">
              <a:lnSpc>
                <a:spcPct val="95000"/>
              </a:lnSpc>
              <a:spcBef>
                <a:spcPts val="2000"/>
              </a:spcBef>
              <a:spcAft>
                <a:spcPts val="0"/>
              </a:spcAft>
              <a:buSzPts val="1700"/>
              <a:buChar char="●"/>
            </a:pPr>
            <a:r>
              <a:rPr lang="en"/>
              <a:t>Open source agent</a:t>
            </a:r>
            <a:endParaRPr/>
          </a:p>
          <a:p>
            <a:pPr marL="609585" lvl="0" indent="-448721" algn="l" rtl="0">
              <a:lnSpc>
                <a:spcPct val="95000"/>
              </a:lnSpc>
              <a:spcBef>
                <a:spcPts val="0"/>
              </a:spcBef>
              <a:spcAft>
                <a:spcPts val="0"/>
              </a:spcAft>
              <a:buSzPts val="1700"/>
              <a:buChar char="●"/>
            </a:pPr>
            <a:r>
              <a:rPr lang="en"/>
              <a:t>Vendor lock-in</a:t>
            </a:r>
            <a:endParaRPr/>
          </a:p>
        </p:txBody>
      </p:sp>
      <p:sp>
        <p:nvSpPr>
          <p:cNvPr id="1159" name="Google Shape;1159;p10"/>
          <p:cNvSpPr txBox="1">
            <a:spLocks noGrp="1"/>
          </p:cNvSpPr>
          <p:nvPr>
            <p:ph type="body" idx="3"/>
          </p:nvPr>
        </p:nvSpPr>
        <p:spPr>
          <a:xfrm>
            <a:off x="8269100" y="2368300"/>
            <a:ext cx="3237200" cy="3804000"/>
          </a:xfrm>
          <a:prstGeom prst="rect">
            <a:avLst/>
          </a:prstGeom>
          <a:noFill/>
          <a:ln>
            <a:noFill/>
          </a:ln>
        </p:spPr>
        <p:txBody>
          <a:bodyPr spcFirstLastPara="1" wrap="square" lIns="0" tIns="0" rIns="0" bIns="0" anchor="t" anchorCtr="0">
            <a:noAutofit/>
          </a:bodyPr>
          <a:lstStyle/>
          <a:p>
            <a:pPr marL="0" lvl="0" indent="0" algn="ctr" rtl="0">
              <a:lnSpc>
                <a:spcPct val="95000"/>
              </a:lnSpc>
              <a:spcBef>
                <a:spcPts val="2000"/>
              </a:spcBef>
              <a:spcAft>
                <a:spcPts val="0"/>
              </a:spcAft>
              <a:buSzPts val="2200"/>
              <a:buNone/>
            </a:pPr>
            <a:r>
              <a:rPr lang="en"/>
              <a:t>Cloud Native</a:t>
            </a:r>
            <a:endParaRPr/>
          </a:p>
          <a:p>
            <a:pPr marL="609585" lvl="0" indent="-448721" algn="l" rtl="0">
              <a:lnSpc>
                <a:spcPct val="95000"/>
              </a:lnSpc>
              <a:spcBef>
                <a:spcPts val="2000"/>
              </a:spcBef>
              <a:spcAft>
                <a:spcPts val="0"/>
              </a:spcAft>
              <a:buSzPts val="1700"/>
              <a:buChar char="●"/>
            </a:pPr>
            <a:r>
              <a:rPr lang="en"/>
              <a:t>Open source agent</a:t>
            </a:r>
            <a:endParaRPr/>
          </a:p>
          <a:p>
            <a:pPr marL="609585" lvl="0" indent="-448721" algn="l" rtl="0">
              <a:lnSpc>
                <a:spcPct val="95000"/>
              </a:lnSpc>
              <a:spcBef>
                <a:spcPts val="0"/>
              </a:spcBef>
              <a:spcAft>
                <a:spcPts val="0"/>
              </a:spcAft>
              <a:buSzPts val="1700"/>
              <a:buChar char="●"/>
            </a:pPr>
            <a:r>
              <a:rPr lang="en"/>
              <a:t>Open standards</a:t>
            </a:r>
            <a:endParaRPr/>
          </a:p>
          <a:p>
            <a:pPr marL="609585" lvl="0" indent="-448721" algn="l" rtl="0">
              <a:lnSpc>
                <a:spcPct val="95000"/>
              </a:lnSpc>
              <a:spcBef>
                <a:spcPts val="0"/>
              </a:spcBef>
              <a:spcAft>
                <a:spcPts val="0"/>
              </a:spcAft>
              <a:buSzPts val="1700"/>
              <a:buChar char="●"/>
            </a:pPr>
            <a:r>
              <a:rPr lang="en"/>
              <a:t>Vendor agnostic</a:t>
            </a:r>
            <a:endParaRPr/>
          </a:p>
        </p:txBody>
      </p:sp>
      <p:sp>
        <p:nvSpPr>
          <p:cNvPr id="1160" name="Google Shape;1160;p10"/>
          <p:cNvSpPr txBox="1">
            <a:spLocks noGrp="1"/>
          </p:cNvSpPr>
          <p:nvPr>
            <p:ph type="body" idx="5"/>
          </p:nvPr>
        </p:nvSpPr>
        <p:spPr>
          <a:xfrm>
            <a:off x="685800" y="1592812"/>
            <a:ext cx="10820400" cy="280800"/>
          </a:xfrm>
          <a:prstGeom prst="rect">
            <a:avLst/>
          </a:prstGeom>
          <a:noFill/>
          <a:ln>
            <a:noFill/>
          </a:ln>
        </p:spPr>
        <p:txBody>
          <a:bodyPr spcFirstLastPara="1" wrap="square" lIns="0" tIns="0" rIns="0" bIns="0" anchor="t" anchorCtr="0">
            <a:noAutofit/>
          </a:bodyPr>
          <a:lstStyle/>
          <a:p>
            <a:pPr marL="0" lvl="0" indent="0" algn="l" rtl="0">
              <a:lnSpc>
                <a:spcPct val="83000"/>
              </a:lnSpc>
              <a:spcBef>
                <a:spcPts val="0"/>
              </a:spcBef>
              <a:spcAft>
                <a:spcPts val="0"/>
              </a:spcAft>
              <a:buSzPts val="2200"/>
              <a:buNone/>
            </a:pPr>
            <a:endParaRPr/>
          </a:p>
        </p:txBody>
      </p:sp>
      <p:pic>
        <p:nvPicPr>
          <p:cNvPr id="1161" name="Google Shape;1161;p1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575734" y="4667068"/>
            <a:ext cx="2623917" cy="920765"/>
          </a:xfrm>
          <a:prstGeom prst="rect">
            <a:avLst/>
          </a:prstGeom>
          <a:noFill/>
          <a:ln>
            <a:noFill/>
          </a:ln>
        </p:spPr>
      </p:pic>
      <p:cxnSp>
        <p:nvCxnSpPr>
          <p:cNvPr id="1162" name="Google Shape;1162;p10"/>
          <p:cNvCxnSpPr/>
          <p:nvPr/>
        </p:nvCxnSpPr>
        <p:spPr>
          <a:xfrm>
            <a:off x="3988733" y="2540000"/>
            <a:ext cx="9600" cy="3527600"/>
          </a:xfrm>
          <a:prstGeom prst="straightConnector1">
            <a:avLst/>
          </a:prstGeom>
          <a:noFill/>
          <a:ln w="28575" cap="flat" cmpd="sng">
            <a:solidFill>
              <a:schemeClr val="dk2"/>
            </a:solidFill>
            <a:prstDash val="solid"/>
            <a:round/>
            <a:headEnd type="none" w="sm" len="sm"/>
            <a:tailEnd type="none" w="sm" len="sm"/>
          </a:ln>
        </p:spPr>
      </p:cxnSp>
      <p:cxnSp>
        <p:nvCxnSpPr>
          <p:cNvPr id="1163" name="Google Shape;1163;p10"/>
          <p:cNvCxnSpPr/>
          <p:nvPr/>
        </p:nvCxnSpPr>
        <p:spPr>
          <a:xfrm>
            <a:off x="7898467" y="2506500"/>
            <a:ext cx="9600" cy="3527600"/>
          </a:xfrm>
          <a:prstGeom prst="straightConnector1">
            <a:avLst/>
          </a:prstGeom>
          <a:noFill/>
          <a:ln w="28575" cap="flat" cmpd="sng">
            <a:solidFill>
              <a:schemeClr val="dk2"/>
            </a:solidFill>
            <a:prstDash val="solid"/>
            <a:round/>
            <a:headEnd type="none" w="sm" len="sm"/>
            <a:tailEnd type="none" w="sm" len="sm"/>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11"/>
          <p:cNvSpPr txBox="1">
            <a:spLocks noGrp="1"/>
          </p:cNvSpPr>
          <p:nvPr>
            <p:ph type="title"/>
          </p:nvPr>
        </p:nvSpPr>
        <p:spPr>
          <a:xfrm>
            <a:off x="685800" y="1034165"/>
            <a:ext cx="10820400" cy="5172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4300"/>
              <a:buNone/>
            </a:pPr>
            <a:r>
              <a:rPr lang="en"/>
              <a:t>OpenTelemetry Components</a:t>
            </a:r>
            <a:endParaRPr/>
          </a:p>
        </p:txBody>
      </p:sp>
      <p:sp>
        <p:nvSpPr>
          <p:cNvPr id="1170" name="Google Shape;1170;p11"/>
          <p:cNvSpPr txBox="1">
            <a:spLocks noGrp="1"/>
          </p:cNvSpPr>
          <p:nvPr>
            <p:ph type="body" idx="1"/>
          </p:nvPr>
        </p:nvSpPr>
        <p:spPr>
          <a:xfrm>
            <a:off x="909320" y="5352261"/>
            <a:ext cx="2702700" cy="819900"/>
          </a:xfrm>
          <a:prstGeom prst="rect">
            <a:avLst/>
          </a:prstGeom>
          <a:noFill/>
          <a:ln>
            <a:noFill/>
          </a:ln>
        </p:spPr>
        <p:txBody>
          <a:bodyPr spcFirstLastPara="1" wrap="square" lIns="0" tIns="0" rIns="0" bIns="0" anchor="t" anchorCtr="0">
            <a:noAutofit/>
          </a:bodyPr>
          <a:lstStyle/>
          <a:p>
            <a:pPr marL="0" lvl="0" indent="0" algn="ctr" rtl="0">
              <a:lnSpc>
                <a:spcPct val="80000"/>
              </a:lnSpc>
              <a:spcBef>
                <a:spcPts val="0"/>
              </a:spcBef>
              <a:spcAft>
                <a:spcPts val="0"/>
              </a:spcAft>
              <a:buSzPts val="1900"/>
              <a:buNone/>
            </a:pPr>
            <a:r>
              <a:rPr lang="en"/>
              <a:t>API, SDK, Data</a:t>
            </a:r>
            <a:endParaRPr/>
          </a:p>
        </p:txBody>
      </p:sp>
      <p:sp>
        <p:nvSpPr>
          <p:cNvPr id="1171" name="Google Shape;1171;p11"/>
          <p:cNvSpPr txBox="1">
            <a:spLocks noGrp="1"/>
          </p:cNvSpPr>
          <p:nvPr>
            <p:ph type="body" idx="5"/>
          </p:nvPr>
        </p:nvSpPr>
        <p:spPr>
          <a:xfrm>
            <a:off x="4744721" y="5352261"/>
            <a:ext cx="2702700" cy="819900"/>
          </a:xfrm>
          <a:prstGeom prst="rect">
            <a:avLst/>
          </a:prstGeom>
          <a:noFill/>
          <a:ln>
            <a:noFill/>
          </a:ln>
        </p:spPr>
        <p:txBody>
          <a:bodyPr spcFirstLastPara="1" wrap="square" lIns="0" tIns="0" rIns="0" bIns="0" anchor="t" anchorCtr="0">
            <a:noAutofit/>
          </a:bodyPr>
          <a:lstStyle/>
          <a:p>
            <a:pPr marL="0" lvl="0" indent="0" algn="ctr" rtl="0">
              <a:lnSpc>
                <a:spcPct val="80000"/>
              </a:lnSpc>
              <a:spcBef>
                <a:spcPts val="0"/>
              </a:spcBef>
              <a:spcAft>
                <a:spcPts val="0"/>
              </a:spcAft>
              <a:buSzPts val="1900"/>
              <a:buNone/>
            </a:pPr>
            <a:r>
              <a:rPr lang="en"/>
              <a:t>Single library per language for all signals</a:t>
            </a:r>
            <a:endParaRPr/>
          </a:p>
        </p:txBody>
      </p:sp>
      <p:sp>
        <p:nvSpPr>
          <p:cNvPr id="1172" name="Google Shape;1172;p11"/>
          <p:cNvSpPr txBox="1">
            <a:spLocks noGrp="1"/>
          </p:cNvSpPr>
          <p:nvPr>
            <p:ph type="body" idx="6"/>
          </p:nvPr>
        </p:nvSpPr>
        <p:spPr>
          <a:xfrm>
            <a:off x="8580120" y="5352261"/>
            <a:ext cx="2702700" cy="819900"/>
          </a:xfrm>
          <a:prstGeom prst="rect">
            <a:avLst/>
          </a:prstGeom>
          <a:noFill/>
          <a:ln>
            <a:noFill/>
          </a:ln>
        </p:spPr>
        <p:txBody>
          <a:bodyPr spcFirstLastPara="1" wrap="square" lIns="0" tIns="0" rIns="0" bIns="0" anchor="t" anchorCtr="0">
            <a:noAutofit/>
          </a:bodyPr>
          <a:lstStyle/>
          <a:p>
            <a:pPr marL="0" lvl="0" indent="0" algn="ctr" rtl="0">
              <a:lnSpc>
                <a:spcPct val="80000"/>
              </a:lnSpc>
              <a:spcBef>
                <a:spcPts val="0"/>
              </a:spcBef>
              <a:spcAft>
                <a:spcPts val="0"/>
              </a:spcAft>
              <a:buSzPts val="1900"/>
              <a:buNone/>
            </a:pPr>
            <a:r>
              <a:rPr lang="en"/>
              <a:t>Receive, process, and export data</a:t>
            </a:r>
            <a:endParaRPr/>
          </a:p>
        </p:txBody>
      </p:sp>
      <p:sp>
        <p:nvSpPr>
          <p:cNvPr id="1173" name="Google Shape;1173;p11"/>
          <p:cNvSpPr txBox="1">
            <a:spLocks noGrp="1"/>
          </p:cNvSpPr>
          <p:nvPr>
            <p:ph type="body" idx="7"/>
          </p:nvPr>
        </p:nvSpPr>
        <p:spPr>
          <a:xfrm>
            <a:off x="909320" y="2372155"/>
            <a:ext cx="2702700" cy="689700"/>
          </a:xfrm>
          <a:prstGeom prst="rect">
            <a:avLst/>
          </a:prstGeom>
          <a:noFill/>
          <a:ln>
            <a:noFill/>
          </a:ln>
        </p:spPr>
        <p:txBody>
          <a:bodyPr spcFirstLastPara="1" wrap="square" lIns="0" tIns="0" rIns="0" bIns="0" anchor="b" anchorCtr="0">
            <a:noAutofit/>
          </a:bodyPr>
          <a:lstStyle/>
          <a:p>
            <a:pPr marL="0" lvl="0" indent="0" algn="ctr" rtl="0">
              <a:lnSpc>
                <a:spcPct val="80000"/>
              </a:lnSpc>
              <a:spcBef>
                <a:spcPts val="0"/>
              </a:spcBef>
              <a:spcAft>
                <a:spcPts val="0"/>
              </a:spcAft>
              <a:buSzPts val="2400"/>
              <a:buNone/>
            </a:pPr>
            <a:r>
              <a:rPr lang="en"/>
              <a:t>Specification</a:t>
            </a:r>
            <a:endParaRPr/>
          </a:p>
        </p:txBody>
      </p:sp>
      <p:sp>
        <p:nvSpPr>
          <p:cNvPr id="1174" name="Google Shape;1174;p11"/>
          <p:cNvSpPr txBox="1">
            <a:spLocks noGrp="1"/>
          </p:cNvSpPr>
          <p:nvPr>
            <p:ph type="body" idx="8"/>
          </p:nvPr>
        </p:nvSpPr>
        <p:spPr>
          <a:xfrm>
            <a:off x="4744719" y="2372155"/>
            <a:ext cx="2702700" cy="689700"/>
          </a:xfrm>
          <a:prstGeom prst="rect">
            <a:avLst/>
          </a:prstGeom>
          <a:noFill/>
          <a:ln>
            <a:noFill/>
          </a:ln>
        </p:spPr>
        <p:txBody>
          <a:bodyPr spcFirstLastPara="1" wrap="square" lIns="0" tIns="0" rIns="0" bIns="0" anchor="b" anchorCtr="0">
            <a:noAutofit/>
          </a:bodyPr>
          <a:lstStyle/>
          <a:p>
            <a:pPr marL="0" lvl="0" indent="0" algn="ctr" rtl="0">
              <a:lnSpc>
                <a:spcPct val="80000"/>
              </a:lnSpc>
              <a:spcBef>
                <a:spcPts val="0"/>
              </a:spcBef>
              <a:spcAft>
                <a:spcPts val="0"/>
              </a:spcAft>
              <a:buSzPts val="2400"/>
              <a:buNone/>
            </a:pPr>
            <a:r>
              <a:rPr lang="en"/>
              <a:t>Instrumentation Libraries</a:t>
            </a:r>
            <a:endParaRPr/>
          </a:p>
        </p:txBody>
      </p:sp>
      <p:sp>
        <p:nvSpPr>
          <p:cNvPr id="1175" name="Google Shape;1175;p11"/>
          <p:cNvSpPr txBox="1">
            <a:spLocks noGrp="1"/>
          </p:cNvSpPr>
          <p:nvPr>
            <p:ph type="body" idx="9"/>
          </p:nvPr>
        </p:nvSpPr>
        <p:spPr>
          <a:xfrm>
            <a:off x="8580118" y="2372155"/>
            <a:ext cx="2702700" cy="689700"/>
          </a:xfrm>
          <a:prstGeom prst="rect">
            <a:avLst/>
          </a:prstGeom>
          <a:noFill/>
          <a:ln>
            <a:noFill/>
          </a:ln>
        </p:spPr>
        <p:txBody>
          <a:bodyPr spcFirstLastPara="1" wrap="square" lIns="0" tIns="0" rIns="0" bIns="0" anchor="b" anchorCtr="0">
            <a:noAutofit/>
          </a:bodyPr>
          <a:lstStyle/>
          <a:p>
            <a:pPr marL="0" lvl="0" indent="0" algn="ctr" rtl="0">
              <a:lnSpc>
                <a:spcPct val="80000"/>
              </a:lnSpc>
              <a:spcBef>
                <a:spcPts val="0"/>
              </a:spcBef>
              <a:spcAft>
                <a:spcPts val="0"/>
              </a:spcAft>
              <a:buSzPts val="2400"/>
              <a:buNone/>
            </a:pPr>
            <a:r>
              <a:rPr lang="en"/>
              <a:t>Collector</a:t>
            </a:r>
            <a:endParaRPr/>
          </a:p>
        </p:txBody>
      </p:sp>
      <p:sp>
        <p:nvSpPr>
          <p:cNvPr id="1176" name="Google Shape;1176;p11"/>
          <p:cNvSpPr txBox="1">
            <a:spLocks noGrp="1"/>
          </p:cNvSpPr>
          <p:nvPr>
            <p:ph type="body" idx="13"/>
          </p:nvPr>
        </p:nvSpPr>
        <p:spPr>
          <a:xfrm>
            <a:off x="685800" y="1592812"/>
            <a:ext cx="10820400" cy="281100"/>
          </a:xfrm>
          <a:prstGeom prst="rect">
            <a:avLst/>
          </a:prstGeom>
          <a:noFill/>
          <a:ln>
            <a:noFill/>
          </a:ln>
        </p:spPr>
        <p:txBody>
          <a:bodyPr spcFirstLastPara="1" wrap="square" lIns="0" tIns="0" rIns="0" bIns="0" anchor="t" anchorCtr="0">
            <a:noAutofit/>
          </a:bodyPr>
          <a:lstStyle/>
          <a:p>
            <a:pPr marL="0" lvl="0" indent="0" algn="l" rtl="0">
              <a:lnSpc>
                <a:spcPct val="83000"/>
              </a:lnSpc>
              <a:spcBef>
                <a:spcPts val="0"/>
              </a:spcBef>
              <a:spcAft>
                <a:spcPts val="0"/>
              </a:spcAft>
              <a:buSzPts val="2300"/>
              <a:buNone/>
            </a:pPr>
            <a:endParaRPr/>
          </a:p>
        </p:txBody>
      </p:sp>
      <p:pic>
        <p:nvPicPr>
          <p:cNvPr id="1177" name="Google Shape;1177;p1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9181133" y="3456832"/>
            <a:ext cx="1500300" cy="1500300"/>
          </a:xfrm>
          <a:prstGeom prst="ellipse">
            <a:avLst/>
          </a:prstGeom>
          <a:noFill/>
          <a:ln>
            <a:noFill/>
          </a:ln>
        </p:spPr>
      </p:pic>
      <p:pic>
        <p:nvPicPr>
          <p:cNvPr id="1178" name="Google Shape;1178;p11"/>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510333" y="3456817"/>
            <a:ext cx="1500300" cy="1500300"/>
          </a:xfrm>
          <a:prstGeom prst="ellipse">
            <a:avLst/>
          </a:prstGeom>
          <a:noFill/>
          <a:ln>
            <a:noFill/>
          </a:ln>
        </p:spPr>
      </p:pic>
      <p:pic>
        <p:nvPicPr>
          <p:cNvPr id="1179" name="Google Shape;1179;p11"/>
          <p:cNvPicPr preferRelativeResize="0"/>
          <p:nvPr/>
        </p:nvPicPr>
        <p:blipFill rotWithShape="1">
          <a:blip r:embed="rId5" cstate="screen">
            <a:alphaModFix/>
            <a:extLst>
              <a:ext uri="{28A0092B-C50C-407E-A947-70E740481C1C}">
                <a14:useLocalDpi xmlns:a14="http://schemas.microsoft.com/office/drawing/2010/main"/>
              </a:ext>
            </a:extLst>
          </a:blip>
          <a:srcRect l="-13662" b="-13662"/>
          <a:stretch/>
        </p:blipFill>
        <p:spPr>
          <a:xfrm>
            <a:off x="5345733" y="3456800"/>
            <a:ext cx="1500300" cy="1500300"/>
          </a:xfrm>
          <a:prstGeom prst="ellipse">
            <a:avLst/>
          </a:prstGeom>
          <a:noFill/>
          <a:ln>
            <a:noFill/>
          </a:ln>
        </p:spPr>
      </p:pic>
      <p:sp>
        <p:nvSpPr>
          <p:cNvPr id="1180" name="Google Shape;1180;p11"/>
          <p:cNvSpPr/>
          <p:nvPr/>
        </p:nvSpPr>
        <p:spPr>
          <a:xfrm>
            <a:off x="8110900" y="2270300"/>
            <a:ext cx="3739800" cy="3975300"/>
          </a:xfrm>
          <a:prstGeom prst="roundRect">
            <a:avLst>
              <a:gd name="adj" fmla="val 16667"/>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80"/>
                                        </p:tgtEl>
                                        <p:attrNameLst>
                                          <p:attrName>style.visibility</p:attrName>
                                        </p:attrNameLst>
                                      </p:cBhvr>
                                      <p:to>
                                        <p:strVal val="visible"/>
                                      </p:to>
                                    </p:set>
                                    <p:animEffect transition="in" filter="fade">
                                      <p:cBhvr>
                                        <p:cTn id="7" dur="1000"/>
                                        <p:tgtEl>
                                          <p:spTgt spid="1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5" name="Google Shape;1185;p12"/>
          <p:cNvSpPr txBox="1">
            <a:spLocks noGrp="1"/>
          </p:cNvSpPr>
          <p:nvPr>
            <p:ph type="title"/>
          </p:nvPr>
        </p:nvSpPr>
        <p:spPr>
          <a:xfrm>
            <a:off x="563235" y="901805"/>
            <a:ext cx="10817200" cy="10332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1800"/>
              <a:buNone/>
            </a:pPr>
            <a:r>
              <a:rPr lang="en" sz="5333"/>
              <a:t>Introducing “OTel”</a:t>
            </a:r>
            <a:endParaRPr/>
          </a:p>
        </p:txBody>
      </p:sp>
      <p:sp>
        <p:nvSpPr>
          <p:cNvPr id="1186" name="Google Shape;1186;p12"/>
          <p:cNvSpPr txBox="1">
            <a:spLocks noGrp="1"/>
          </p:cNvSpPr>
          <p:nvPr>
            <p:ph type="body" idx="1"/>
          </p:nvPr>
        </p:nvSpPr>
        <p:spPr>
          <a:xfrm>
            <a:off x="685800" y="2368296"/>
            <a:ext cx="10817400" cy="3804000"/>
          </a:xfrm>
          <a:prstGeom prst="rect">
            <a:avLst/>
          </a:prstGeom>
          <a:noFill/>
          <a:ln>
            <a:noFill/>
          </a:ln>
        </p:spPr>
        <p:txBody>
          <a:bodyPr spcFirstLastPara="1" wrap="square" lIns="0" tIns="0" rIns="0" bIns="0" anchor="t" anchorCtr="0">
            <a:noAutofit/>
          </a:bodyPr>
          <a:lstStyle/>
          <a:p>
            <a:pPr marL="457200" lvl="0" indent="-368300" algn="l" rtl="0">
              <a:lnSpc>
                <a:spcPct val="95000"/>
              </a:lnSpc>
              <a:spcBef>
                <a:spcPts val="2000"/>
              </a:spcBef>
              <a:spcAft>
                <a:spcPts val="0"/>
              </a:spcAft>
              <a:buSzPts val="2200"/>
              <a:buFont typeface="Arial"/>
              <a:buChar char="•"/>
            </a:pPr>
            <a:r>
              <a:rPr lang="en"/>
              <a:t>CNCF OSS project for GDI</a:t>
            </a:r>
            <a:endParaRPr/>
          </a:p>
          <a:p>
            <a:pPr marL="457200" lvl="0" indent="-368300" algn="l" rtl="0">
              <a:lnSpc>
                <a:spcPct val="95000"/>
              </a:lnSpc>
              <a:spcBef>
                <a:spcPts val="2000"/>
              </a:spcBef>
              <a:spcAft>
                <a:spcPts val="0"/>
              </a:spcAft>
              <a:buSzPts val="2200"/>
              <a:buFont typeface="Arial"/>
              <a:buChar char="•"/>
            </a:pPr>
            <a:r>
              <a:rPr lang="en"/>
              <a:t>Built on OpenTelemetry Standards</a:t>
            </a:r>
            <a:endParaRPr/>
          </a:p>
          <a:p>
            <a:pPr marL="457200" lvl="0" indent="-368300" algn="l" rtl="0">
              <a:lnSpc>
                <a:spcPct val="95000"/>
              </a:lnSpc>
              <a:spcBef>
                <a:spcPts val="2000"/>
              </a:spcBef>
              <a:spcAft>
                <a:spcPts val="0"/>
              </a:spcAft>
              <a:buSzPts val="2200"/>
              <a:buFont typeface="Arial"/>
              <a:buChar char="•"/>
            </a:pPr>
            <a:r>
              <a:rPr lang="en"/>
              <a:t>Implementation of Collector and Agent</a:t>
            </a:r>
            <a:endParaRPr/>
          </a:p>
          <a:p>
            <a:pPr marL="457200" lvl="0" indent="-368300" algn="l" rtl="0">
              <a:lnSpc>
                <a:spcPct val="95000"/>
              </a:lnSpc>
              <a:spcBef>
                <a:spcPts val="2000"/>
              </a:spcBef>
              <a:spcAft>
                <a:spcPts val="0"/>
              </a:spcAft>
              <a:buSzPts val="2200"/>
              <a:buFont typeface="Arial"/>
              <a:buChar char="•"/>
            </a:pPr>
            <a:r>
              <a:rPr lang="en"/>
              <a:t>A community</a:t>
            </a:r>
            <a:endParaRPr/>
          </a:p>
          <a:p>
            <a:pPr marL="457200" lvl="0" indent="-228600" algn="l" rtl="0">
              <a:lnSpc>
                <a:spcPct val="95000"/>
              </a:lnSpc>
              <a:spcBef>
                <a:spcPts val="2000"/>
              </a:spcBef>
              <a:spcAft>
                <a:spcPts val="0"/>
              </a:spcAft>
              <a:buSzPts val="2200"/>
              <a:buFont typeface="Arial"/>
              <a:buNone/>
            </a:pPr>
            <a:endParaRPr/>
          </a:p>
        </p:txBody>
      </p:sp>
      <p:pic>
        <p:nvPicPr>
          <p:cNvPr id="1187" name="Google Shape;1187;p1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695561" y="3034842"/>
            <a:ext cx="5260699" cy="18460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13"/>
          <p:cNvSpPr txBox="1">
            <a:spLocks noGrp="1"/>
          </p:cNvSpPr>
          <p:nvPr>
            <p:ph type="title"/>
          </p:nvPr>
        </p:nvSpPr>
        <p:spPr>
          <a:xfrm>
            <a:off x="685800" y="521208"/>
            <a:ext cx="10817200" cy="10332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3200"/>
              <a:buNone/>
            </a:pPr>
            <a:r>
              <a:rPr lang="en"/>
              <a:t>Everyone is Contributing and Adopting</a:t>
            </a:r>
            <a:endParaRPr/>
          </a:p>
        </p:txBody>
      </p:sp>
      <p:sp>
        <p:nvSpPr>
          <p:cNvPr id="1193" name="Google Shape;1193;p13"/>
          <p:cNvSpPr txBox="1"/>
          <p:nvPr/>
        </p:nvSpPr>
        <p:spPr>
          <a:xfrm>
            <a:off x="685799" y="5811916"/>
            <a:ext cx="9094800" cy="863200"/>
          </a:xfrm>
          <a:prstGeom prst="rect">
            <a:avLst/>
          </a:prstGeom>
          <a:noFill/>
          <a:ln>
            <a:noFill/>
          </a:ln>
        </p:spPr>
        <p:txBody>
          <a:bodyPr spcFirstLastPara="1" wrap="square" lIns="121900" tIns="121900" rIns="121900" bIns="121900" anchor="t" anchorCtr="0">
            <a:noAutofit/>
          </a:bodyPr>
          <a:lstStyle/>
          <a:p>
            <a:pPr marL="0" marR="0" lvl="0" indent="0" algn="l" rtl="0">
              <a:lnSpc>
                <a:spcPct val="95000"/>
              </a:lnSpc>
              <a:spcBef>
                <a:spcPts val="2000"/>
              </a:spcBef>
              <a:spcAft>
                <a:spcPts val="0"/>
              </a:spcAft>
              <a:buNone/>
            </a:pPr>
            <a:r>
              <a:rPr lang="en" sz="1200" b="0" i="0" u="sng" strike="noStrike" cap="none">
                <a:solidFill>
                  <a:schemeClr val="hlink"/>
                </a:solidFill>
                <a:latin typeface="Arial"/>
                <a:ea typeface="Arial"/>
                <a:cs typeface="Arial"/>
                <a:sym typeface="Arial"/>
                <a:hlinkClick r:id="rId3"/>
              </a:rPr>
              <a:t>https://github.com/open-telemetry/community/blob/master/ADOPTERS.md</a:t>
            </a:r>
            <a:br>
              <a:rPr lang="en" sz="1200" b="0" i="0" u="none" strike="noStrike" cap="none">
                <a:solidFill>
                  <a:schemeClr val="dk1"/>
                </a:solidFill>
                <a:latin typeface="Arial"/>
                <a:ea typeface="Arial"/>
                <a:cs typeface="Arial"/>
                <a:sym typeface="Arial"/>
              </a:rPr>
            </a:br>
            <a:r>
              <a:rPr lang="en" sz="1200" b="0" i="0" u="sng" strike="noStrike" cap="none">
                <a:solidFill>
                  <a:schemeClr val="hlink"/>
                </a:solidFill>
                <a:latin typeface="Arial"/>
                <a:ea typeface="Arial"/>
                <a:cs typeface="Arial"/>
                <a:sym typeface="Arial"/>
                <a:hlinkClick r:id="rId4"/>
              </a:rPr>
              <a:t>https://medium.com/jaegertracing/jaeger-embraces-opentelemetry-collector-90a545cbc24</a:t>
            </a:r>
            <a:endParaRPr sz="1200" b="0" i="0" u="none" strike="noStrike" cap="none">
              <a:solidFill>
                <a:schemeClr val="dk1"/>
              </a:solidFill>
              <a:latin typeface="Arial"/>
              <a:ea typeface="Arial"/>
              <a:cs typeface="Arial"/>
              <a:sym typeface="Arial"/>
            </a:endParaRPr>
          </a:p>
          <a:p>
            <a:pPr marL="0" marR="0" lvl="0" indent="0" algn="l" rtl="0">
              <a:lnSpc>
                <a:spcPct val="95000"/>
              </a:lnSpc>
              <a:spcBef>
                <a:spcPts val="2000"/>
              </a:spcBef>
              <a:spcAft>
                <a:spcPts val="267"/>
              </a:spcAft>
              <a:buNone/>
            </a:pPr>
            <a:endParaRPr sz="1200" b="0" i="0" u="none" strike="noStrike" cap="none">
              <a:solidFill>
                <a:schemeClr val="dk1"/>
              </a:solidFill>
              <a:latin typeface="Arial"/>
              <a:ea typeface="Arial"/>
              <a:cs typeface="Arial"/>
              <a:sym typeface="Arial"/>
            </a:endParaRPr>
          </a:p>
        </p:txBody>
      </p:sp>
      <p:sp>
        <p:nvSpPr>
          <p:cNvPr id="1194" name="Google Shape;1194;p13"/>
          <p:cNvSpPr/>
          <p:nvPr/>
        </p:nvSpPr>
        <p:spPr>
          <a:xfrm>
            <a:off x="877951" y="2650544"/>
            <a:ext cx="1806400" cy="1806400"/>
          </a:xfrm>
          <a:prstGeom prst="donut">
            <a:avLst>
              <a:gd name="adj" fmla="val 4877"/>
            </a:avLst>
          </a:prstGeom>
          <a:gradFill>
            <a:gsLst>
              <a:gs pos="0">
                <a:schemeClr val="accent1"/>
              </a:gs>
              <a:gs pos="100000">
                <a:schemeClr val="accent4"/>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None/>
            </a:pPr>
            <a:endParaRPr sz="1867" b="0" i="0" u="sng" strike="noStrike" cap="none">
              <a:solidFill>
                <a:schemeClr val="hlink"/>
              </a:solidFill>
              <a:latin typeface="Arial"/>
              <a:ea typeface="Arial"/>
              <a:cs typeface="Arial"/>
              <a:sym typeface="Arial"/>
              <a:hlinkClick r:id="rId5"/>
            </a:endParaRPr>
          </a:p>
        </p:txBody>
      </p:sp>
      <p:sp>
        <p:nvSpPr>
          <p:cNvPr id="1195" name="Google Shape;1195;p13"/>
          <p:cNvSpPr/>
          <p:nvPr/>
        </p:nvSpPr>
        <p:spPr>
          <a:xfrm>
            <a:off x="3730751" y="2650544"/>
            <a:ext cx="1806400" cy="1806400"/>
          </a:xfrm>
          <a:prstGeom prst="donut">
            <a:avLst>
              <a:gd name="adj" fmla="val 4877"/>
            </a:avLst>
          </a:prstGeom>
          <a:gradFill>
            <a:gsLst>
              <a:gs pos="0">
                <a:schemeClr val="accent2"/>
              </a:gs>
              <a:gs pos="100000">
                <a:schemeClr val="accent5"/>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None/>
            </a:pPr>
            <a:endParaRPr sz="1867" b="0" i="0" u="sng" strike="noStrike" cap="none">
              <a:solidFill>
                <a:schemeClr val="hlink"/>
              </a:solidFill>
              <a:latin typeface="Arial"/>
              <a:ea typeface="Arial"/>
              <a:cs typeface="Arial"/>
              <a:sym typeface="Arial"/>
              <a:hlinkClick r:id="rId5"/>
            </a:endParaRPr>
          </a:p>
        </p:txBody>
      </p:sp>
      <p:sp>
        <p:nvSpPr>
          <p:cNvPr id="1196" name="Google Shape;1196;p13"/>
          <p:cNvSpPr/>
          <p:nvPr/>
        </p:nvSpPr>
        <p:spPr>
          <a:xfrm>
            <a:off x="6607303" y="2650544"/>
            <a:ext cx="1806400" cy="1806400"/>
          </a:xfrm>
          <a:prstGeom prst="donut">
            <a:avLst>
              <a:gd name="adj" fmla="val 4877"/>
            </a:avLst>
          </a:prstGeom>
          <a:gradFill>
            <a:gsLst>
              <a:gs pos="0">
                <a:schemeClr val="accent3"/>
              </a:gs>
              <a:gs pos="100000">
                <a:schemeClr val="accent6"/>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None/>
            </a:pPr>
            <a:endParaRPr sz="1867" b="0" i="0" u="sng" strike="noStrike" cap="none">
              <a:solidFill>
                <a:schemeClr val="hlink"/>
              </a:solidFill>
              <a:latin typeface="Arial"/>
              <a:ea typeface="Arial"/>
              <a:cs typeface="Arial"/>
              <a:sym typeface="Arial"/>
              <a:hlinkClick r:id="rId5"/>
            </a:endParaRPr>
          </a:p>
        </p:txBody>
      </p:sp>
      <p:sp>
        <p:nvSpPr>
          <p:cNvPr id="1197" name="Google Shape;1197;p13"/>
          <p:cNvSpPr/>
          <p:nvPr/>
        </p:nvSpPr>
        <p:spPr>
          <a:xfrm>
            <a:off x="9483852" y="2650544"/>
            <a:ext cx="1806400" cy="1806400"/>
          </a:xfrm>
          <a:prstGeom prst="donut">
            <a:avLst>
              <a:gd name="adj" fmla="val 4877"/>
            </a:avLst>
          </a:prstGeom>
          <a:gradFill>
            <a:gsLst>
              <a:gs pos="0">
                <a:srgbClr val="02C7A9"/>
              </a:gs>
              <a:gs pos="100000">
                <a:srgbClr val="0096A1"/>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None/>
            </a:pPr>
            <a:endParaRPr sz="1867" b="0" i="0" u="sng" strike="noStrike" cap="none">
              <a:solidFill>
                <a:schemeClr val="hlink"/>
              </a:solidFill>
              <a:latin typeface="Arial"/>
              <a:ea typeface="Arial"/>
              <a:cs typeface="Arial"/>
              <a:sym typeface="Arial"/>
              <a:hlinkClick r:id="rId5"/>
            </a:endParaRPr>
          </a:p>
        </p:txBody>
      </p:sp>
      <p:sp>
        <p:nvSpPr>
          <p:cNvPr id="1198" name="Google Shape;1198;p13"/>
          <p:cNvSpPr txBox="1"/>
          <p:nvPr/>
        </p:nvSpPr>
        <p:spPr>
          <a:xfrm>
            <a:off x="619233" y="4636367"/>
            <a:ext cx="2257200" cy="820000"/>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None/>
            </a:pPr>
            <a:r>
              <a:rPr lang="en" sz="1867" b="0" i="0" u="none" strike="noStrike" cap="none">
                <a:solidFill>
                  <a:srgbClr val="737373"/>
                </a:solidFill>
                <a:latin typeface="Arial"/>
                <a:ea typeface="Arial"/>
                <a:cs typeface="Arial"/>
                <a:sym typeface="Arial"/>
              </a:rPr>
              <a:t>AWS | Azure | GCP</a:t>
            </a:r>
            <a:endParaRPr sz="1467" b="0" i="0" u="none" strike="noStrike" cap="none">
              <a:solidFill>
                <a:srgbClr val="000000"/>
              </a:solidFill>
              <a:latin typeface="Arial"/>
              <a:ea typeface="Arial"/>
              <a:cs typeface="Arial"/>
              <a:sym typeface="Arial"/>
            </a:endParaRPr>
          </a:p>
        </p:txBody>
      </p:sp>
      <p:sp>
        <p:nvSpPr>
          <p:cNvPr id="1199" name="Google Shape;1199;p13"/>
          <p:cNvSpPr txBox="1"/>
          <p:nvPr/>
        </p:nvSpPr>
        <p:spPr>
          <a:xfrm>
            <a:off x="3529693" y="4636352"/>
            <a:ext cx="2392000" cy="820000"/>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None/>
            </a:pPr>
            <a:r>
              <a:rPr lang="en" sz="1867" b="0" i="0" u="none" strike="noStrike" cap="none">
                <a:solidFill>
                  <a:srgbClr val="737373"/>
                </a:solidFill>
                <a:latin typeface="Arial"/>
                <a:ea typeface="Arial"/>
                <a:cs typeface="Arial"/>
                <a:sym typeface="Arial"/>
              </a:rPr>
              <a:t>Every major vendor!</a:t>
            </a:r>
            <a:endParaRPr sz="1467" b="0" i="0" u="none" strike="noStrike" cap="none">
              <a:solidFill>
                <a:srgbClr val="000000"/>
              </a:solidFill>
              <a:latin typeface="Arial"/>
              <a:ea typeface="Arial"/>
              <a:cs typeface="Arial"/>
              <a:sym typeface="Arial"/>
            </a:endParaRPr>
          </a:p>
        </p:txBody>
      </p:sp>
      <p:sp>
        <p:nvSpPr>
          <p:cNvPr id="1200" name="Google Shape;1200;p13"/>
          <p:cNvSpPr txBox="1"/>
          <p:nvPr/>
        </p:nvSpPr>
        <p:spPr>
          <a:xfrm>
            <a:off x="6322700" y="4636367"/>
            <a:ext cx="2392000" cy="820000"/>
          </a:xfrm>
          <a:prstGeom prst="rect">
            <a:avLst/>
          </a:prstGeom>
          <a:noFill/>
          <a:ln>
            <a:noFill/>
          </a:ln>
        </p:spPr>
        <p:txBody>
          <a:bodyPr spcFirstLastPara="1" wrap="square" lIns="91425" tIns="45700" rIns="91425" bIns="45700" anchor="t" anchorCtr="0">
            <a:noAutofit/>
          </a:bodyPr>
          <a:lstStyle/>
          <a:p>
            <a:pPr marL="0" marR="0" lvl="0" indent="0" algn="ctr" rtl="0">
              <a:lnSpc>
                <a:spcPct val="144444"/>
              </a:lnSpc>
              <a:spcBef>
                <a:spcPts val="0"/>
              </a:spcBef>
              <a:spcAft>
                <a:spcPts val="0"/>
              </a:spcAft>
              <a:buNone/>
            </a:pPr>
            <a:r>
              <a:rPr lang="en" sz="1867" b="0" i="0" u="none" strike="noStrike" cap="none">
                <a:solidFill>
                  <a:srgbClr val="737373"/>
                </a:solidFill>
                <a:latin typeface="Arial"/>
                <a:ea typeface="Arial"/>
                <a:cs typeface="Arial"/>
                <a:sym typeface="Arial"/>
              </a:rPr>
              <a:t>Mailchimp (PHP) </a:t>
            </a:r>
            <a:br>
              <a:rPr lang="en" sz="1867" b="0" i="0" u="none" strike="noStrike" cap="none">
                <a:solidFill>
                  <a:srgbClr val="737373"/>
                </a:solidFill>
                <a:latin typeface="Arial"/>
                <a:ea typeface="Arial"/>
                <a:cs typeface="Arial"/>
                <a:sym typeface="Arial"/>
              </a:rPr>
            </a:br>
            <a:r>
              <a:rPr lang="en" sz="1867" b="0" i="0" u="none" strike="noStrike" cap="none">
                <a:solidFill>
                  <a:srgbClr val="737373"/>
                </a:solidFill>
                <a:latin typeface="Arial"/>
                <a:ea typeface="Arial"/>
                <a:cs typeface="Arial"/>
                <a:sym typeface="Arial"/>
              </a:rPr>
              <a:t>Postmates (Erlang)</a:t>
            </a:r>
            <a:br>
              <a:rPr lang="en" sz="1867" b="0" i="0" u="none" strike="noStrike" cap="none">
                <a:solidFill>
                  <a:srgbClr val="737373"/>
                </a:solidFill>
                <a:latin typeface="Arial"/>
                <a:ea typeface="Arial"/>
                <a:cs typeface="Arial"/>
                <a:sym typeface="Arial"/>
              </a:rPr>
            </a:br>
            <a:r>
              <a:rPr lang="en" sz="1867" b="0" i="0" u="none" strike="noStrike" cap="none">
                <a:solidFill>
                  <a:srgbClr val="737373"/>
                </a:solidFill>
                <a:latin typeface="Arial"/>
                <a:ea typeface="Arial"/>
                <a:cs typeface="Arial"/>
                <a:sym typeface="Arial"/>
              </a:rPr>
              <a:t>Shopify (Ruby)</a:t>
            </a:r>
            <a:endParaRPr sz="1467" b="0" i="0" u="none" strike="noStrike" cap="none">
              <a:solidFill>
                <a:srgbClr val="000000"/>
              </a:solidFill>
              <a:latin typeface="Arial"/>
              <a:ea typeface="Arial"/>
              <a:cs typeface="Arial"/>
              <a:sym typeface="Arial"/>
            </a:endParaRPr>
          </a:p>
        </p:txBody>
      </p:sp>
      <p:sp>
        <p:nvSpPr>
          <p:cNvPr id="1201" name="Google Shape;1201;p13"/>
          <p:cNvSpPr txBox="1"/>
          <p:nvPr/>
        </p:nvSpPr>
        <p:spPr>
          <a:xfrm>
            <a:off x="411480" y="1833308"/>
            <a:ext cx="2663200" cy="689600"/>
          </a:xfrm>
          <a:prstGeom prst="rect">
            <a:avLst/>
          </a:prstGeom>
          <a:noFill/>
          <a:ln>
            <a:noFill/>
          </a:ln>
        </p:spPr>
        <p:txBody>
          <a:bodyPr spcFirstLastPara="1" wrap="square" lIns="91425" tIns="45700" rIns="91425" bIns="45700" anchor="b" anchorCtr="0">
            <a:noAutofit/>
          </a:bodyPr>
          <a:lstStyle/>
          <a:p>
            <a:pPr marL="0" marR="0" lvl="0" indent="0" algn="ctr" rtl="0">
              <a:lnSpc>
                <a:spcPct val="80000"/>
              </a:lnSpc>
              <a:spcBef>
                <a:spcPts val="0"/>
              </a:spcBef>
              <a:spcAft>
                <a:spcPts val="0"/>
              </a:spcAft>
              <a:buNone/>
            </a:pPr>
            <a:r>
              <a:rPr lang="en" sz="2400" b="1" i="0" u="none" strike="noStrike" cap="none">
                <a:solidFill>
                  <a:schemeClr val="dk1"/>
                </a:solidFill>
                <a:latin typeface="Arial"/>
                <a:ea typeface="Arial"/>
                <a:cs typeface="Arial"/>
                <a:sym typeface="Arial"/>
              </a:rPr>
              <a:t>Cloud Providers </a:t>
            </a:r>
            <a:endParaRPr sz="1467" b="0" i="0" u="none" strike="noStrike" cap="none">
              <a:solidFill>
                <a:srgbClr val="000000"/>
              </a:solidFill>
              <a:latin typeface="Arial"/>
              <a:ea typeface="Arial"/>
              <a:cs typeface="Arial"/>
              <a:sym typeface="Arial"/>
            </a:endParaRPr>
          </a:p>
        </p:txBody>
      </p:sp>
      <p:sp>
        <p:nvSpPr>
          <p:cNvPr id="1202" name="Google Shape;1202;p13"/>
          <p:cNvSpPr txBox="1"/>
          <p:nvPr/>
        </p:nvSpPr>
        <p:spPr>
          <a:xfrm>
            <a:off x="3529693" y="1833308"/>
            <a:ext cx="2190800" cy="689600"/>
          </a:xfrm>
          <a:prstGeom prst="rect">
            <a:avLst/>
          </a:prstGeom>
          <a:noFill/>
          <a:ln>
            <a:noFill/>
          </a:ln>
        </p:spPr>
        <p:txBody>
          <a:bodyPr spcFirstLastPara="1" wrap="square" lIns="91425" tIns="45700" rIns="91425" bIns="45700" anchor="b" anchorCtr="0">
            <a:noAutofit/>
          </a:bodyPr>
          <a:lstStyle/>
          <a:p>
            <a:pPr marL="0" marR="0" lvl="0" indent="0" algn="ctr" rtl="0">
              <a:lnSpc>
                <a:spcPct val="80000"/>
              </a:lnSpc>
              <a:spcBef>
                <a:spcPts val="0"/>
              </a:spcBef>
              <a:spcAft>
                <a:spcPts val="0"/>
              </a:spcAft>
              <a:buNone/>
            </a:pPr>
            <a:r>
              <a:rPr lang="en" sz="2400" b="1" i="0" u="none" strike="noStrike" cap="none">
                <a:solidFill>
                  <a:schemeClr val="dk1"/>
                </a:solidFill>
                <a:latin typeface="Arial"/>
                <a:ea typeface="Arial"/>
                <a:cs typeface="Arial"/>
                <a:sym typeface="Arial"/>
              </a:rPr>
              <a:t>Vendors</a:t>
            </a:r>
            <a:endParaRPr sz="1467" b="0" i="0" u="none" strike="noStrike" cap="none">
              <a:solidFill>
                <a:srgbClr val="000000"/>
              </a:solidFill>
              <a:latin typeface="Arial"/>
              <a:ea typeface="Arial"/>
              <a:cs typeface="Arial"/>
              <a:sym typeface="Arial"/>
            </a:endParaRPr>
          </a:p>
        </p:txBody>
      </p:sp>
      <p:sp>
        <p:nvSpPr>
          <p:cNvPr id="1203" name="Google Shape;1203;p13"/>
          <p:cNvSpPr txBox="1"/>
          <p:nvPr/>
        </p:nvSpPr>
        <p:spPr>
          <a:xfrm>
            <a:off x="6406243" y="1833308"/>
            <a:ext cx="2190800" cy="689600"/>
          </a:xfrm>
          <a:prstGeom prst="rect">
            <a:avLst/>
          </a:prstGeom>
          <a:noFill/>
          <a:ln>
            <a:noFill/>
          </a:ln>
        </p:spPr>
        <p:txBody>
          <a:bodyPr spcFirstLastPara="1" wrap="square" lIns="91425" tIns="45700" rIns="91425" bIns="45700" anchor="b" anchorCtr="0">
            <a:noAutofit/>
          </a:bodyPr>
          <a:lstStyle/>
          <a:p>
            <a:pPr marL="0" marR="0" lvl="0" indent="0" algn="ctr" rtl="0">
              <a:lnSpc>
                <a:spcPct val="80000"/>
              </a:lnSpc>
              <a:spcBef>
                <a:spcPts val="0"/>
              </a:spcBef>
              <a:spcAft>
                <a:spcPts val="0"/>
              </a:spcAft>
              <a:buNone/>
            </a:pPr>
            <a:r>
              <a:rPr lang="en" sz="2400" b="1" i="0" u="none" strike="noStrike" cap="none">
                <a:solidFill>
                  <a:schemeClr val="dk1"/>
                </a:solidFill>
                <a:latin typeface="Arial"/>
                <a:ea typeface="Arial"/>
                <a:cs typeface="Arial"/>
                <a:sym typeface="Arial"/>
              </a:rPr>
              <a:t>End-users</a:t>
            </a:r>
            <a:endParaRPr sz="1467" b="0" i="0" u="none" strike="noStrike" cap="none">
              <a:solidFill>
                <a:srgbClr val="000000"/>
              </a:solidFill>
              <a:latin typeface="Arial"/>
              <a:ea typeface="Arial"/>
              <a:cs typeface="Arial"/>
              <a:sym typeface="Arial"/>
            </a:endParaRPr>
          </a:p>
        </p:txBody>
      </p:sp>
      <p:sp>
        <p:nvSpPr>
          <p:cNvPr id="1204" name="Google Shape;1204;p13"/>
          <p:cNvSpPr txBox="1"/>
          <p:nvPr/>
        </p:nvSpPr>
        <p:spPr>
          <a:xfrm>
            <a:off x="9282793" y="1833308"/>
            <a:ext cx="2190800" cy="689600"/>
          </a:xfrm>
          <a:prstGeom prst="rect">
            <a:avLst/>
          </a:prstGeom>
          <a:noFill/>
          <a:ln>
            <a:noFill/>
          </a:ln>
        </p:spPr>
        <p:txBody>
          <a:bodyPr spcFirstLastPara="1" wrap="square" lIns="91425" tIns="45700" rIns="91425" bIns="45700" anchor="b" anchorCtr="0">
            <a:noAutofit/>
          </a:bodyPr>
          <a:lstStyle/>
          <a:p>
            <a:pPr marL="0" marR="0" lvl="0" indent="0" algn="ctr" rtl="0">
              <a:lnSpc>
                <a:spcPct val="80000"/>
              </a:lnSpc>
              <a:spcBef>
                <a:spcPts val="0"/>
              </a:spcBef>
              <a:spcAft>
                <a:spcPts val="0"/>
              </a:spcAft>
              <a:buNone/>
            </a:pPr>
            <a:r>
              <a:rPr lang="en" sz="2400" b="1" i="0" u="none" strike="noStrike" cap="none">
                <a:solidFill>
                  <a:schemeClr val="dk1"/>
                </a:solidFill>
                <a:latin typeface="Arial"/>
                <a:ea typeface="Arial"/>
                <a:cs typeface="Arial"/>
                <a:sym typeface="Arial"/>
              </a:rPr>
              <a:t>Other</a:t>
            </a:r>
            <a:endParaRPr sz="1467" b="0" i="0" u="none" strike="noStrike" cap="none">
              <a:solidFill>
                <a:srgbClr val="000000"/>
              </a:solidFill>
              <a:latin typeface="Arial"/>
              <a:ea typeface="Arial"/>
              <a:cs typeface="Arial"/>
              <a:sym typeface="Arial"/>
            </a:endParaRPr>
          </a:p>
        </p:txBody>
      </p:sp>
      <p:pic>
        <p:nvPicPr>
          <p:cNvPr id="1205" name="Google Shape;1205;p13"/>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4055546" y="3074479"/>
            <a:ext cx="1162993" cy="937629"/>
          </a:xfrm>
          <a:prstGeom prst="rect">
            <a:avLst/>
          </a:prstGeom>
          <a:noFill/>
          <a:ln>
            <a:noFill/>
          </a:ln>
        </p:spPr>
      </p:pic>
      <p:pic>
        <p:nvPicPr>
          <p:cNvPr id="1206" name="Google Shape;1206;p13"/>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1229375" y="3074479"/>
            <a:ext cx="1162995" cy="937629"/>
          </a:xfrm>
          <a:prstGeom prst="rect">
            <a:avLst/>
          </a:prstGeom>
          <a:noFill/>
          <a:ln>
            <a:noFill/>
          </a:ln>
        </p:spPr>
      </p:pic>
      <p:pic>
        <p:nvPicPr>
          <p:cNvPr id="1207" name="Google Shape;1207;p13"/>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9861936" y="3099679"/>
            <a:ext cx="1050280" cy="887229"/>
          </a:xfrm>
          <a:prstGeom prst="rect">
            <a:avLst/>
          </a:prstGeom>
          <a:noFill/>
          <a:ln>
            <a:noFill/>
          </a:ln>
        </p:spPr>
      </p:pic>
      <p:pic>
        <p:nvPicPr>
          <p:cNvPr id="1208" name="Google Shape;1208;p13"/>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6924599" y="3092985"/>
            <a:ext cx="1162995" cy="900616"/>
          </a:xfrm>
          <a:prstGeom prst="rect">
            <a:avLst/>
          </a:prstGeom>
          <a:noFill/>
          <a:ln>
            <a:noFill/>
          </a:ln>
        </p:spPr>
      </p:pic>
      <p:sp>
        <p:nvSpPr>
          <p:cNvPr id="1209" name="Google Shape;1209;p13"/>
          <p:cNvSpPr txBox="1"/>
          <p:nvPr/>
        </p:nvSpPr>
        <p:spPr>
          <a:xfrm>
            <a:off x="8852807" y="4636352"/>
            <a:ext cx="3116000" cy="820000"/>
          </a:xfrm>
          <a:prstGeom prst="rect">
            <a:avLst/>
          </a:prstGeom>
          <a:noFill/>
          <a:ln>
            <a:noFill/>
          </a:ln>
        </p:spPr>
        <p:txBody>
          <a:bodyPr spcFirstLastPara="1" wrap="square" lIns="91425" tIns="45700" rIns="91425" bIns="45700" anchor="t" anchorCtr="0">
            <a:noAutofit/>
          </a:bodyPr>
          <a:lstStyle/>
          <a:p>
            <a:pPr marL="0" marR="0" lvl="0" indent="0" algn="ctr" rtl="0">
              <a:lnSpc>
                <a:spcPct val="144444"/>
              </a:lnSpc>
              <a:spcBef>
                <a:spcPts val="0"/>
              </a:spcBef>
              <a:spcAft>
                <a:spcPts val="0"/>
              </a:spcAft>
              <a:buNone/>
            </a:pPr>
            <a:r>
              <a:rPr lang="en" sz="1867" b="0" i="0" u="none" strike="noStrike" cap="none">
                <a:solidFill>
                  <a:srgbClr val="737373"/>
                </a:solidFill>
                <a:latin typeface="Arial"/>
                <a:ea typeface="Arial"/>
                <a:cs typeface="Arial"/>
                <a:sym typeface="Arial"/>
              </a:rPr>
              <a:t>Jaeger &gt; OtelCol</a:t>
            </a:r>
            <a:br>
              <a:rPr lang="en" sz="1867" b="0" i="0" u="none" strike="noStrike" cap="none">
                <a:solidFill>
                  <a:srgbClr val="737373"/>
                </a:solidFill>
                <a:latin typeface="Arial"/>
                <a:ea typeface="Arial"/>
                <a:cs typeface="Arial"/>
                <a:sym typeface="Arial"/>
              </a:rPr>
            </a:br>
            <a:r>
              <a:rPr lang="en" sz="1867" b="0" i="0" u="none" strike="noStrike" cap="none">
                <a:solidFill>
                  <a:srgbClr val="737373"/>
                </a:solidFill>
                <a:latin typeface="Arial"/>
                <a:ea typeface="Arial"/>
                <a:cs typeface="Arial"/>
                <a:sym typeface="Arial"/>
              </a:rPr>
              <a:t>Fluent-bit &lt; 3 log SIG</a:t>
            </a:r>
            <a:br>
              <a:rPr lang="en" sz="1867" b="0" i="0" u="none" strike="noStrike" cap="none">
                <a:solidFill>
                  <a:srgbClr val="737373"/>
                </a:solidFill>
                <a:latin typeface="Arial"/>
                <a:ea typeface="Arial"/>
                <a:cs typeface="Arial"/>
                <a:sym typeface="Arial"/>
              </a:rPr>
            </a:br>
            <a:r>
              <a:rPr lang="en" sz="1867" b="0" i="0" u="none" strike="noStrike" cap="none">
                <a:solidFill>
                  <a:srgbClr val="737373"/>
                </a:solidFill>
                <a:latin typeface="Arial"/>
                <a:ea typeface="Arial"/>
                <a:cs typeface="Arial"/>
                <a:sym typeface="Arial"/>
              </a:rPr>
              <a:t>Envoy roadmap</a:t>
            </a:r>
            <a:br>
              <a:rPr lang="en" sz="1867" b="0" i="0" u="none" strike="noStrike" cap="none">
                <a:solidFill>
                  <a:srgbClr val="737373"/>
                </a:solidFill>
                <a:latin typeface="Arial"/>
                <a:ea typeface="Arial"/>
                <a:cs typeface="Arial"/>
                <a:sym typeface="Arial"/>
              </a:rPr>
            </a:br>
            <a:r>
              <a:rPr lang="en" sz="1867" b="0" i="0" u="none" strike="noStrike" cap="none">
                <a:solidFill>
                  <a:srgbClr val="737373"/>
                </a:solidFill>
                <a:latin typeface="Arial"/>
                <a:ea typeface="Arial"/>
                <a:cs typeface="Arial"/>
                <a:sym typeface="Arial"/>
              </a:rPr>
              <a:t>OpenMetrics roadmap</a:t>
            </a:r>
            <a:endParaRPr sz="1467"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14"/>
          <p:cNvSpPr txBox="1">
            <a:spLocks noGrp="1"/>
          </p:cNvSpPr>
          <p:nvPr>
            <p:ph type="title"/>
          </p:nvPr>
        </p:nvSpPr>
        <p:spPr>
          <a:xfrm>
            <a:off x="415600" y="593367"/>
            <a:ext cx="11360800" cy="7636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SzPts val="2800"/>
              <a:buFont typeface="Raleway"/>
              <a:buNone/>
            </a:pPr>
            <a:r>
              <a:rPr lang="en">
                <a:latin typeface="Arial"/>
                <a:ea typeface="Arial"/>
                <a:cs typeface="Arial"/>
                <a:sym typeface="Arial"/>
              </a:rPr>
              <a:t>But why?</a:t>
            </a:r>
            <a:endParaRPr>
              <a:latin typeface="Arial"/>
              <a:ea typeface="Arial"/>
              <a:cs typeface="Arial"/>
              <a:sym typeface="Arial"/>
            </a:endParaRPr>
          </a:p>
        </p:txBody>
      </p:sp>
      <p:sp>
        <p:nvSpPr>
          <p:cNvPr id="1215" name="Google Shape;1215;p14"/>
          <p:cNvSpPr txBox="1">
            <a:spLocks noGrp="1"/>
          </p:cNvSpPr>
          <p:nvPr>
            <p:ph type="body" idx="1"/>
          </p:nvPr>
        </p:nvSpPr>
        <p:spPr>
          <a:xfrm>
            <a:off x="415600" y="1457034"/>
            <a:ext cx="11360800" cy="4968964"/>
          </a:xfrm>
          <a:prstGeom prst="rect">
            <a:avLst/>
          </a:prstGeom>
          <a:noFill/>
          <a:ln>
            <a:noFill/>
          </a:ln>
        </p:spPr>
        <p:txBody>
          <a:bodyPr spcFirstLastPara="1" wrap="square" lIns="121900" tIns="121900" rIns="121900" bIns="121900" anchor="t" anchorCtr="0">
            <a:noAutofit/>
          </a:bodyPr>
          <a:lstStyle/>
          <a:p>
            <a:pPr marL="609585" lvl="0" indent="-444488" algn="l" rtl="0">
              <a:lnSpc>
                <a:spcPct val="95000"/>
              </a:lnSpc>
              <a:spcBef>
                <a:spcPts val="0"/>
              </a:spcBef>
              <a:spcAft>
                <a:spcPts val="0"/>
              </a:spcAft>
              <a:buSzPts val="1600"/>
              <a:buFont typeface="Arial"/>
              <a:buChar char="●"/>
            </a:pPr>
            <a:r>
              <a:rPr lang="en" sz="3000">
                <a:latin typeface="Arial"/>
                <a:ea typeface="Arial"/>
                <a:cs typeface="Arial"/>
                <a:sym typeface="Arial"/>
              </a:rPr>
              <a:t>Offload responsibility from the application</a:t>
            </a:r>
            <a:endParaRPr sz="3000">
              <a:latin typeface="Arial"/>
              <a:ea typeface="Arial"/>
              <a:cs typeface="Arial"/>
              <a:sym typeface="Arial"/>
            </a:endParaRPr>
          </a:p>
          <a:p>
            <a:pPr marL="1219170" lvl="1" indent="-410623" algn="l" rtl="0">
              <a:lnSpc>
                <a:spcPct val="90000"/>
              </a:lnSpc>
              <a:spcBef>
                <a:spcPts val="0"/>
              </a:spcBef>
              <a:spcAft>
                <a:spcPts val="0"/>
              </a:spcAft>
              <a:buSzPts val="1200"/>
              <a:buFont typeface="Arial"/>
              <a:buChar char="○"/>
            </a:pPr>
            <a:r>
              <a:rPr lang="en" sz="2467">
                <a:latin typeface="Arial"/>
                <a:ea typeface="Arial"/>
                <a:cs typeface="Arial"/>
                <a:sym typeface="Arial"/>
              </a:rPr>
              <a:t>Compression</a:t>
            </a:r>
            <a:endParaRPr sz="2467">
              <a:latin typeface="Arial"/>
              <a:ea typeface="Arial"/>
              <a:cs typeface="Arial"/>
              <a:sym typeface="Arial"/>
            </a:endParaRPr>
          </a:p>
          <a:p>
            <a:pPr marL="1219170" lvl="1" indent="-410623" algn="l" rtl="0">
              <a:lnSpc>
                <a:spcPct val="90000"/>
              </a:lnSpc>
              <a:spcBef>
                <a:spcPts val="0"/>
              </a:spcBef>
              <a:spcAft>
                <a:spcPts val="0"/>
              </a:spcAft>
              <a:buSzPts val="1200"/>
              <a:buFont typeface="Arial"/>
              <a:buChar char="○"/>
            </a:pPr>
            <a:r>
              <a:rPr lang="en" sz="2467">
                <a:latin typeface="Arial"/>
                <a:ea typeface="Arial"/>
                <a:cs typeface="Arial"/>
                <a:sym typeface="Arial"/>
              </a:rPr>
              <a:t>Encryption</a:t>
            </a:r>
            <a:endParaRPr sz="2467">
              <a:latin typeface="Arial"/>
              <a:ea typeface="Arial"/>
              <a:cs typeface="Arial"/>
              <a:sym typeface="Arial"/>
            </a:endParaRPr>
          </a:p>
          <a:p>
            <a:pPr marL="1219170" lvl="1" indent="-410623" algn="l" rtl="0">
              <a:lnSpc>
                <a:spcPct val="90000"/>
              </a:lnSpc>
              <a:spcBef>
                <a:spcPts val="0"/>
              </a:spcBef>
              <a:spcAft>
                <a:spcPts val="0"/>
              </a:spcAft>
              <a:buSzPts val="1200"/>
              <a:buFont typeface="Arial"/>
              <a:buChar char="○"/>
            </a:pPr>
            <a:r>
              <a:rPr lang="en" sz="2467">
                <a:latin typeface="Arial"/>
                <a:ea typeface="Arial"/>
                <a:cs typeface="Arial"/>
                <a:sym typeface="Arial"/>
              </a:rPr>
              <a:t>Retry</a:t>
            </a:r>
            <a:endParaRPr sz="2467">
              <a:latin typeface="Arial"/>
              <a:ea typeface="Arial"/>
              <a:cs typeface="Arial"/>
              <a:sym typeface="Arial"/>
            </a:endParaRPr>
          </a:p>
          <a:p>
            <a:pPr marL="1219170" lvl="1" indent="-410623" algn="l" rtl="0">
              <a:lnSpc>
                <a:spcPct val="90000"/>
              </a:lnSpc>
              <a:spcBef>
                <a:spcPts val="0"/>
              </a:spcBef>
              <a:spcAft>
                <a:spcPts val="0"/>
              </a:spcAft>
              <a:buSzPts val="1200"/>
              <a:buFont typeface="Arial"/>
              <a:buChar char="○"/>
            </a:pPr>
            <a:r>
              <a:rPr lang="en" sz="2467">
                <a:latin typeface="Arial"/>
                <a:ea typeface="Arial"/>
                <a:cs typeface="Arial"/>
                <a:sym typeface="Arial"/>
              </a:rPr>
              <a:t>Tagging / Redaction</a:t>
            </a:r>
            <a:endParaRPr sz="2467">
              <a:latin typeface="Arial"/>
              <a:ea typeface="Arial"/>
              <a:cs typeface="Arial"/>
              <a:sym typeface="Arial"/>
            </a:endParaRPr>
          </a:p>
          <a:p>
            <a:pPr marL="1219170" lvl="1" indent="-410623" algn="l" rtl="0">
              <a:lnSpc>
                <a:spcPct val="90000"/>
              </a:lnSpc>
              <a:spcBef>
                <a:spcPts val="0"/>
              </a:spcBef>
              <a:spcAft>
                <a:spcPts val="0"/>
              </a:spcAft>
              <a:buSzPts val="1200"/>
              <a:buFont typeface="Arial"/>
              <a:buChar char="○"/>
            </a:pPr>
            <a:r>
              <a:rPr lang="en" sz="2467">
                <a:latin typeface="Arial"/>
                <a:ea typeface="Arial"/>
                <a:cs typeface="Arial"/>
                <a:sym typeface="Arial"/>
              </a:rPr>
              <a:t>Vendor-specific exporting</a:t>
            </a:r>
            <a:endParaRPr sz="1600">
              <a:latin typeface="Arial"/>
              <a:ea typeface="Arial"/>
              <a:cs typeface="Arial"/>
              <a:sym typeface="Arial"/>
            </a:endParaRPr>
          </a:p>
          <a:p>
            <a:pPr marL="1219170" lvl="1" indent="-410623" algn="l" rtl="0">
              <a:lnSpc>
                <a:spcPct val="90000"/>
              </a:lnSpc>
              <a:spcBef>
                <a:spcPts val="0"/>
              </a:spcBef>
              <a:spcAft>
                <a:spcPts val="0"/>
              </a:spcAft>
              <a:buSzPts val="1200"/>
              <a:buFont typeface="Arial"/>
              <a:buChar char="○"/>
            </a:pPr>
            <a:r>
              <a:rPr lang="en" sz="2467">
                <a:latin typeface="Arial"/>
                <a:ea typeface="Arial"/>
                <a:cs typeface="Arial"/>
                <a:sym typeface="Arial"/>
              </a:rPr>
              <a:t>Control flow of data</a:t>
            </a:r>
            <a:endParaRPr sz="2467">
              <a:latin typeface="Arial"/>
              <a:ea typeface="Arial"/>
              <a:cs typeface="Arial"/>
              <a:sym typeface="Arial"/>
            </a:endParaRPr>
          </a:p>
          <a:p>
            <a:pPr marL="609585" lvl="0" indent="-444488" algn="l" rtl="0">
              <a:lnSpc>
                <a:spcPct val="95000"/>
              </a:lnSpc>
              <a:spcBef>
                <a:spcPts val="1333"/>
              </a:spcBef>
              <a:spcAft>
                <a:spcPts val="0"/>
              </a:spcAft>
              <a:buSzPts val="1600"/>
              <a:buFont typeface="Arial"/>
              <a:buChar char="●"/>
            </a:pPr>
            <a:r>
              <a:rPr lang="en" sz="3000">
                <a:latin typeface="Arial"/>
                <a:ea typeface="Arial"/>
                <a:cs typeface="Arial"/>
                <a:sym typeface="Arial"/>
              </a:rPr>
              <a:t>Time-to-value</a:t>
            </a:r>
            <a:endParaRPr sz="3000">
              <a:latin typeface="Arial"/>
              <a:ea typeface="Arial"/>
              <a:cs typeface="Arial"/>
              <a:sym typeface="Arial"/>
            </a:endParaRPr>
          </a:p>
          <a:p>
            <a:pPr marL="1219170" lvl="1" indent="-410623" algn="l" rtl="0">
              <a:lnSpc>
                <a:spcPct val="90000"/>
              </a:lnSpc>
              <a:spcBef>
                <a:spcPts val="0"/>
              </a:spcBef>
              <a:spcAft>
                <a:spcPts val="0"/>
              </a:spcAft>
              <a:buSzPts val="1200"/>
              <a:buFont typeface="Arial"/>
              <a:buChar char="○"/>
            </a:pPr>
            <a:r>
              <a:rPr lang="en" sz="2467">
                <a:latin typeface="Arial"/>
                <a:ea typeface="Arial"/>
                <a:cs typeface="Arial"/>
                <a:sym typeface="Arial"/>
              </a:rPr>
              <a:t>Language-agnostic; makes changes easier</a:t>
            </a:r>
            <a:endParaRPr sz="2467">
              <a:latin typeface="Arial"/>
              <a:ea typeface="Arial"/>
              <a:cs typeface="Arial"/>
              <a:sym typeface="Arial"/>
            </a:endParaRPr>
          </a:p>
          <a:p>
            <a:pPr marL="1219170" lvl="1" indent="-410623" algn="l" rtl="0">
              <a:lnSpc>
                <a:spcPct val="90000"/>
              </a:lnSpc>
              <a:spcBef>
                <a:spcPts val="0"/>
              </a:spcBef>
              <a:spcAft>
                <a:spcPts val="0"/>
              </a:spcAft>
              <a:buSzPts val="1200"/>
              <a:buFont typeface="Arial"/>
              <a:buChar char="○"/>
            </a:pPr>
            <a:r>
              <a:rPr lang="en" sz="2467">
                <a:latin typeface="Arial"/>
                <a:ea typeface="Arial"/>
                <a:cs typeface="Arial"/>
                <a:sym typeface="Arial"/>
              </a:rPr>
              <a:t>Set it and forget it; instrumentation that is ready for the Collector</a:t>
            </a:r>
            <a:endParaRPr sz="2467">
              <a:latin typeface="Arial"/>
              <a:ea typeface="Arial"/>
              <a:cs typeface="Arial"/>
              <a:sym typeface="Arial"/>
            </a:endParaRPr>
          </a:p>
          <a:p>
            <a:pPr marL="1219170" lvl="1" indent="-410623" algn="l" rtl="0">
              <a:lnSpc>
                <a:spcPct val="90000"/>
              </a:lnSpc>
              <a:spcBef>
                <a:spcPts val="0"/>
              </a:spcBef>
              <a:spcAft>
                <a:spcPts val="0"/>
              </a:spcAft>
              <a:buSzPts val="1200"/>
              <a:buFont typeface="Arial"/>
              <a:buChar char="○"/>
            </a:pPr>
            <a:r>
              <a:rPr lang="en" sz="2467">
                <a:latin typeface="Arial"/>
                <a:ea typeface="Arial"/>
                <a:cs typeface="Arial"/>
                <a:sym typeface="Arial"/>
              </a:rPr>
              <a:t>Vendor-agnostic and easily extensible</a:t>
            </a:r>
            <a:endParaRPr sz="2467">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19"/>
        <p:cNvGrpSpPr/>
        <p:nvPr/>
      </p:nvGrpSpPr>
      <p:grpSpPr>
        <a:xfrm>
          <a:off x="0" y="0"/>
          <a:ext cx="0" cy="0"/>
          <a:chOff x="0" y="0"/>
          <a:chExt cx="0" cy="0"/>
        </a:xfrm>
      </p:grpSpPr>
      <p:sp>
        <p:nvSpPr>
          <p:cNvPr id="1220" name="Google Shape;1220;p15"/>
          <p:cNvSpPr txBox="1">
            <a:spLocks noGrp="1"/>
          </p:cNvSpPr>
          <p:nvPr>
            <p:ph type="title"/>
          </p:nvPr>
        </p:nvSpPr>
        <p:spPr>
          <a:xfrm>
            <a:off x="415600" y="593367"/>
            <a:ext cx="11360800" cy="7636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SzPts val="2800"/>
              <a:buFont typeface="Raleway"/>
              <a:buNone/>
            </a:pPr>
            <a:r>
              <a:rPr lang="en">
                <a:latin typeface="Arial"/>
                <a:ea typeface="Arial"/>
                <a:cs typeface="Arial"/>
                <a:sym typeface="Arial"/>
              </a:rPr>
              <a:t>Objectives</a:t>
            </a:r>
            <a:endParaRPr>
              <a:latin typeface="Arial"/>
              <a:ea typeface="Arial"/>
              <a:cs typeface="Arial"/>
              <a:sym typeface="Arial"/>
            </a:endParaRPr>
          </a:p>
        </p:txBody>
      </p:sp>
      <p:sp>
        <p:nvSpPr>
          <p:cNvPr id="1221" name="Google Shape;1221;p15"/>
          <p:cNvSpPr txBox="1">
            <a:spLocks noGrp="1"/>
          </p:cNvSpPr>
          <p:nvPr>
            <p:ph type="body" idx="1"/>
          </p:nvPr>
        </p:nvSpPr>
        <p:spPr>
          <a:xfrm>
            <a:off x="415600" y="1536633"/>
            <a:ext cx="11360800" cy="4555200"/>
          </a:xfrm>
          <a:prstGeom prst="rect">
            <a:avLst/>
          </a:prstGeom>
          <a:noFill/>
          <a:ln>
            <a:noFill/>
          </a:ln>
        </p:spPr>
        <p:txBody>
          <a:bodyPr spcFirstLastPara="1" wrap="square" lIns="121900" tIns="121900" rIns="121900" bIns="121900" anchor="t" anchorCtr="0">
            <a:noAutofit/>
          </a:bodyPr>
          <a:lstStyle/>
          <a:p>
            <a:pPr marL="0" lvl="0" indent="0" algn="l" rtl="0">
              <a:lnSpc>
                <a:spcPct val="95000"/>
              </a:lnSpc>
              <a:spcBef>
                <a:spcPts val="0"/>
              </a:spcBef>
              <a:spcAft>
                <a:spcPts val="0"/>
              </a:spcAft>
              <a:buSzPts val="1800"/>
              <a:buNone/>
            </a:pPr>
            <a:r>
              <a:rPr lang="en">
                <a:latin typeface="Arial"/>
                <a:ea typeface="Arial"/>
                <a:cs typeface="Arial"/>
                <a:sym typeface="Arial"/>
              </a:rPr>
              <a:t>The OpenTelemetry Collector offers a vendor-agnostic implementation on how to receive, process, and export telemetry data in a seamless way.</a:t>
            </a:r>
            <a:endParaRPr>
              <a:latin typeface="Arial"/>
              <a:ea typeface="Arial"/>
              <a:cs typeface="Arial"/>
              <a:sym typeface="Arial"/>
            </a:endParaRPr>
          </a:p>
          <a:p>
            <a:pPr marL="609585" lvl="0" indent="-457188" algn="l" rtl="0">
              <a:lnSpc>
                <a:spcPct val="95000"/>
              </a:lnSpc>
              <a:spcBef>
                <a:spcPts val="2133"/>
              </a:spcBef>
              <a:spcAft>
                <a:spcPts val="0"/>
              </a:spcAft>
              <a:buSzPts val="1800"/>
              <a:buChar char="●"/>
            </a:pPr>
            <a:r>
              <a:rPr lang="en" b="1">
                <a:latin typeface="Arial"/>
                <a:ea typeface="Arial"/>
                <a:cs typeface="Arial"/>
                <a:sym typeface="Arial"/>
              </a:rPr>
              <a:t>Usable:</a:t>
            </a:r>
            <a:r>
              <a:rPr lang="en">
                <a:latin typeface="Arial"/>
                <a:ea typeface="Arial"/>
                <a:cs typeface="Arial"/>
                <a:sym typeface="Arial"/>
              </a:rPr>
              <a:t> Reasonable default configuration, supports popular protocols, runs and collects out of the box.</a:t>
            </a:r>
            <a:endParaRPr>
              <a:latin typeface="Arial"/>
              <a:ea typeface="Arial"/>
              <a:cs typeface="Arial"/>
              <a:sym typeface="Arial"/>
            </a:endParaRPr>
          </a:p>
          <a:p>
            <a:pPr marL="609585" lvl="0" indent="-457188" algn="l" rtl="0">
              <a:lnSpc>
                <a:spcPct val="95000"/>
              </a:lnSpc>
              <a:spcBef>
                <a:spcPts val="0"/>
              </a:spcBef>
              <a:spcAft>
                <a:spcPts val="0"/>
              </a:spcAft>
              <a:buSzPts val="1800"/>
              <a:buFont typeface="Raleway"/>
              <a:buChar char="●"/>
            </a:pPr>
            <a:r>
              <a:rPr lang="en" b="1">
                <a:latin typeface="Arial"/>
                <a:ea typeface="Arial"/>
                <a:cs typeface="Arial"/>
                <a:sym typeface="Arial"/>
              </a:rPr>
              <a:t>Performant:</a:t>
            </a:r>
            <a:r>
              <a:rPr lang="en">
                <a:latin typeface="Arial"/>
                <a:ea typeface="Arial"/>
                <a:cs typeface="Arial"/>
                <a:sym typeface="Arial"/>
              </a:rPr>
              <a:t> Highly performant under varying loads and configurations.</a:t>
            </a:r>
            <a:endParaRPr>
              <a:latin typeface="Arial"/>
              <a:ea typeface="Arial"/>
              <a:cs typeface="Arial"/>
              <a:sym typeface="Arial"/>
            </a:endParaRPr>
          </a:p>
          <a:p>
            <a:pPr marL="609585" lvl="0" indent="-457188" algn="l" rtl="0">
              <a:lnSpc>
                <a:spcPct val="95000"/>
              </a:lnSpc>
              <a:spcBef>
                <a:spcPts val="0"/>
              </a:spcBef>
              <a:spcAft>
                <a:spcPts val="0"/>
              </a:spcAft>
              <a:buSzPts val="1800"/>
              <a:buFont typeface="Raleway"/>
              <a:buChar char="●"/>
            </a:pPr>
            <a:r>
              <a:rPr lang="en" b="1">
                <a:latin typeface="Arial"/>
                <a:ea typeface="Arial"/>
                <a:cs typeface="Arial"/>
                <a:sym typeface="Arial"/>
              </a:rPr>
              <a:t>Observable:</a:t>
            </a:r>
            <a:r>
              <a:rPr lang="en">
                <a:latin typeface="Arial"/>
                <a:ea typeface="Arial"/>
                <a:cs typeface="Arial"/>
                <a:sym typeface="Arial"/>
              </a:rPr>
              <a:t> An exemplar of an observable service.</a:t>
            </a:r>
            <a:endParaRPr>
              <a:latin typeface="Arial"/>
              <a:ea typeface="Arial"/>
              <a:cs typeface="Arial"/>
              <a:sym typeface="Arial"/>
            </a:endParaRPr>
          </a:p>
          <a:p>
            <a:pPr marL="609585" lvl="0" indent="-457188" algn="l" rtl="0">
              <a:lnSpc>
                <a:spcPct val="95000"/>
              </a:lnSpc>
              <a:spcBef>
                <a:spcPts val="0"/>
              </a:spcBef>
              <a:spcAft>
                <a:spcPts val="0"/>
              </a:spcAft>
              <a:buSzPts val="1800"/>
              <a:buFont typeface="Raleway"/>
              <a:buChar char="●"/>
            </a:pPr>
            <a:r>
              <a:rPr lang="en" b="1">
                <a:latin typeface="Arial"/>
                <a:ea typeface="Arial"/>
                <a:cs typeface="Arial"/>
                <a:sym typeface="Arial"/>
              </a:rPr>
              <a:t>Extensible:</a:t>
            </a:r>
            <a:r>
              <a:rPr lang="en">
                <a:latin typeface="Arial"/>
                <a:ea typeface="Arial"/>
                <a:cs typeface="Arial"/>
                <a:sym typeface="Arial"/>
              </a:rPr>
              <a:t> Customizable without touching the core code.</a:t>
            </a:r>
            <a:endParaRPr>
              <a:latin typeface="Arial"/>
              <a:ea typeface="Arial"/>
              <a:cs typeface="Arial"/>
              <a:sym typeface="Arial"/>
            </a:endParaRPr>
          </a:p>
          <a:p>
            <a:pPr marL="609585" lvl="0" indent="-457188" algn="l" rtl="0">
              <a:lnSpc>
                <a:spcPct val="95000"/>
              </a:lnSpc>
              <a:spcBef>
                <a:spcPts val="0"/>
              </a:spcBef>
              <a:spcAft>
                <a:spcPts val="0"/>
              </a:spcAft>
              <a:buSzPts val="1800"/>
              <a:buFont typeface="Raleway"/>
              <a:buChar char="●"/>
            </a:pPr>
            <a:r>
              <a:rPr lang="en" b="1">
                <a:latin typeface="Arial"/>
                <a:ea typeface="Arial"/>
                <a:cs typeface="Arial"/>
                <a:sym typeface="Arial"/>
              </a:rPr>
              <a:t>Unified:</a:t>
            </a:r>
            <a:r>
              <a:rPr lang="en">
                <a:latin typeface="Arial"/>
                <a:ea typeface="Arial"/>
                <a:cs typeface="Arial"/>
                <a:sym typeface="Arial"/>
              </a:rPr>
              <a:t> Single codebase, deployable as an agent or collector with support for traces, metrics, and logs (future).</a:t>
            </a:r>
            <a:endParaRPr>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16"/>
          <p:cNvSpPr txBox="1">
            <a:spLocks noGrp="1"/>
          </p:cNvSpPr>
          <p:nvPr>
            <p:ph type="title"/>
          </p:nvPr>
        </p:nvSpPr>
        <p:spPr>
          <a:xfrm>
            <a:off x="685800" y="521208"/>
            <a:ext cx="10817200" cy="10332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1800"/>
              <a:buNone/>
            </a:pPr>
            <a:r>
              <a:rPr lang="en"/>
              <a:t>OpenTelemetry Collector</a:t>
            </a:r>
            <a:endParaRPr/>
          </a:p>
        </p:txBody>
      </p:sp>
      <p:sp>
        <p:nvSpPr>
          <p:cNvPr id="1227" name="Google Shape;1227;p16"/>
          <p:cNvSpPr txBox="1">
            <a:spLocks noGrp="1"/>
          </p:cNvSpPr>
          <p:nvPr>
            <p:ph type="body" idx="1"/>
          </p:nvPr>
        </p:nvSpPr>
        <p:spPr>
          <a:xfrm>
            <a:off x="685800" y="2368296"/>
            <a:ext cx="10817100" cy="3804000"/>
          </a:xfrm>
          <a:prstGeom prst="rect">
            <a:avLst/>
          </a:prstGeom>
          <a:noFill/>
          <a:ln>
            <a:noFill/>
          </a:ln>
        </p:spPr>
        <p:txBody>
          <a:bodyPr spcFirstLastPara="1" wrap="square" lIns="0" tIns="0" rIns="0" bIns="0" anchor="t" anchorCtr="0">
            <a:noAutofit/>
          </a:bodyPr>
          <a:lstStyle/>
          <a:p>
            <a:pPr marL="609584" lvl="0" indent="-448721" algn="l" rtl="0">
              <a:lnSpc>
                <a:spcPct val="95000"/>
              </a:lnSpc>
              <a:spcBef>
                <a:spcPts val="2000"/>
              </a:spcBef>
              <a:spcAft>
                <a:spcPts val="0"/>
              </a:spcAft>
              <a:buSzPts val="1700"/>
              <a:buChar char="●"/>
            </a:pPr>
            <a:r>
              <a:rPr lang="en" sz="2133"/>
              <a:t>A vendor-agnostic implementation on how to receive, process, and export telemetry data in a seamless way </a:t>
            </a:r>
            <a:endParaRPr sz="2133"/>
          </a:p>
          <a:p>
            <a:pPr marL="609584" lvl="0" indent="-448721" algn="l" rtl="0">
              <a:lnSpc>
                <a:spcPct val="95000"/>
              </a:lnSpc>
              <a:spcBef>
                <a:spcPts val="1333"/>
              </a:spcBef>
              <a:spcAft>
                <a:spcPts val="0"/>
              </a:spcAft>
              <a:buSzPts val="1700"/>
              <a:buChar char="●"/>
            </a:pPr>
            <a:r>
              <a:rPr lang="en" sz="2133"/>
              <a:t>A single binary that can be deployed in a variety of different way </a:t>
            </a:r>
            <a:br>
              <a:rPr lang="en" sz="2133"/>
            </a:br>
            <a:r>
              <a:rPr lang="en" sz="2133"/>
              <a:t>(e.g. agent or gateway)</a:t>
            </a:r>
            <a:endParaRPr sz="2133"/>
          </a:p>
          <a:p>
            <a:pPr marL="609584" lvl="0" indent="-448721" algn="l" rtl="0">
              <a:lnSpc>
                <a:spcPct val="95000"/>
              </a:lnSpc>
              <a:spcBef>
                <a:spcPts val="2000"/>
              </a:spcBef>
              <a:spcAft>
                <a:spcPts val="0"/>
              </a:spcAft>
              <a:buSzPts val="1700"/>
              <a:buChar char="●"/>
            </a:pPr>
            <a:r>
              <a:rPr lang="en" sz="2133"/>
              <a:t>The default destination for OpenTelemetry client library data</a:t>
            </a:r>
            <a:endParaRPr/>
          </a:p>
          <a:p>
            <a:pPr marL="0" lvl="0" indent="0" algn="l" rtl="0">
              <a:lnSpc>
                <a:spcPct val="95000"/>
              </a:lnSpc>
              <a:spcBef>
                <a:spcPts val="2000"/>
              </a:spcBef>
              <a:spcAft>
                <a:spcPts val="0"/>
              </a:spcAft>
              <a:buSzPts val="2200"/>
              <a:buNone/>
            </a:pPr>
            <a:r>
              <a:rPr lang="en" u="sng">
                <a:solidFill>
                  <a:schemeClr val="hlink"/>
                </a:solidFill>
                <a:hlinkClick r:id="rId3"/>
              </a:rPr>
              <a:t>https://opentelemetry.io/docs/collector/</a:t>
            </a:r>
            <a:r>
              <a:rPr lang="en"/>
              <a:t> </a:t>
            </a:r>
            <a:endParaRPr/>
          </a:p>
          <a:p>
            <a:pPr marL="0" lvl="0" indent="0" algn="l" rtl="0">
              <a:lnSpc>
                <a:spcPct val="95000"/>
              </a:lnSpc>
              <a:spcBef>
                <a:spcPts val="2000"/>
              </a:spcBef>
              <a:spcAft>
                <a:spcPts val="0"/>
              </a:spcAft>
              <a:buSzPts val="2200"/>
              <a:buNone/>
            </a:pPr>
            <a:endParaRPr/>
          </a:p>
          <a:p>
            <a:pPr marL="0" lvl="0" indent="0" algn="l" rtl="0">
              <a:lnSpc>
                <a:spcPct val="95000"/>
              </a:lnSpc>
              <a:spcBef>
                <a:spcPts val="2000"/>
              </a:spcBef>
              <a:spcAft>
                <a:spcPts val="1333"/>
              </a:spcAft>
              <a:buSzPts val="2200"/>
              <a:buNone/>
            </a:pPr>
            <a:endParaRPr/>
          </a:p>
        </p:txBody>
      </p:sp>
      <p:sp>
        <p:nvSpPr>
          <p:cNvPr id="1228" name="Google Shape;1228;p16"/>
          <p:cNvSpPr txBox="1"/>
          <p:nvPr/>
        </p:nvSpPr>
        <p:spPr>
          <a:xfrm>
            <a:off x="6407767" y="6045900"/>
            <a:ext cx="6724000" cy="7636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1333"/>
              </a:spcAft>
              <a:buNone/>
            </a:pPr>
            <a:r>
              <a:rPr lang="en" sz="1467" b="1" i="0" u="sng" strike="noStrike" cap="none">
                <a:solidFill>
                  <a:srgbClr val="FFFFFF"/>
                </a:solidFill>
                <a:latin typeface="Raleway"/>
                <a:ea typeface="Raleway"/>
                <a:cs typeface="Raleway"/>
                <a:sym typeface="Raleway"/>
                <a:hlinkClick r:id="rId4">
                  <a:extLst>
                    <a:ext uri="{A12FA001-AC4F-418D-AE19-62706E023703}">
                      <ahyp:hlinkClr xmlns:ahyp="http://schemas.microsoft.com/office/drawing/2018/hyperlinkcolor" val="tx"/>
                    </a:ext>
                  </a:extLst>
                </a:hlinkClick>
              </a:rPr>
              <a:t>https://opentelemetry.io/docs/collector/about/</a:t>
            </a:r>
            <a:r>
              <a:rPr lang="en" sz="1467" b="1" i="0" u="none" strike="noStrike" cap="none">
                <a:solidFill>
                  <a:srgbClr val="FFFFFF"/>
                </a:solidFill>
                <a:latin typeface="Raleway"/>
                <a:ea typeface="Raleway"/>
                <a:cs typeface="Raleway"/>
                <a:sym typeface="Raleway"/>
              </a:rPr>
              <a:t> </a:t>
            </a:r>
            <a:endParaRPr sz="933" b="1" i="0" u="none" strike="noStrike" cap="none">
              <a:solidFill>
                <a:srgbClr val="FFFFFF"/>
              </a:solidFill>
              <a:latin typeface="Raleway"/>
              <a:ea typeface="Raleway"/>
              <a:cs typeface="Raleway"/>
              <a:sym typeface="Raleway"/>
            </a:endParaRPr>
          </a:p>
        </p:txBody>
      </p:sp>
      <p:sp>
        <p:nvSpPr>
          <p:cNvPr id="1229" name="Google Shape;1229;p16"/>
          <p:cNvSpPr txBox="1">
            <a:spLocks noGrp="1"/>
          </p:cNvSpPr>
          <p:nvPr>
            <p:ph type="body" idx="2"/>
          </p:nvPr>
        </p:nvSpPr>
        <p:spPr>
          <a:xfrm>
            <a:off x="685800" y="1592812"/>
            <a:ext cx="10820400" cy="280800"/>
          </a:xfrm>
          <a:prstGeom prst="rect">
            <a:avLst/>
          </a:prstGeom>
          <a:noFill/>
          <a:ln>
            <a:noFill/>
          </a:ln>
        </p:spPr>
        <p:txBody>
          <a:bodyPr spcFirstLastPara="1" wrap="square" lIns="0" tIns="0" rIns="0" bIns="0" anchor="t" anchorCtr="0">
            <a:noAutofit/>
          </a:bodyPr>
          <a:lstStyle/>
          <a:p>
            <a:pPr marL="0" lvl="0" indent="0" algn="l" rtl="0">
              <a:lnSpc>
                <a:spcPct val="83000"/>
              </a:lnSpc>
              <a:spcBef>
                <a:spcPts val="0"/>
              </a:spcBef>
              <a:spcAft>
                <a:spcPts val="0"/>
              </a:spcAft>
              <a:buSzPts val="2200"/>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7">
                                            <p:txEl>
                                              <p:pRg st="0" end="0"/>
                                            </p:txEl>
                                          </p:spTgt>
                                        </p:tgtEl>
                                        <p:attrNameLst>
                                          <p:attrName>style.visibility</p:attrName>
                                        </p:attrNameLst>
                                      </p:cBhvr>
                                      <p:to>
                                        <p:strVal val="visible"/>
                                      </p:to>
                                    </p:set>
                                    <p:animEffect transition="in" filter="fade">
                                      <p:cBhvr>
                                        <p:cTn id="7" dur="1000"/>
                                        <p:tgtEl>
                                          <p:spTgt spid="12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7">
                                            <p:txEl>
                                              <p:pRg st="1" end="1"/>
                                            </p:txEl>
                                          </p:spTgt>
                                        </p:tgtEl>
                                        <p:attrNameLst>
                                          <p:attrName>style.visibility</p:attrName>
                                        </p:attrNameLst>
                                      </p:cBhvr>
                                      <p:to>
                                        <p:strVal val="visible"/>
                                      </p:to>
                                    </p:set>
                                    <p:animEffect transition="in" filter="fade">
                                      <p:cBhvr>
                                        <p:cTn id="12" dur="1000"/>
                                        <p:tgtEl>
                                          <p:spTgt spid="12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7">
                                            <p:txEl>
                                              <p:pRg st="2" end="2"/>
                                            </p:txEl>
                                          </p:spTgt>
                                        </p:tgtEl>
                                        <p:attrNameLst>
                                          <p:attrName>style.visibility</p:attrName>
                                        </p:attrNameLst>
                                      </p:cBhvr>
                                      <p:to>
                                        <p:strVal val="visible"/>
                                      </p:to>
                                    </p:set>
                                    <p:animEffect transition="in" filter="fade">
                                      <p:cBhvr>
                                        <p:cTn id="17" dur="1000"/>
                                        <p:tgtEl>
                                          <p:spTgt spid="122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27">
                                            <p:txEl>
                                              <p:pRg st="3" end="3"/>
                                            </p:txEl>
                                          </p:spTgt>
                                        </p:tgtEl>
                                        <p:attrNameLst>
                                          <p:attrName>style.visibility</p:attrName>
                                        </p:attrNameLst>
                                      </p:cBhvr>
                                      <p:to>
                                        <p:strVal val="visible"/>
                                      </p:to>
                                    </p:set>
                                    <p:animEffect transition="in" filter="fade">
                                      <p:cBhvr>
                                        <p:cTn id="22" dur="1000"/>
                                        <p:tgtEl>
                                          <p:spTgt spid="122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27">
                                            <p:txEl>
                                              <p:pRg st="4" end="4"/>
                                            </p:txEl>
                                          </p:spTgt>
                                        </p:tgtEl>
                                        <p:attrNameLst>
                                          <p:attrName>style.visibility</p:attrName>
                                        </p:attrNameLst>
                                      </p:cBhvr>
                                      <p:to>
                                        <p:strVal val="visible"/>
                                      </p:to>
                                    </p:set>
                                    <p:animEffect transition="in" filter="fade">
                                      <p:cBhvr>
                                        <p:cTn id="27" dur="1000"/>
                                        <p:tgtEl>
                                          <p:spTgt spid="122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27">
                                            <p:txEl>
                                              <p:pRg st="5" end="5"/>
                                            </p:txEl>
                                          </p:spTgt>
                                        </p:tgtEl>
                                        <p:attrNameLst>
                                          <p:attrName>style.visibility</p:attrName>
                                        </p:attrNameLst>
                                      </p:cBhvr>
                                      <p:to>
                                        <p:strVal val="visible"/>
                                      </p:to>
                                    </p:set>
                                    <p:animEffect transition="in" filter="fade">
                                      <p:cBhvr>
                                        <p:cTn id="32" dur="1000"/>
                                        <p:tgtEl>
                                          <p:spTgt spid="122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gebcc1785b2_0_3233"/>
          <p:cNvSpPr txBox="1">
            <a:spLocks noGrp="1"/>
          </p:cNvSpPr>
          <p:nvPr>
            <p:ph type="title"/>
          </p:nvPr>
        </p:nvSpPr>
        <p:spPr>
          <a:xfrm>
            <a:off x="18254" y="198150"/>
            <a:ext cx="12198300" cy="1033200"/>
          </a:xfrm>
          <a:prstGeom prst="rect">
            <a:avLst/>
          </a:prstGeom>
          <a:noFill/>
          <a:ln>
            <a:noFill/>
          </a:ln>
        </p:spPr>
        <p:txBody>
          <a:bodyPr spcFirstLastPara="1" wrap="square" lIns="0" tIns="0" rIns="0" bIns="0" anchor="b" anchorCtr="0">
            <a:noAutofit/>
          </a:bodyPr>
          <a:lstStyle/>
          <a:p>
            <a:pPr marL="0" lvl="0" indent="0" algn="ctr" rtl="0">
              <a:lnSpc>
                <a:spcPct val="80000"/>
              </a:lnSpc>
              <a:spcBef>
                <a:spcPts val="0"/>
              </a:spcBef>
              <a:spcAft>
                <a:spcPts val="0"/>
              </a:spcAft>
              <a:buClr>
                <a:schemeClr val="dk1"/>
              </a:buClr>
              <a:buSzPts val="4200"/>
              <a:buFont typeface="Arial"/>
              <a:buNone/>
            </a:pPr>
            <a:r>
              <a:rPr lang="en"/>
              <a:t>Industry Trends</a:t>
            </a:r>
            <a:endParaRPr/>
          </a:p>
        </p:txBody>
      </p:sp>
      <p:sp>
        <p:nvSpPr>
          <p:cNvPr id="840" name="Google Shape;840;gebcc1785b2_0_3233"/>
          <p:cNvSpPr/>
          <p:nvPr/>
        </p:nvSpPr>
        <p:spPr>
          <a:xfrm>
            <a:off x="455654" y="2898528"/>
            <a:ext cx="11120100" cy="2290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41" name="Google Shape;841;gebcc1785b2_0_3233"/>
          <p:cNvSpPr txBox="1"/>
          <p:nvPr/>
        </p:nvSpPr>
        <p:spPr>
          <a:xfrm>
            <a:off x="610234" y="1561794"/>
            <a:ext cx="2103000" cy="274200"/>
          </a:xfrm>
          <a:prstGeom prst="rect">
            <a:avLst/>
          </a:prstGeom>
          <a:noFill/>
          <a:ln>
            <a:noFill/>
          </a:ln>
        </p:spPr>
        <p:txBody>
          <a:bodyPr spcFirstLastPara="1" wrap="square" lIns="0" tIns="0" rIns="0" bIns="0" anchor="ctr" anchorCtr="0">
            <a:noAutofit/>
          </a:bodyPr>
          <a:lstStyle/>
          <a:p>
            <a:pPr marL="0" marR="0" lvl="0" indent="0" algn="ctr" rtl="0">
              <a:lnSpc>
                <a:spcPct val="80000"/>
              </a:lnSpc>
              <a:spcBef>
                <a:spcPts val="0"/>
              </a:spcBef>
              <a:spcAft>
                <a:spcPts val="0"/>
              </a:spcAft>
              <a:buClr>
                <a:schemeClr val="dk1"/>
              </a:buClr>
              <a:buSzPts val="1800"/>
              <a:buFont typeface="Arial"/>
              <a:buNone/>
            </a:pPr>
            <a:r>
              <a:rPr lang="en" sz="1800" b="1" i="0" u="none" strike="noStrike" cap="none">
                <a:solidFill>
                  <a:schemeClr val="dk1"/>
                </a:solidFill>
                <a:latin typeface="Arial"/>
                <a:ea typeface="Arial"/>
                <a:cs typeface="Arial"/>
                <a:sym typeface="Arial"/>
              </a:rPr>
              <a:t>Retain &amp; Optimize</a:t>
            </a:r>
            <a:endParaRPr sz="2200" b="1" i="0" u="none" strike="noStrike" cap="none">
              <a:solidFill>
                <a:schemeClr val="dk1"/>
              </a:solidFill>
              <a:latin typeface="Arial"/>
              <a:ea typeface="Arial"/>
              <a:cs typeface="Arial"/>
              <a:sym typeface="Arial"/>
            </a:endParaRPr>
          </a:p>
        </p:txBody>
      </p:sp>
      <p:sp>
        <p:nvSpPr>
          <p:cNvPr id="842" name="Google Shape;842;gebcc1785b2_0_3233"/>
          <p:cNvSpPr txBox="1"/>
          <p:nvPr/>
        </p:nvSpPr>
        <p:spPr>
          <a:xfrm>
            <a:off x="3719010" y="1561794"/>
            <a:ext cx="2103000" cy="274200"/>
          </a:xfrm>
          <a:prstGeom prst="rect">
            <a:avLst/>
          </a:prstGeom>
          <a:noFill/>
          <a:ln>
            <a:noFill/>
          </a:ln>
        </p:spPr>
        <p:txBody>
          <a:bodyPr spcFirstLastPara="1" wrap="square" lIns="0" tIns="0" rIns="0" bIns="0" anchor="ctr" anchorCtr="0">
            <a:noAutofit/>
          </a:bodyPr>
          <a:lstStyle/>
          <a:p>
            <a:pPr marL="0" marR="0" lvl="0" indent="0" algn="ctr" rtl="0">
              <a:lnSpc>
                <a:spcPct val="80000"/>
              </a:lnSpc>
              <a:spcBef>
                <a:spcPts val="0"/>
              </a:spcBef>
              <a:spcAft>
                <a:spcPts val="0"/>
              </a:spcAft>
              <a:buClr>
                <a:schemeClr val="dk1"/>
              </a:buClr>
              <a:buSzPts val="1800"/>
              <a:buFont typeface="Arial"/>
              <a:buNone/>
            </a:pPr>
            <a:r>
              <a:rPr lang="en" sz="1800" b="1" i="0" u="none" strike="noStrike" cap="none">
                <a:solidFill>
                  <a:schemeClr val="dk1"/>
                </a:solidFill>
                <a:latin typeface="Arial"/>
                <a:ea typeface="Arial"/>
                <a:cs typeface="Arial"/>
                <a:sym typeface="Arial"/>
              </a:rPr>
              <a:t>Lift &amp; Shift</a:t>
            </a:r>
            <a:endParaRPr sz="2200" b="1" i="0" u="none" strike="noStrike" cap="none">
              <a:solidFill>
                <a:schemeClr val="dk1"/>
              </a:solidFill>
              <a:latin typeface="Arial"/>
              <a:ea typeface="Arial"/>
              <a:cs typeface="Arial"/>
              <a:sym typeface="Arial"/>
            </a:endParaRPr>
          </a:p>
        </p:txBody>
      </p:sp>
      <p:sp>
        <p:nvSpPr>
          <p:cNvPr id="843" name="Google Shape;843;gebcc1785b2_0_3233"/>
          <p:cNvSpPr txBox="1"/>
          <p:nvPr/>
        </p:nvSpPr>
        <p:spPr>
          <a:xfrm>
            <a:off x="6537502" y="1561794"/>
            <a:ext cx="2103000" cy="274200"/>
          </a:xfrm>
          <a:prstGeom prst="rect">
            <a:avLst/>
          </a:prstGeom>
          <a:noFill/>
          <a:ln>
            <a:noFill/>
          </a:ln>
        </p:spPr>
        <p:txBody>
          <a:bodyPr spcFirstLastPara="1" wrap="square" lIns="0" tIns="0" rIns="0" bIns="0" anchor="ctr" anchorCtr="0">
            <a:noAutofit/>
          </a:bodyPr>
          <a:lstStyle/>
          <a:p>
            <a:pPr marL="0" marR="0" lvl="0" indent="0" algn="ctr" rtl="0">
              <a:lnSpc>
                <a:spcPct val="80000"/>
              </a:lnSpc>
              <a:spcBef>
                <a:spcPts val="0"/>
              </a:spcBef>
              <a:spcAft>
                <a:spcPts val="0"/>
              </a:spcAft>
              <a:buClr>
                <a:schemeClr val="dk1"/>
              </a:buClr>
              <a:buSzPts val="1800"/>
              <a:buFont typeface="Arial"/>
              <a:buNone/>
            </a:pPr>
            <a:r>
              <a:rPr lang="en" sz="1800" b="1" i="0" u="none" strike="noStrike" cap="none">
                <a:solidFill>
                  <a:schemeClr val="dk1"/>
                </a:solidFill>
                <a:latin typeface="Arial"/>
                <a:ea typeface="Arial"/>
                <a:cs typeface="Arial"/>
                <a:sym typeface="Arial"/>
              </a:rPr>
              <a:t>Re-Factor</a:t>
            </a:r>
            <a:endParaRPr sz="2200" b="1" i="0" u="none" strike="noStrike" cap="none">
              <a:solidFill>
                <a:schemeClr val="dk1"/>
              </a:solidFill>
              <a:latin typeface="Arial"/>
              <a:ea typeface="Arial"/>
              <a:cs typeface="Arial"/>
              <a:sym typeface="Arial"/>
            </a:endParaRPr>
          </a:p>
        </p:txBody>
      </p:sp>
      <p:sp>
        <p:nvSpPr>
          <p:cNvPr id="844" name="Google Shape;844;gebcc1785b2_0_3233"/>
          <p:cNvSpPr txBox="1"/>
          <p:nvPr/>
        </p:nvSpPr>
        <p:spPr>
          <a:xfrm>
            <a:off x="9392311" y="1442922"/>
            <a:ext cx="2103000" cy="512100"/>
          </a:xfrm>
          <a:prstGeom prst="rect">
            <a:avLst/>
          </a:prstGeom>
          <a:noFill/>
          <a:ln>
            <a:noFill/>
          </a:ln>
        </p:spPr>
        <p:txBody>
          <a:bodyPr spcFirstLastPara="1" wrap="square" lIns="0" tIns="0" rIns="0" bIns="0" anchor="ctr" anchorCtr="0">
            <a:noAutofit/>
          </a:bodyPr>
          <a:lstStyle/>
          <a:p>
            <a:pPr marL="0" marR="0" lvl="0" indent="0" algn="ctr" rtl="0">
              <a:lnSpc>
                <a:spcPct val="80000"/>
              </a:lnSpc>
              <a:spcBef>
                <a:spcPts val="0"/>
              </a:spcBef>
              <a:spcAft>
                <a:spcPts val="0"/>
              </a:spcAft>
              <a:buClr>
                <a:schemeClr val="dk1"/>
              </a:buClr>
              <a:buSzPts val="1800"/>
              <a:buFont typeface="Arial"/>
              <a:buNone/>
            </a:pPr>
            <a:r>
              <a:rPr lang="en" sz="1800" b="1" i="0" u="none" strike="noStrike" cap="none">
                <a:solidFill>
                  <a:schemeClr val="dk1"/>
                </a:solidFill>
                <a:latin typeface="Arial"/>
                <a:ea typeface="Arial"/>
                <a:cs typeface="Arial"/>
                <a:sym typeface="Arial"/>
              </a:rPr>
              <a:t>Re-Architect / </a:t>
            </a:r>
            <a:br>
              <a:rPr lang="en" sz="1800" b="1" i="0" u="none" strike="noStrike" cap="none">
                <a:solidFill>
                  <a:schemeClr val="dk1"/>
                </a:solidFill>
                <a:latin typeface="Arial"/>
                <a:ea typeface="Arial"/>
                <a:cs typeface="Arial"/>
                <a:sym typeface="Arial"/>
              </a:rPr>
            </a:br>
            <a:r>
              <a:rPr lang="en" sz="1800" b="1" i="0" u="none" strike="noStrike" cap="none">
                <a:solidFill>
                  <a:schemeClr val="dk1"/>
                </a:solidFill>
                <a:latin typeface="Arial"/>
                <a:ea typeface="Arial"/>
                <a:cs typeface="Arial"/>
                <a:sym typeface="Arial"/>
              </a:rPr>
              <a:t>Cloud-Native</a:t>
            </a:r>
            <a:endParaRPr sz="2200" b="1" i="0" u="none" strike="noStrike" cap="none">
              <a:solidFill>
                <a:schemeClr val="dk1"/>
              </a:solidFill>
              <a:latin typeface="Arial"/>
              <a:ea typeface="Arial"/>
              <a:cs typeface="Arial"/>
              <a:sym typeface="Arial"/>
            </a:endParaRPr>
          </a:p>
        </p:txBody>
      </p:sp>
      <p:sp>
        <p:nvSpPr>
          <p:cNvPr id="845" name="Google Shape;845;gebcc1785b2_0_3233"/>
          <p:cNvSpPr/>
          <p:nvPr/>
        </p:nvSpPr>
        <p:spPr>
          <a:xfrm>
            <a:off x="940479" y="2122786"/>
            <a:ext cx="162571" cy="2679"/>
          </a:xfrm>
          <a:custGeom>
            <a:avLst/>
            <a:gdLst/>
            <a:ahLst/>
            <a:cxnLst/>
            <a:rect l="l" t="t" r="r" b="b"/>
            <a:pathLst>
              <a:path w="364" h="6" extrusionOk="0">
                <a:moveTo>
                  <a:pt x="0" y="6"/>
                </a:moveTo>
                <a:lnTo>
                  <a:pt x="364" y="6"/>
                </a:lnTo>
                <a:lnTo>
                  <a:pt x="364" y="0"/>
                </a:lnTo>
                <a:lnTo>
                  <a:pt x="0" y="0"/>
                </a:lnTo>
              </a:path>
            </a:pathLst>
          </a:custGeom>
          <a:noFill/>
          <a:ln>
            <a:noFill/>
          </a:ln>
        </p:spPr>
        <p:txBody>
          <a:bodyPr spcFirstLastPara="1" wrap="square" lIns="65000" tIns="32475" rIns="65000" bIns="324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Arial"/>
              <a:ea typeface="Arial"/>
              <a:cs typeface="Arial"/>
              <a:sym typeface="Arial"/>
            </a:endParaRPr>
          </a:p>
        </p:txBody>
      </p:sp>
      <p:sp>
        <p:nvSpPr>
          <p:cNvPr id="846" name="Google Shape;846;gebcc1785b2_0_3233"/>
          <p:cNvSpPr/>
          <p:nvPr/>
        </p:nvSpPr>
        <p:spPr>
          <a:xfrm>
            <a:off x="7379292" y="2117226"/>
            <a:ext cx="167484" cy="2679"/>
          </a:xfrm>
          <a:custGeom>
            <a:avLst/>
            <a:gdLst/>
            <a:ahLst/>
            <a:cxnLst/>
            <a:rect l="l" t="t" r="r" b="b"/>
            <a:pathLst>
              <a:path w="375" h="6" extrusionOk="0">
                <a:moveTo>
                  <a:pt x="0" y="6"/>
                </a:moveTo>
                <a:lnTo>
                  <a:pt x="375" y="6"/>
                </a:lnTo>
                <a:lnTo>
                  <a:pt x="375" y="0"/>
                </a:lnTo>
                <a:lnTo>
                  <a:pt x="0" y="0"/>
                </a:lnTo>
              </a:path>
            </a:pathLst>
          </a:custGeom>
          <a:noFill/>
          <a:ln>
            <a:noFill/>
          </a:ln>
        </p:spPr>
        <p:txBody>
          <a:bodyPr spcFirstLastPara="1" wrap="square" lIns="65000" tIns="32475" rIns="65000" bIns="324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Arial"/>
              <a:ea typeface="Arial"/>
              <a:cs typeface="Arial"/>
              <a:sym typeface="Arial"/>
            </a:endParaRPr>
          </a:p>
        </p:txBody>
      </p:sp>
      <p:sp>
        <p:nvSpPr>
          <p:cNvPr id="847" name="Google Shape;847;gebcc1785b2_0_3233"/>
          <p:cNvSpPr/>
          <p:nvPr/>
        </p:nvSpPr>
        <p:spPr>
          <a:xfrm>
            <a:off x="934330" y="2029313"/>
            <a:ext cx="511500" cy="507600"/>
          </a:xfrm>
          <a:prstGeom prst="ellipse">
            <a:avLst/>
          </a:prstGeom>
          <a:noFill/>
          <a:ln w="19050" cap="flat" cmpd="sng">
            <a:solidFill>
              <a:schemeClr val="accent6"/>
            </a:solidFill>
            <a:prstDash val="solid"/>
            <a:round/>
            <a:headEnd type="none" w="sm" len="sm"/>
            <a:tailEnd type="none" w="sm" len="sm"/>
          </a:ln>
        </p:spPr>
        <p:txBody>
          <a:bodyPr spcFirstLastPara="1" wrap="square" lIns="65000" tIns="32475" rIns="65000" bIns="3247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dk1"/>
                </a:solidFill>
                <a:latin typeface="Arial"/>
                <a:ea typeface="Arial"/>
                <a:cs typeface="Arial"/>
                <a:sym typeface="Arial"/>
              </a:rPr>
              <a:t>DEV</a:t>
            </a:r>
            <a:endParaRPr sz="800" b="0" i="0" u="none" strike="noStrike" cap="none">
              <a:solidFill>
                <a:schemeClr val="dk1"/>
              </a:solidFill>
              <a:latin typeface="Arial"/>
              <a:ea typeface="Arial"/>
              <a:cs typeface="Arial"/>
              <a:sym typeface="Arial"/>
            </a:endParaRPr>
          </a:p>
        </p:txBody>
      </p:sp>
      <p:sp>
        <p:nvSpPr>
          <p:cNvPr id="848" name="Google Shape;848;gebcc1785b2_0_3233"/>
          <p:cNvSpPr/>
          <p:nvPr/>
        </p:nvSpPr>
        <p:spPr>
          <a:xfrm>
            <a:off x="1739395" y="2029313"/>
            <a:ext cx="507600" cy="507600"/>
          </a:xfrm>
          <a:prstGeom prst="ellipse">
            <a:avLst/>
          </a:prstGeom>
          <a:noFill/>
          <a:ln w="19050" cap="flat" cmpd="sng">
            <a:solidFill>
              <a:schemeClr val="accent1"/>
            </a:solidFill>
            <a:prstDash val="solid"/>
            <a:round/>
            <a:headEnd type="none" w="sm" len="sm"/>
            <a:tailEnd type="none" w="sm" len="sm"/>
          </a:ln>
        </p:spPr>
        <p:txBody>
          <a:bodyPr spcFirstLastPara="1" wrap="square" lIns="65000" tIns="32475" rIns="65000" bIns="3247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dk1"/>
                </a:solidFill>
                <a:latin typeface="Arial"/>
                <a:ea typeface="Arial"/>
                <a:cs typeface="Arial"/>
                <a:sym typeface="Arial"/>
              </a:rPr>
              <a:t>OPS</a:t>
            </a:r>
            <a:endParaRPr sz="800" b="0" i="0" u="none" strike="noStrike" cap="none">
              <a:solidFill>
                <a:schemeClr val="dk1"/>
              </a:solidFill>
              <a:latin typeface="Arial"/>
              <a:ea typeface="Arial"/>
              <a:cs typeface="Arial"/>
              <a:sym typeface="Arial"/>
            </a:endParaRPr>
          </a:p>
        </p:txBody>
      </p:sp>
      <p:sp>
        <p:nvSpPr>
          <p:cNvPr id="849" name="Google Shape;849;gebcc1785b2_0_3233"/>
          <p:cNvSpPr/>
          <p:nvPr/>
        </p:nvSpPr>
        <p:spPr>
          <a:xfrm>
            <a:off x="1537756" y="2002288"/>
            <a:ext cx="107100" cy="618000"/>
          </a:xfrm>
          <a:prstGeom prst="rect">
            <a:avLst/>
          </a:prstGeom>
          <a:solidFill>
            <a:srgbClr val="737373">
              <a:alpha val="29020"/>
            </a:srgbClr>
          </a:solidFill>
          <a:ln>
            <a:noFill/>
          </a:ln>
        </p:spPr>
        <p:txBody>
          <a:bodyPr spcFirstLastPara="1" wrap="square" lIns="65000" tIns="32475" rIns="65000" bIns="324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Arial"/>
              <a:ea typeface="Arial"/>
              <a:cs typeface="Arial"/>
              <a:sym typeface="Arial"/>
            </a:endParaRPr>
          </a:p>
        </p:txBody>
      </p:sp>
      <p:sp>
        <p:nvSpPr>
          <p:cNvPr id="850" name="Google Shape;850;gebcc1785b2_0_3233"/>
          <p:cNvSpPr/>
          <p:nvPr/>
        </p:nvSpPr>
        <p:spPr>
          <a:xfrm>
            <a:off x="4058211" y="2057415"/>
            <a:ext cx="511500" cy="507600"/>
          </a:xfrm>
          <a:prstGeom prst="ellipse">
            <a:avLst/>
          </a:prstGeom>
          <a:noFill/>
          <a:ln w="19050" cap="flat" cmpd="sng">
            <a:solidFill>
              <a:schemeClr val="accent6"/>
            </a:solidFill>
            <a:prstDash val="solid"/>
            <a:round/>
            <a:headEnd type="none" w="sm" len="sm"/>
            <a:tailEnd type="none" w="sm" len="sm"/>
          </a:ln>
        </p:spPr>
        <p:txBody>
          <a:bodyPr spcFirstLastPara="1" wrap="square" lIns="65000" tIns="32475" rIns="65000" bIns="3247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dk1"/>
                </a:solidFill>
                <a:latin typeface="Arial"/>
                <a:ea typeface="Arial"/>
                <a:cs typeface="Arial"/>
                <a:sym typeface="Arial"/>
              </a:rPr>
              <a:t>DEV</a:t>
            </a:r>
            <a:endParaRPr sz="800" b="1" i="0" u="none" strike="noStrike" cap="none">
              <a:solidFill>
                <a:schemeClr val="dk1"/>
              </a:solidFill>
              <a:latin typeface="Arial"/>
              <a:ea typeface="Arial"/>
              <a:cs typeface="Arial"/>
              <a:sym typeface="Arial"/>
            </a:endParaRPr>
          </a:p>
        </p:txBody>
      </p:sp>
      <p:sp>
        <p:nvSpPr>
          <p:cNvPr id="851" name="Google Shape;851;gebcc1785b2_0_3233"/>
          <p:cNvSpPr/>
          <p:nvPr/>
        </p:nvSpPr>
        <p:spPr>
          <a:xfrm>
            <a:off x="4926653" y="2057415"/>
            <a:ext cx="507600" cy="507600"/>
          </a:xfrm>
          <a:prstGeom prst="ellipse">
            <a:avLst/>
          </a:prstGeom>
          <a:noFill/>
          <a:ln w="19050" cap="flat" cmpd="sng">
            <a:solidFill>
              <a:schemeClr val="accent1"/>
            </a:solidFill>
            <a:prstDash val="solid"/>
            <a:round/>
            <a:headEnd type="none" w="sm" len="sm"/>
            <a:tailEnd type="none" w="sm" len="sm"/>
          </a:ln>
        </p:spPr>
        <p:txBody>
          <a:bodyPr spcFirstLastPara="1" wrap="square" lIns="65000" tIns="32475" rIns="65000" bIns="3247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dk1"/>
                </a:solidFill>
                <a:latin typeface="Arial"/>
                <a:ea typeface="Arial"/>
                <a:cs typeface="Arial"/>
                <a:sym typeface="Arial"/>
              </a:rPr>
              <a:t>OPS</a:t>
            </a:r>
            <a:endParaRPr sz="800" b="1" i="0" u="none" strike="noStrike" cap="none">
              <a:solidFill>
                <a:schemeClr val="dk1"/>
              </a:solidFill>
              <a:latin typeface="Arial"/>
              <a:ea typeface="Arial"/>
              <a:cs typeface="Arial"/>
              <a:sym typeface="Arial"/>
            </a:endParaRPr>
          </a:p>
        </p:txBody>
      </p:sp>
      <p:cxnSp>
        <p:nvCxnSpPr>
          <p:cNvPr id="852" name="Google Shape;852;gebcc1785b2_0_3233"/>
          <p:cNvCxnSpPr/>
          <p:nvPr/>
        </p:nvCxnSpPr>
        <p:spPr>
          <a:xfrm rot="10800000" flipH="1">
            <a:off x="4605836" y="2308565"/>
            <a:ext cx="285600" cy="2700"/>
          </a:xfrm>
          <a:prstGeom prst="straightConnector1">
            <a:avLst/>
          </a:prstGeom>
          <a:noFill/>
          <a:ln w="12700" cap="rnd" cmpd="sng">
            <a:solidFill>
              <a:schemeClr val="dk1"/>
            </a:solidFill>
            <a:prstDash val="solid"/>
            <a:round/>
            <a:headEnd type="stealth" w="med" len="med"/>
            <a:tailEnd type="stealth" w="med" len="med"/>
          </a:ln>
        </p:spPr>
      </p:cxnSp>
      <p:sp>
        <p:nvSpPr>
          <p:cNvPr id="853" name="Google Shape;853;gebcc1785b2_0_3233"/>
          <p:cNvSpPr/>
          <p:nvPr/>
        </p:nvSpPr>
        <p:spPr>
          <a:xfrm>
            <a:off x="7064987" y="2054977"/>
            <a:ext cx="511500" cy="512700"/>
          </a:xfrm>
          <a:prstGeom prst="ellipse">
            <a:avLst/>
          </a:prstGeom>
          <a:noFill/>
          <a:ln w="19050" cap="flat" cmpd="sng">
            <a:solidFill>
              <a:schemeClr val="accent6"/>
            </a:solidFill>
            <a:prstDash val="solid"/>
            <a:round/>
            <a:headEnd type="none" w="sm" len="sm"/>
            <a:tailEnd type="none" w="sm" len="sm"/>
          </a:ln>
        </p:spPr>
        <p:txBody>
          <a:bodyPr spcFirstLastPara="1" wrap="square" lIns="65000" tIns="32475" rIns="65000" bIns="3247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dk1"/>
                </a:solidFill>
                <a:latin typeface="Arial"/>
                <a:ea typeface="Arial"/>
                <a:cs typeface="Arial"/>
                <a:sym typeface="Arial"/>
              </a:rPr>
              <a:t>DEV</a:t>
            </a:r>
            <a:endParaRPr sz="800" b="1" i="0" u="none" strike="noStrike" cap="none">
              <a:solidFill>
                <a:schemeClr val="dk1"/>
              </a:solidFill>
              <a:latin typeface="Arial"/>
              <a:ea typeface="Arial"/>
              <a:cs typeface="Arial"/>
              <a:sym typeface="Arial"/>
            </a:endParaRPr>
          </a:p>
        </p:txBody>
      </p:sp>
      <p:sp>
        <p:nvSpPr>
          <p:cNvPr id="854" name="Google Shape;854;gebcc1785b2_0_3233"/>
          <p:cNvSpPr/>
          <p:nvPr/>
        </p:nvSpPr>
        <p:spPr>
          <a:xfrm>
            <a:off x="7642414" y="2054977"/>
            <a:ext cx="511500" cy="507600"/>
          </a:xfrm>
          <a:prstGeom prst="ellipse">
            <a:avLst/>
          </a:prstGeom>
          <a:noFill/>
          <a:ln w="19050" cap="flat" cmpd="sng">
            <a:solidFill>
              <a:schemeClr val="accent1"/>
            </a:solidFill>
            <a:prstDash val="solid"/>
            <a:round/>
            <a:headEnd type="none" w="sm" len="sm"/>
            <a:tailEnd type="none" w="sm" len="sm"/>
          </a:ln>
        </p:spPr>
        <p:txBody>
          <a:bodyPr spcFirstLastPara="1" wrap="square" lIns="65000" tIns="32475" rIns="65000" bIns="3247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dk1"/>
                </a:solidFill>
                <a:latin typeface="Arial"/>
                <a:ea typeface="Arial"/>
                <a:cs typeface="Arial"/>
                <a:sym typeface="Arial"/>
              </a:rPr>
              <a:t>OPS</a:t>
            </a:r>
            <a:endParaRPr sz="800" b="1" i="0" u="none" strike="noStrike" cap="none">
              <a:solidFill>
                <a:schemeClr val="dk1"/>
              </a:solidFill>
              <a:latin typeface="Arial"/>
              <a:ea typeface="Arial"/>
              <a:cs typeface="Arial"/>
              <a:sym typeface="Arial"/>
            </a:endParaRPr>
          </a:p>
        </p:txBody>
      </p:sp>
      <p:cxnSp>
        <p:nvCxnSpPr>
          <p:cNvPr id="855" name="Google Shape;855;gebcc1785b2_0_3233"/>
          <p:cNvCxnSpPr/>
          <p:nvPr/>
        </p:nvCxnSpPr>
        <p:spPr>
          <a:xfrm rot="10800000" flipH="1">
            <a:off x="6713483" y="2306089"/>
            <a:ext cx="285600" cy="2700"/>
          </a:xfrm>
          <a:prstGeom prst="straightConnector1">
            <a:avLst/>
          </a:prstGeom>
          <a:noFill/>
          <a:ln w="12700" cap="rnd" cmpd="sng">
            <a:solidFill>
              <a:schemeClr val="dk1"/>
            </a:solidFill>
            <a:prstDash val="solid"/>
            <a:round/>
            <a:headEnd type="none" w="sm" len="sm"/>
            <a:tailEnd type="stealth" w="med" len="med"/>
          </a:ln>
        </p:spPr>
      </p:cxnSp>
      <p:cxnSp>
        <p:nvCxnSpPr>
          <p:cNvPr id="856" name="Google Shape;856;gebcc1785b2_0_3233"/>
          <p:cNvCxnSpPr/>
          <p:nvPr/>
        </p:nvCxnSpPr>
        <p:spPr>
          <a:xfrm rot="10800000" flipH="1">
            <a:off x="8219841" y="2306089"/>
            <a:ext cx="285600" cy="2700"/>
          </a:xfrm>
          <a:prstGeom prst="straightConnector1">
            <a:avLst/>
          </a:prstGeom>
          <a:noFill/>
          <a:ln w="12700" cap="rnd" cmpd="sng">
            <a:solidFill>
              <a:schemeClr val="dk1"/>
            </a:solidFill>
            <a:prstDash val="solid"/>
            <a:round/>
            <a:headEnd type="stealth" w="med" len="med"/>
            <a:tailEnd type="none" w="sm" len="sm"/>
          </a:ln>
        </p:spPr>
      </p:cxnSp>
      <p:sp>
        <p:nvSpPr>
          <p:cNvPr id="857" name="Google Shape;857;gebcc1785b2_0_3233"/>
          <p:cNvSpPr/>
          <p:nvPr/>
        </p:nvSpPr>
        <p:spPr>
          <a:xfrm>
            <a:off x="9959453" y="2054977"/>
            <a:ext cx="512700" cy="512700"/>
          </a:xfrm>
          <a:prstGeom prst="ellipse">
            <a:avLst/>
          </a:prstGeom>
          <a:noFill/>
          <a:ln w="19050" cap="flat" cmpd="sng">
            <a:solidFill>
              <a:schemeClr val="accent6"/>
            </a:solidFill>
            <a:prstDash val="solid"/>
            <a:round/>
            <a:headEnd type="none" w="sm" len="sm"/>
            <a:tailEnd type="none" w="sm" len="sm"/>
          </a:ln>
        </p:spPr>
        <p:txBody>
          <a:bodyPr spcFirstLastPara="1" wrap="square" lIns="65000" tIns="32475" rIns="65000" bIns="3247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dk1"/>
                </a:solidFill>
                <a:latin typeface="Arial"/>
                <a:ea typeface="Arial"/>
                <a:cs typeface="Arial"/>
                <a:sym typeface="Arial"/>
              </a:rPr>
              <a:t>DEV</a:t>
            </a:r>
            <a:endParaRPr sz="800" b="1" i="0" u="none" strike="noStrike" cap="none">
              <a:solidFill>
                <a:schemeClr val="dk1"/>
              </a:solidFill>
              <a:latin typeface="Arial"/>
              <a:ea typeface="Arial"/>
              <a:cs typeface="Arial"/>
              <a:sym typeface="Arial"/>
            </a:endParaRPr>
          </a:p>
        </p:txBody>
      </p:sp>
      <p:sp>
        <p:nvSpPr>
          <p:cNvPr id="858" name="Google Shape;858;gebcc1785b2_0_3233"/>
          <p:cNvSpPr/>
          <p:nvPr/>
        </p:nvSpPr>
        <p:spPr>
          <a:xfrm>
            <a:off x="10389187" y="2054977"/>
            <a:ext cx="511500" cy="507600"/>
          </a:xfrm>
          <a:prstGeom prst="ellipse">
            <a:avLst/>
          </a:prstGeom>
          <a:noFill/>
          <a:ln w="19050" cap="flat" cmpd="sng">
            <a:solidFill>
              <a:schemeClr val="accent1"/>
            </a:solidFill>
            <a:prstDash val="solid"/>
            <a:round/>
            <a:headEnd type="none" w="sm" len="sm"/>
            <a:tailEnd type="none" w="sm" len="sm"/>
          </a:ln>
        </p:spPr>
        <p:txBody>
          <a:bodyPr spcFirstLastPara="1" wrap="square" lIns="65000" tIns="32475" rIns="65000" bIns="3247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dk1"/>
                </a:solidFill>
                <a:latin typeface="Arial"/>
                <a:ea typeface="Arial"/>
                <a:cs typeface="Arial"/>
                <a:sym typeface="Arial"/>
              </a:rPr>
              <a:t>OPS</a:t>
            </a:r>
            <a:endParaRPr sz="800" b="1" i="0" u="none" strike="noStrike" cap="none">
              <a:solidFill>
                <a:schemeClr val="dk1"/>
              </a:solidFill>
              <a:latin typeface="Arial"/>
              <a:ea typeface="Arial"/>
              <a:cs typeface="Arial"/>
              <a:sym typeface="Arial"/>
            </a:endParaRPr>
          </a:p>
        </p:txBody>
      </p:sp>
      <p:sp>
        <p:nvSpPr>
          <p:cNvPr id="859" name="Google Shape;859;gebcc1785b2_0_3233"/>
          <p:cNvSpPr/>
          <p:nvPr/>
        </p:nvSpPr>
        <p:spPr>
          <a:xfrm>
            <a:off x="10487046" y="2305965"/>
            <a:ext cx="0" cy="5656"/>
          </a:xfrm>
          <a:custGeom>
            <a:avLst/>
            <a:gdLst/>
            <a:ahLst/>
            <a:cxnLst/>
            <a:rect l="l" t="t" r="r" b="b"/>
            <a:pathLst>
              <a:path w="120000" h="2" extrusionOk="0">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1"/>
                </a:moveTo>
                <a:cubicBezTo>
                  <a:pt x="0" y="1"/>
                  <a:pt x="0" y="2"/>
                  <a:pt x="0" y="2"/>
                </a:cubicBezTo>
                <a:cubicBezTo>
                  <a:pt x="0" y="2"/>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1"/>
                  <a:pt x="0" y="1"/>
                </a:cubicBezTo>
                <a:cubicBezTo>
                  <a:pt x="0" y="1"/>
                  <a:pt x="0" y="0"/>
                  <a:pt x="0" y="0"/>
                </a:cubicBezTo>
                <a:moveTo>
                  <a:pt x="0" y="0"/>
                </a:moveTo>
                <a:cubicBezTo>
                  <a:pt x="0" y="0"/>
                  <a:pt x="0" y="0"/>
                  <a:pt x="0" y="0"/>
                </a:cubicBezTo>
                <a:cubicBezTo>
                  <a:pt x="0" y="0"/>
                  <a:pt x="0" y="0"/>
                  <a:pt x="0" y="0"/>
                </a:cubicBezTo>
              </a:path>
            </a:pathLst>
          </a:custGeom>
          <a:solidFill>
            <a:schemeClr val="accent4"/>
          </a:solidFill>
          <a:ln>
            <a:noFill/>
          </a:ln>
        </p:spPr>
        <p:txBody>
          <a:bodyPr spcFirstLastPara="1" wrap="square" lIns="65000" tIns="32475" rIns="65000" bIns="324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Arial"/>
              <a:ea typeface="Arial"/>
              <a:cs typeface="Arial"/>
              <a:sym typeface="Arial"/>
            </a:endParaRPr>
          </a:p>
        </p:txBody>
      </p:sp>
      <p:cxnSp>
        <p:nvCxnSpPr>
          <p:cNvPr id="860" name="Google Shape;860;gebcc1785b2_0_3233"/>
          <p:cNvCxnSpPr/>
          <p:nvPr/>
        </p:nvCxnSpPr>
        <p:spPr>
          <a:xfrm rot="10800000">
            <a:off x="9662946" y="2306089"/>
            <a:ext cx="285600" cy="2700"/>
          </a:xfrm>
          <a:prstGeom prst="straightConnector1">
            <a:avLst/>
          </a:prstGeom>
          <a:noFill/>
          <a:ln w="12700" cap="rnd" cmpd="sng">
            <a:solidFill>
              <a:schemeClr val="dk1"/>
            </a:solidFill>
            <a:prstDash val="solid"/>
            <a:round/>
            <a:headEnd type="stealth" w="med" len="med"/>
            <a:tailEnd type="none" w="sm" len="sm"/>
          </a:ln>
        </p:spPr>
      </p:cxnSp>
      <p:cxnSp>
        <p:nvCxnSpPr>
          <p:cNvPr id="861" name="Google Shape;861;gebcc1785b2_0_3233"/>
          <p:cNvCxnSpPr/>
          <p:nvPr/>
        </p:nvCxnSpPr>
        <p:spPr>
          <a:xfrm rot="10800000" flipH="1">
            <a:off x="10917472" y="2306089"/>
            <a:ext cx="285600" cy="2700"/>
          </a:xfrm>
          <a:prstGeom prst="straightConnector1">
            <a:avLst/>
          </a:prstGeom>
          <a:noFill/>
          <a:ln w="12700" cap="rnd" cmpd="sng">
            <a:solidFill>
              <a:schemeClr val="dk1"/>
            </a:solidFill>
            <a:prstDash val="solid"/>
            <a:round/>
            <a:headEnd type="stealth" w="med" len="med"/>
            <a:tailEnd type="none" w="sm" len="sm"/>
          </a:ln>
        </p:spPr>
      </p:cxnSp>
      <p:sp>
        <p:nvSpPr>
          <p:cNvPr id="862" name="Google Shape;862;gebcc1785b2_0_3233"/>
          <p:cNvSpPr txBox="1"/>
          <p:nvPr/>
        </p:nvSpPr>
        <p:spPr>
          <a:xfrm>
            <a:off x="6508474" y="2666993"/>
            <a:ext cx="2190900" cy="352500"/>
          </a:xfrm>
          <a:prstGeom prst="rect">
            <a:avLst/>
          </a:prstGeom>
          <a:noFill/>
          <a:ln>
            <a:noFill/>
          </a:ln>
        </p:spPr>
        <p:txBody>
          <a:bodyPr spcFirstLastPara="1" wrap="square" lIns="0" tIns="0" rIns="0" bIns="0" anchor="t" anchorCtr="0">
            <a:noAutofit/>
          </a:bodyPr>
          <a:lstStyle/>
          <a:p>
            <a:pPr marL="0" marR="0" lvl="0" indent="0" algn="ctr" rtl="0">
              <a:lnSpc>
                <a:spcPct val="80000"/>
              </a:lnSpc>
              <a:spcBef>
                <a:spcPts val="0"/>
              </a:spcBef>
              <a:spcAft>
                <a:spcPts val="0"/>
              </a:spcAft>
              <a:buClr>
                <a:srgbClr val="737373"/>
              </a:buClr>
              <a:buSzPts val="1200"/>
              <a:buFont typeface="Arial"/>
              <a:buNone/>
            </a:pPr>
            <a:r>
              <a:rPr lang="en" sz="1200" b="0" i="0" u="none" strike="noStrike" cap="none">
                <a:solidFill>
                  <a:srgbClr val="737373"/>
                </a:solidFill>
                <a:latin typeface="Arial"/>
                <a:ea typeface="Arial"/>
                <a:cs typeface="Arial"/>
                <a:sym typeface="Arial"/>
              </a:rPr>
              <a:t> Cloud Managed e.g. RDS, </a:t>
            </a:r>
            <a:endParaRPr sz="1400" b="0" i="0" u="none" strike="noStrike" cap="none">
              <a:solidFill>
                <a:srgbClr val="000000"/>
              </a:solidFill>
              <a:latin typeface="Arial"/>
              <a:ea typeface="Arial"/>
              <a:cs typeface="Arial"/>
              <a:sym typeface="Arial"/>
            </a:endParaRPr>
          </a:p>
          <a:p>
            <a:pPr marL="0" marR="0" lvl="0" indent="0" algn="ctr" rtl="0">
              <a:lnSpc>
                <a:spcPct val="80000"/>
              </a:lnSpc>
              <a:spcBef>
                <a:spcPts val="0"/>
              </a:spcBef>
              <a:spcAft>
                <a:spcPts val="0"/>
              </a:spcAft>
              <a:buClr>
                <a:srgbClr val="737373"/>
              </a:buClr>
              <a:buSzPts val="1200"/>
              <a:buFont typeface="Arial"/>
              <a:buNone/>
            </a:pPr>
            <a:r>
              <a:rPr lang="en" sz="1200" b="0" i="0" u="none" strike="noStrike" cap="none">
                <a:solidFill>
                  <a:srgbClr val="737373"/>
                </a:solidFill>
                <a:latin typeface="Arial"/>
                <a:ea typeface="Arial"/>
                <a:cs typeface="Arial"/>
                <a:sym typeface="Arial"/>
              </a:rPr>
              <a:t>DynamoDB, SaaS</a:t>
            </a:r>
            <a:endParaRPr sz="1400" b="0" i="0" u="none" strike="noStrike" cap="none">
              <a:solidFill>
                <a:srgbClr val="000000"/>
              </a:solidFill>
              <a:latin typeface="Arial"/>
              <a:ea typeface="Arial"/>
              <a:cs typeface="Arial"/>
              <a:sym typeface="Arial"/>
            </a:endParaRPr>
          </a:p>
          <a:p>
            <a:pPr marL="0" marR="0" lvl="0" indent="0" algn="ctr" rtl="0">
              <a:lnSpc>
                <a:spcPct val="80000"/>
              </a:lnSpc>
              <a:spcBef>
                <a:spcPts val="0"/>
              </a:spcBef>
              <a:spcAft>
                <a:spcPts val="0"/>
              </a:spcAft>
              <a:buClr>
                <a:srgbClr val="737373"/>
              </a:buClr>
              <a:buSzPts val="1200"/>
              <a:buFont typeface="Arial"/>
              <a:buNone/>
            </a:pPr>
            <a:endParaRPr sz="1200" b="0" i="0" u="none" strike="noStrike" cap="none">
              <a:solidFill>
                <a:srgbClr val="737373"/>
              </a:solidFill>
              <a:latin typeface="Arial"/>
              <a:ea typeface="Arial"/>
              <a:cs typeface="Arial"/>
              <a:sym typeface="Arial"/>
            </a:endParaRPr>
          </a:p>
        </p:txBody>
      </p:sp>
      <p:sp>
        <p:nvSpPr>
          <p:cNvPr id="863" name="Google Shape;863;gebcc1785b2_0_3233"/>
          <p:cNvSpPr txBox="1"/>
          <p:nvPr/>
        </p:nvSpPr>
        <p:spPr>
          <a:xfrm>
            <a:off x="9385024" y="2668503"/>
            <a:ext cx="2190900" cy="168600"/>
          </a:xfrm>
          <a:prstGeom prst="rect">
            <a:avLst/>
          </a:prstGeom>
          <a:noFill/>
          <a:ln>
            <a:noFill/>
          </a:ln>
        </p:spPr>
        <p:txBody>
          <a:bodyPr spcFirstLastPara="1" wrap="square" lIns="0" tIns="0" rIns="0" bIns="0" anchor="t" anchorCtr="0">
            <a:noAutofit/>
          </a:bodyPr>
          <a:lstStyle/>
          <a:p>
            <a:pPr marL="0" marR="0" lvl="0" indent="0" algn="ctr" rtl="0">
              <a:lnSpc>
                <a:spcPct val="80000"/>
              </a:lnSpc>
              <a:spcBef>
                <a:spcPts val="0"/>
              </a:spcBef>
              <a:spcAft>
                <a:spcPts val="0"/>
              </a:spcAft>
              <a:buClr>
                <a:srgbClr val="737373"/>
              </a:buClr>
              <a:buSzPts val="1200"/>
              <a:buFont typeface="Arial"/>
              <a:buNone/>
            </a:pPr>
            <a:r>
              <a:rPr lang="en" sz="1200" b="0" i="0" u="none" strike="noStrike" cap="none">
                <a:solidFill>
                  <a:srgbClr val="737373"/>
                </a:solidFill>
                <a:latin typeface="Arial"/>
                <a:ea typeface="Arial"/>
                <a:cs typeface="Arial"/>
                <a:sym typeface="Arial"/>
              </a:rPr>
              <a:t>Cloud First Architecture</a:t>
            </a:r>
            <a:endParaRPr sz="1400" b="0" i="0" u="none" strike="noStrike" cap="none">
              <a:solidFill>
                <a:srgbClr val="000000"/>
              </a:solidFill>
              <a:latin typeface="Arial"/>
              <a:ea typeface="Arial"/>
              <a:cs typeface="Arial"/>
              <a:sym typeface="Arial"/>
            </a:endParaRPr>
          </a:p>
          <a:p>
            <a:pPr marL="0" marR="0" lvl="0" indent="0" algn="ctr" rtl="0">
              <a:lnSpc>
                <a:spcPct val="80000"/>
              </a:lnSpc>
              <a:spcBef>
                <a:spcPts val="0"/>
              </a:spcBef>
              <a:spcAft>
                <a:spcPts val="0"/>
              </a:spcAft>
              <a:buClr>
                <a:srgbClr val="737373"/>
              </a:buClr>
              <a:buSzPts val="1200"/>
              <a:buFont typeface="Arial"/>
              <a:buNone/>
            </a:pPr>
            <a:endParaRPr sz="1200" b="0" i="0" u="none" strike="noStrike" cap="none">
              <a:solidFill>
                <a:srgbClr val="737373"/>
              </a:solidFill>
              <a:latin typeface="Arial"/>
              <a:ea typeface="Arial"/>
              <a:cs typeface="Arial"/>
              <a:sym typeface="Arial"/>
            </a:endParaRPr>
          </a:p>
        </p:txBody>
      </p:sp>
      <p:sp>
        <p:nvSpPr>
          <p:cNvPr id="864" name="Google Shape;864;gebcc1785b2_0_3233"/>
          <p:cNvSpPr txBox="1"/>
          <p:nvPr/>
        </p:nvSpPr>
        <p:spPr>
          <a:xfrm>
            <a:off x="836778" y="4238436"/>
            <a:ext cx="1814100" cy="435000"/>
          </a:xfrm>
          <a:prstGeom prst="rect">
            <a:avLst/>
          </a:prstGeom>
          <a:noFill/>
          <a:ln>
            <a:noFill/>
          </a:ln>
        </p:spPr>
        <p:txBody>
          <a:bodyPr spcFirstLastPara="1" wrap="square" lIns="32475" tIns="32475" rIns="32475" bIns="3247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737373"/>
                </a:solidFill>
                <a:latin typeface="Arial"/>
                <a:ea typeface="Arial"/>
                <a:cs typeface="Arial"/>
                <a:sym typeface="Arial"/>
              </a:rPr>
              <a:t>Tightly Coupled Apps,</a:t>
            </a:r>
            <a:endParaRPr sz="1200" b="0" i="0" u="none" strike="noStrike" cap="none">
              <a:solidFill>
                <a:srgbClr val="73737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737373"/>
                </a:solidFill>
                <a:latin typeface="Arial"/>
                <a:ea typeface="Arial"/>
                <a:cs typeface="Arial"/>
                <a:sym typeface="Arial"/>
              </a:rPr>
              <a:t>Slow Deployment Cycles</a:t>
            </a:r>
            <a:endParaRPr sz="1200" b="0" i="0" u="none" strike="noStrike" cap="none">
              <a:solidFill>
                <a:srgbClr val="737373"/>
              </a:solidFill>
              <a:latin typeface="Arial"/>
              <a:ea typeface="Arial"/>
              <a:cs typeface="Arial"/>
              <a:sym typeface="Arial"/>
            </a:endParaRPr>
          </a:p>
        </p:txBody>
      </p:sp>
      <p:sp>
        <p:nvSpPr>
          <p:cNvPr id="865" name="Google Shape;865;gebcc1785b2_0_3233"/>
          <p:cNvSpPr txBox="1"/>
          <p:nvPr/>
        </p:nvSpPr>
        <p:spPr>
          <a:xfrm>
            <a:off x="3778929" y="4238436"/>
            <a:ext cx="1814100" cy="435000"/>
          </a:xfrm>
          <a:prstGeom prst="rect">
            <a:avLst/>
          </a:prstGeom>
          <a:noFill/>
          <a:ln>
            <a:noFill/>
          </a:ln>
        </p:spPr>
        <p:txBody>
          <a:bodyPr spcFirstLastPara="1" wrap="square" lIns="32475" tIns="32475" rIns="32475" bIns="3247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737373"/>
                </a:solidFill>
                <a:latin typeface="Arial"/>
                <a:ea typeface="Arial"/>
                <a:cs typeface="Arial"/>
                <a:sym typeface="Arial"/>
              </a:rPr>
              <a:t>Primarily using </a:t>
            </a:r>
            <a:br>
              <a:rPr lang="en" sz="1200" b="0" i="0" u="none" strike="noStrike" cap="none">
                <a:solidFill>
                  <a:srgbClr val="737373"/>
                </a:solidFill>
                <a:latin typeface="Arial"/>
                <a:ea typeface="Arial"/>
                <a:cs typeface="Arial"/>
                <a:sym typeface="Arial"/>
              </a:rPr>
            </a:br>
            <a:r>
              <a:rPr lang="en" sz="1200" b="0" i="0" u="none" strike="noStrike" cap="none">
                <a:solidFill>
                  <a:srgbClr val="737373"/>
                </a:solidFill>
                <a:latin typeface="Arial"/>
                <a:ea typeface="Arial"/>
                <a:cs typeface="Arial"/>
                <a:sym typeface="Arial"/>
              </a:rPr>
              <a:t>Cloud IaaS</a:t>
            </a:r>
            <a:endParaRPr sz="1200" b="0" i="0" u="none" strike="noStrike" cap="none">
              <a:solidFill>
                <a:srgbClr val="737373"/>
              </a:solidFill>
              <a:latin typeface="Arial"/>
              <a:ea typeface="Arial"/>
              <a:cs typeface="Arial"/>
              <a:sym typeface="Arial"/>
            </a:endParaRPr>
          </a:p>
        </p:txBody>
      </p:sp>
      <p:grpSp>
        <p:nvGrpSpPr>
          <p:cNvPr id="866" name="Google Shape;866;gebcc1785b2_0_3233"/>
          <p:cNvGrpSpPr/>
          <p:nvPr/>
        </p:nvGrpSpPr>
        <p:grpSpPr>
          <a:xfrm>
            <a:off x="4266995" y="3141943"/>
            <a:ext cx="838430" cy="960135"/>
            <a:chOff x="6085098" y="3967755"/>
            <a:chExt cx="611502" cy="700266"/>
          </a:xfrm>
        </p:grpSpPr>
        <p:sp>
          <p:nvSpPr>
            <p:cNvPr id="867" name="Google Shape;867;gebcc1785b2_0_3233"/>
            <p:cNvSpPr/>
            <p:nvPr/>
          </p:nvSpPr>
          <p:spPr>
            <a:xfrm>
              <a:off x="6085098" y="3967821"/>
              <a:ext cx="147000" cy="700200"/>
            </a:xfrm>
            <a:prstGeom prst="rect">
              <a:avLst/>
            </a:prstGeom>
            <a:no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448"/>
                <a:buFont typeface="Arial"/>
                <a:buNone/>
              </a:pPr>
              <a:endParaRPr sz="448" b="0" i="0" u="none" strike="noStrike" cap="none">
                <a:solidFill>
                  <a:schemeClr val="lt1"/>
                </a:solidFill>
                <a:latin typeface="Arial"/>
                <a:ea typeface="Arial"/>
                <a:cs typeface="Arial"/>
                <a:sym typeface="Arial"/>
              </a:endParaRPr>
            </a:p>
          </p:txBody>
        </p:sp>
        <p:sp>
          <p:nvSpPr>
            <p:cNvPr id="868" name="Google Shape;868;gebcc1785b2_0_3233"/>
            <p:cNvSpPr/>
            <p:nvPr/>
          </p:nvSpPr>
          <p:spPr>
            <a:xfrm rot="5400000">
              <a:off x="6413100" y="3831255"/>
              <a:ext cx="147000" cy="420000"/>
            </a:xfrm>
            <a:prstGeom prst="rect">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448"/>
                <a:buFont typeface="Arial"/>
                <a:buNone/>
              </a:pPr>
              <a:endParaRPr sz="448" b="0" i="0" u="none" strike="noStrike" cap="none">
                <a:solidFill>
                  <a:schemeClr val="lt1"/>
                </a:solidFill>
                <a:latin typeface="Arial"/>
                <a:ea typeface="Arial"/>
                <a:cs typeface="Arial"/>
                <a:sym typeface="Arial"/>
              </a:endParaRPr>
            </a:p>
          </p:txBody>
        </p:sp>
        <p:sp>
          <p:nvSpPr>
            <p:cNvPr id="869" name="Google Shape;869;gebcc1785b2_0_3233"/>
            <p:cNvSpPr/>
            <p:nvPr/>
          </p:nvSpPr>
          <p:spPr>
            <a:xfrm rot="5400000">
              <a:off x="6332157" y="4096474"/>
              <a:ext cx="147000" cy="258300"/>
            </a:xfrm>
            <a:prstGeom prst="rect">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448"/>
                <a:buFont typeface="Arial"/>
                <a:buNone/>
              </a:pPr>
              <a:endParaRPr sz="448" b="0" i="0" u="none" strike="noStrike" cap="none">
                <a:solidFill>
                  <a:schemeClr val="lt1"/>
                </a:solidFill>
                <a:latin typeface="Arial"/>
                <a:ea typeface="Arial"/>
                <a:cs typeface="Arial"/>
                <a:sym typeface="Arial"/>
              </a:endParaRPr>
            </a:p>
          </p:txBody>
        </p:sp>
        <p:sp>
          <p:nvSpPr>
            <p:cNvPr id="870" name="Google Shape;870;gebcc1785b2_0_3233"/>
            <p:cNvSpPr/>
            <p:nvPr/>
          </p:nvSpPr>
          <p:spPr>
            <a:xfrm rot="5400000">
              <a:off x="6561749" y="4164273"/>
              <a:ext cx="147000" cy="122700"/>
            </a:xfrm>
            <a:prstGeom prst="rect">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448"/>
                <a:buFont typeface="Arial"/>
                <a:buNone/>
              </a:pPr>
              <a:endParaRPr sz="448" b="0" i="0" u="none" strike="noStrike" cap="none">
                <a:solidFill>
                  <a:schemeClr val="lt1"/>
                </a:solidFill>
                <a:latin typeface="Arial"/>
                <a:ea typeface="Arial"/>
                <a:cs typeface="Arial"/>
                <a:sym typeface="Arial"/>
              </a:endParaRPr>
            </a:p>
          </p:txBody>
        </p:sp>
        <p:sp>
          <p:nvSpPr>
            <p:cNvPr id="871" name="Google Shape;871;gebcc1785b2_0_3233"/>
            <p:cNvSpPr/>
            <p:nvPr/>
          </p:nvSpPr>
          <p:spPr>
            <a:xfrm rot="5400000">
              <a:off x="6413100" y="4199992"/>
              <a:ext cx="147000" cy="420000"/>
            </a:xfrm>
            <a:prstGeom prst="rect">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448"/>
                <a:buFont typeface="Arial"/>
                <a:buNone/>
              </a:pPr>
              <a:endParaRPr sz="448" b="0" i="0" u="none" strike="noStrike" cap="none">
                <a:solidFill>
                  <a:schemeClr val="lt1"/>
                </a:solidFill>
                <a:latin typeface="Arial"/>
                <a:ea typeface="Arial"/>
                <a:cs typeface="Arial"/>
                <a:sym typeface="Arial"/>
              </a:endParaRPr>
            </a:p>
          </p:txBody>
        </p:sp>
        <p:sp>
          <p:nvSpPr>
            <p:cNvPr id="872" name="Google Shape;872;gebcc1785b2_0_3233"/>
            <p:cNvSpPr/>
            <p:nvPr/>
          </p:nvSpPr>
          <p:spPr>
            <a:xfrm rot="5400000">
              <a:off x="6493950" y="4465211"/>
              <a:ext cx="147000" cy="258300"/>
            </a:xfrm>
            <a:prstGeom prst="rect">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448"/>
                <a:buFont typeface="Arial"/>
                <a:buNone/>
              </a:pPr>
              <a:endParaRPr sz="448" b="0" i="0" u="none" strike="noStrike" cap="none">
                <a:solidFill>
                  <a:schemeClr val="lt1"/>
                </a:solidFill>
                <a:latin typeface="Arial"/>
                <a:ea typeface="Arial"/>
                <a:cs typeface="Arial"/>
                <a:sym typeface="Arial"/>
              </a:endParaRPr>
            </a:p>
          </p:txBody>
        </p:sp>
        <p:sp>
          <p:nvSpPr>
            <p:cNvPr id="873" name="Google Shape;873;gebcc1785b2_0_3233"/>
            <p:cNvSpPr/>
            <p:nvPr/>
          </p:nvSpPr>
          <p:spPr>
            <a:xfrm rot="5400000">
              <a:off x="6264502" y="4533011"/>
              <a:ext cx="147000" cy="122700"/>
            </a:xfrm>
            <a:prstGeom prst="rect">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448"/>
                <a:buFont typeface="Arial"/>
                <a:buNone/>
              </a:pPr>
              <a:endParaRPr sz="448" b="0" i="0" u="none" strike="noStrike" cap="none">
                <a:solidFill>
                  <a:schemeClr val="lt1"/>
                </a:solidFill>
                <a:latin typeface="Arial"/>
                <a:ea typeface="Arial"/>
                <a:cs typeface="Arial"/>
                <a:sym typeface="Arial"/>
              </a:endParaRPr>
            </a:p>
          </p:txBody>
        </p:sp>
      </p:grpSp>
      <p:sp>
        <p:nvSpPr>
          <p:cNvPr id="874" name="Google Shape;874;gebcc1785b2_0_3233"/>
          <p:cNvSpPr txBox="1"/>
          <p:nvPr/>
        </p:nvSpPr>
        <p:spPr>
          <a:xfrm>
            <a:off x="6530901" y="4238436"/>
            <a:ext cx="2313300" cy="435000"/>
          </a:xfrm>
          <a:prstGeom prst="rect">
            <a:avLst/>
          </a:prstGeom>
          <a:noFill/>
          <a:ln>
            <a:noFill/>
          </a:ln>
        </p:spPr>
        <p:txBody>
          <a:bodyPr spcFirstLastPara="1" wrap="square" lIns="32475" tIns="32475" rIns="32475" bIns="3247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737373"/>
                </a:solidFill>
                <a:latin typeface="Arial"/>
                <a:ea typeface="Arial"/>
                <a:cs typeface="Arial"/>
                <a:sym typeface="Arial"/>
              </a:rPr>
              <a:t> More Modular, but </a:t>
            </a:r>
            <a:br>
              <a:rPr lang="en" sz="1200" b="0" i="0" u="none" strike="noStrike" cap="none">
                <a:solidFill>
                  <a:srgbClr val="737373"/>
                </a:solidFill>
                <a:latin typeface="Arial"/>
                <a:ea typeface="Arial"/>
                <a:cs typeface="Arial"/>
                <a:sym typeface="Arial"/>
              </a:rPr>
            </a:br>
            <a:r>
              <a:rPr lang="en" sz="1200" b="0" i="0" u="none" strike="noStrike" cap="none">
                <a:solidFill>
                  <a:srgbClr val="737373"/>
                </a:solidFill>
                <a:latin typeface="Arial"/>
                <a:ea typeface="Arial"/>
                <a:cs typeface="Arial"/>
                <a:sym typeface="Arial"/>
              </a:rPr>
              <a:t>Dependent App Components  </a:t>
            </a:r>
            <a:endParaRPr sz="1200" b="0" i="0" u="none" strike="noStrike" cap="none">
              <a:solidFill>
                <a:srgbClr val="737373"/>
              </a:solidFill>
              <a:latin typeface="Arial"/>
              <a:ea typeface="Arial"/>
              <a:cs typeface="Arial"/>
              <a:sym typeface="Arial"/>
            </a:endParaRPr>
          </a:p>
        </p:txBody>
      </p:sp>
      <p:grpSp>
        <p:nvGrpSpPr>
          <p:cNvPr id="875" name="Google Shape;875;gebcc1785b2_0_3233"/>
          <p:cNvGrpSpPr/>
          <p:nvPr/>
        </p:nvGrpSpPr>
        <p:grpSpPr>
          <a:xfrm>
            <a:off x="7055040" y="3112839"/>
            <a:ext cx="1235781" cy="1019207"/>
            <a:chOff x="7778623" y="3946521"/>
            <a:chExt cx="901306" cy="743350"/>
          </a:xfrm>
        </p:grpSpPr>
        <p:sp>
          <p:nvSpPr>
            <p:cNvPr id="876" name="Google Shape;876;gebcc1785b2_0_3233"/>
            <p:cNvSpPr/>
            <p:nvPr/>
          </p:nvSpPr>
          <p:spPr>
            <a:xfrm>
              <a:off x="7937216" y="4172400"/>
              <a:ext cx="198600" cy="198600"/>
            </a:xfrm>
            <a:prstGeom prst="rect">
              <a:avLst/>
            </a:prstGeom>
            <a:noFill/>
            <a:ln w="12700" cap="flat" cmpd="sng">
              <a:solidFill>
                <a:schemeClr val="accent6"/>
              </a:solidFill>
              <a:prstDash val="solid"/>
              <a:round/>
              <a:headEnd type="none" w="sm" len="sm"/>
              <a:tailEnd type="none" w="sm" len="sm"/>
            </a:ln>
          </p:spPr>
          <p:txBody>
            <a:bodyPr spcFirstLastPara="1" wrap="square" lIns="65000" tIns="32475" rIns="65000" bIns="32475" anchor="t" anchorCtr="0">
              <a:noAutofit/>
            </a:bodyPr>
            <a:lstStyle/>
            <a:p>
              <a:pPr marL="0" marR="0" lvl="0" indent="0" algn="l" rtl="0">
                <a:lnSpc>
                  <a:spcPct val="100000"/>
                </a:lnSpc>
                <a:spcBef>
                  <a:spcPts val="0"/>
                </a:spcBef>
                <a:spcAft>
                  <a:spcPts val="0"/>
                </a:spcAft>
                <a:buClr>
                  <a:srgbClr val="000000"/>
                </a:buClr>
                <a:buSzPts val="1043"/>
                <a:buFont typeface="Arial"/>
                <a:buNone/>
              </a:pPr>
              <a:endParaRPr sz="1043" b="0" i="0" u="none" strike="noStrike" cap="none">
                <a:solidFill>
                  <a:schemeClr val="dk1"/>
                </a:solidFill>
                <a:latin typeface="Arial"/>
                <a:ea typeface="Arial"/>
                <a:cs typeface="Arial"/>
                <a:sym typeface="Arial"/>
              </a:endParaRPr>
            </a:p>
          </p:txBody>
        </p:sp>
        <p:sp>
          <p:nvSpPr>
            <p:cNvPr id="877" name="Google Shape;877;gebcc1785b2_0_3233"/>
            <p:cNvSpPr/>
            <p:nvPr/>
          </p:nvSpPr>
          <p:spPr>
            <a:xfrm>
              <a:off x="8159387" y="4175091"/>
              <a:ext cx="82200" cy="314400"/>
            </a:xfrm>
            <a:prstGeom prst="rect">
              <a:avLst/>
            </a:prstGeom>
            <a:noFill/>
            <a:ln w="12700" cap="flat" cmpd="sng">
              <a:solidFill>
                <a:schemeClr val="accent6"/>
              </a:solidFill>
              <a:prstDash val="solid"/>
              <a:round/>
              <a:headEnd type="none" w="sm" len="sm"/>
              <a:tailEnd type="none" w="sm" len="sm"/>
            </a:ln>
          </p:spPr>
          <p:txBody>
            <a:bodyPr spcFirstLastPara="1" wrap="square" lIns="65000" tIns="32475" rIns="65000" bIns="32475" anchor="t" anchorCtr="0">
              <a:noAutofit/>
            </a:bodyPr>
            <a:lstStyle/>
            <a:p>
              <a:pPr marL="0" marR="0" lvl="0" indent="0" algn="l" rtl="0">
                <a:lnSpc>
                  <a:spcPct val="100000"/>
                </a:lnSpc>
                <a:spcBef>
                  <a:spcPts val="0"/>
                </a:spcBef>
                <a:spcAft>
                  <a:spcPts val="0"/>
                </a:spcAft>
                <a:buClr>
                  <a:srgbClr val="000000"/>
                </a:buClr>
                <a:buSzPts val="1043"/>
                <a:buFont typeface="Arial"/>
                <a:buNone/>
              </a:pPr>
              <a:endParaRPr sz="1043" b="0" i="0" u="none" strike="noStrike" cap="none">
                <a:solidFill>
                  <a:schemeClr val="dk1"/>
                </a:solidFill>
                <a:latin typeface="Arial"/>
                <a:ea typeface="Arial"/>
                <a:cs typeface="Arial"/>
                <a:sym typeface="Arial"/>
              </a:endParaRPr>
            </a:p>
          </p:txBody>
        </p:sp>
        <p:sp>
          <p:nvSpPr>
            <p:cNvPr id="878" name="Google Shape;878;gebcc1785b2_0_3233"/>
            <p:cNvSpPr/>
            <p:nvPr/>
          </p:nvSpPr>
          <p:spPr>
            <a:xfrm rot="5400000">
              <a:off x="8159638" y="3946521"/>
              <a:ext cx="315773" cy="315773"/>
            </a:xfrm>
            <a:custGeom>
              <a:avLst/>
              <a:gdLst/>
              <a:ahLst/>
              <a:cxnLst/>
              <a:rect l="l" t="t" r="r" b="b"/>
              <a:pathLst>
                <a:path w="1061423" h="1061422" extrusionOk="0">
                  <a:moveTo>
                    <a:pt x="0" y="692392"/>
                  </a:moveTo>
                  <a:lnTo>
                    <a:pt x="0" y="369030"/>
                  </a:lnTo>
                  <a:lnTo>
                    <a:pt x="369078" y="369030"/>
                  </a:lnTo>
                  <a:lnTo>
                    <a:pt x="369078" y="0"/>
                  </a:lnTo>
                  <a:lnTo>
                    <a:pt x="692439" y="0"/>
                  </a:lnTo>
                  <a:lnTo>
                    <a:pt x="692439" y="369030"/>
                  </a:lnTo>
                  <a:lnTo>
                    <a:pt x="1061423" y="369030"/>
                  </a:lnTo>
                  <a:lnTo>
                    <a:pt x="1061423" y="692392"/>
                  </a:lnTo>
                  <a:lnTo>
                    <a:pt x="692439" y="692392"/>
                  </a:lnTo>
                  <a:lnTo>
                    <a:pt x="692439" y="1061422"/>
                  </a:lnTo>
                  <a:lnTo>
                    <a:pt x="369078" y="1061422"/>
                  </a:lnTo>
                  <a:lnTo>
                    <a:pt x="369078" y="692392"/>
                  </a:lnTo>
                  <a:close/>
                </a:path>
              </a:pathLst>
            </a:custGeom>
            <a:noFill/>
            <a:ln w="12700" cap="flat" cmpd="sng">
              <a:solidFill>
                <a:schemeClr val="accent1"/>
              </a:solidFill>
              <a:prstDash val="solid"/>
              <a:round/>
              <a:headEnd type="none" w="sm" len="sm"/>
              <a:tailEnd type="none" w="sm" len="sm"/>
            </a:ln>
          </p:spPr>
          <p:txBody>
            <a:bodyPr spcFirstLastPara="1" wrap="square" lIns="65000" tIns="32475" rIns="65000" bIns="32475" anchor="t" anchorCtr="0">
              <a:noAutofit/>
            </a:bodyPr>
            <a:lstStyle/>
            <a:p>
              <a:pPr marL="0" marR="0" lvl="0" indent="0" algn="l" rtl="0">
                <a:lnSpc>
                  <a:spcPct val="100000"/>
                </a:lnSpc>
                <a:spcBef>
                  <a:spcPts val="0"/>
                </a:spcBef>
                <a:spcAft>
                  <a:spcPts val="0"/>
                </a:spcAft>
                <a:buClr>
                  <a:srgbClr val="000000"/>
                </a:buClr>
                <a:buSzPts val="1043"/>
                <a:buFont typeface="Arial"/>
                <a:buNone/>
              </a:pPr>
              <a:endParaRPr sz="1043" b="0" i="0" u="none" strike="noStrike" cap="none">
                <a:solidFill>
                  <a:schemeClr val="dk1"/>
                </a:solidFill>
                <a:latin typeface="Arial"/>
                <a:ea typeface="Arial"/>
                <a:cs typeface="Arial"/>
                <a:sym typeface="Arial"/>
              </a:endParaRPr>
            </a:p>
          </p:txBody>
        </p:sp>
        <p:sp>
          <p:nvSpPr>
            <p:cNvPr id="879" name="Google Shape;879;gebcc1785b2_0_3233"/>
            <p:cNvSpPr/>
            <p:nvPr/>
          </p:nvSpPr>
          <p:spPr>
            <a:xfrm rot="5400000">
              <a:off x="8332260" y="4113554"/>
              <a:ext cx="222973" cy="349812"/>
            </a:xfrm>
            <a:custGeom>
              <a:avLst/>
              <a:gdLst/>
              <a:ahLst/>
              <a:cxnLst/>
              <a:rect l="l" t="t" r="r" b="b"/>
              <a:pathLst>
                <a:path w="615099" h="964999" extrusionOk="0">
                  <a:moveTo>
                    <a:pt x="0" y="626013"/>
                  </a:moveTo>
                  <a:lnTo>
                    <a:pt x="0" y="0"/>
                  </a:lnTo>
                  <a:lnTo>
                    <a:pt x="310302" y="0"/>
                  </a:lnTo>
                  <a:lnTo>
                    <a:pt x="310302" y="338987"/>
                  </a:lnTo>
                  <a:lnTo>
                    <a:pt x="615099" y="338987"/>
                  </a:lnTo>
                  <a:lnTo>
                    <a:pt x="615099" y="964999"/>
                  </a:lnTo>
                  <a:lnTo>
                    <a:pt x="304797" y="964999"/>
                  </a:lnTo>
                  <a:lnTo>
                    <a:pt x="304797" y="626013"/>
                  </a:lnTo>
                  <a:close/>
                </a:path>
              </a:pathLst>
            </a:custGeom>
            <a:noFill/>
            <a:ln w="12700" cap="flat" cmpd="sng">
              <a:solidFill>
                <a:schemeClr val="accent6"/>
              </a:solidFill>
              <a:prstDash val="solid"/>
              <a:round/>
              <a:headEnd type="none" w="sm" len="sm"/>
              <a:tailEnd type="none" w="sm" len="sm"/>
            </a:ln>
          </p:spPr>
          <p:txBody>
            <a:bodyPr spcFirstLastPara="1" wrap="square" lIns="65000" tIns="32475" rIns="65000" bIns="32475" anchor="t" anchorCtr="0">
              <a:noAutofit/>
            </a:bodyPr>
            <a:lstStyle/>
            <a:p>
              <a:pPr marL="0" marR="0" lvl="0" indent="0" algn="l" rtl="0">
                <a:lnSpc>
                  <a:spcPct val="100000"/>
                </a:lnSpc>
                <a:spcBef>
                  <a:spcPts val="0"/>
                </a:spcBef>
                <a:spcAft>
                  <a:spcPts val="0"/>
                </a:spcAft>
                <a:buClr>
                  <a:srgbClr val="000000"/>
                </a:buClr>
                <a:buSzPts val="1043"/>
                <a:buFont typeface="Arial"/>
                <a:buNone/>
              </a:pPr>
              <a:endParaRPr sz="1043" b="0" i="0" u="none" strike="noStrike" cap="none">
                <a:solidFill>
                  <a:schemeClr val="dk1"/>
                </a:solidFill>
                <a:latin typeface="Arial"/>
                <a:ea typeface="Arial"/>
                <a:cs typeface="Arial"/>
                <a:sym typeface="Arial"/>
              </a:endParaRPr>
            </a:p>
          </p:txBody>
        </p:sp>
        <p:sp>
          <p:nvSpPr>
            <p:cNvPr id="880" name="Google Shape;880;gebcc1785b2_0_3233"/>
            <p:cNvSpPr/>
            <p:nvPr/>
          </p:nvSpPr>
          <p:spPr>
            <a:xfrm rot="10800000">
              <a:off x="7778623" y="4003352"/>
              <a:ext cx="313884" cy="176257"/>
            </a:xfrm>
            <a:custGeom>
              <a:avLst/>
              <a:gdLst/>
              <a:ahLst/>
              <a:cxnLst/>
              <a:rect l="l" t="t" r="r" b="b"/>
              <a:pathLst>
                <a:path w="1055073" h="592460" extrusionOk="0">
                  <a:moveTo>
                    <a:pt x="0" y="592460"/>
                  </a:moveTo>
                  <a:lnTo>
                    <a:pt x="0" y="294412"/>
                  </a:lnTo>
                  <a:lnTo>
                    <a:pt x="755007" y="294412"/>
                  </a:lnTo>
                  <a:lnTo>
                    <a:pt x="755007" y="0"/>
                  </a:lnTo>
                  <a:lnTo>
                    <a:pt x="1053055" y="0"/>
                  </a:lnTo>
                  <a:cubicBezTo>
                    <a:pt x="1053728" y="197487"/>
                    <a:pt x="1054400" y="394973"/>
                    <a:pt x="1055073" y="592460"/>
                  </a:cubicBezTo>
                  <a:lnTo>
                    <a:pt x="0" y="592460"/>
                  </a:lnTo>
                  <a:close/>
                </a:path>
              </a:pathLst>
            </a:custGeom>
            <a:noFill/>
            <a:ln w="12700" cap="flat" cmpd="sng">
              <a:solidFill>
                <a:schemeClr val="accent1"/>
              </a:solidFill>
              <a:prstDash val="solid"/>
              <a:round/>
              <a:headEnd type="none" w="sm" len="sm"/>
              <a:tailEnd type="none" w="sm" len="sm"/>
            </a:ln>
          </p:spPr>
          <p:txBody>
            <a:bodyPr spcFirstLastPara="1" wrap="square" lIns="65000" tIns="32475" rIns="65000" bIns="32475" anchor="t" anchorCtr="0">
              <a:noAutofit/>
            </a:bodyPr>
            <a:lstStyle/>
            <a:p>
              <a:pPr marL="0" marR="0" lvl="0" indent="0" algn="l" rtl="0">
                <a:lnSpc>
                  <a:spcPct val="100000"/>
                </a:lnSpc>
                <a:spcBef>
                  <a:spcPts val="0"/>
                </a:spcBef>
                <a:spcAft>
                  <a:spcPts val="0"/>
                </a:spcAft>
                <a:buClr>
                  <a:srgbClr val="000000"/>
                </a:buClr>
                <a:buSzPts val="1043"/>
                <a:buFont typeface="Arial"/>
                <a:buNone/>
              </a:pPr>
              <a:endParaRPr sz="1043" b="0" i="0" u="none" strike="noStrike" cap="none">
                <a:solidFill>
                  <a:schemeClr val="dk1"/>
                </a:solidFill>
                <a:latin typeface="Arial"/>
                <a:ea typeface="Arial"/>
                <a:cs typeface="Arial"/>
                <a:sym typeface="Arial"/>
              </a:endParaRPr>
            </a:p>
          </p:txBody>
        </p:sp>
        <p:sp>
          <p:nvSpPr>
            <p:cNvPr id="881" name="Google Shape;881;gebcc1785b2_0_3233"/>
            <p:cNvSpPr/>
            <p:nvPr/>
          </p:nvSpPr>
          <p:spPr>
            <a:xfrm>
              <a:off x="8268326" y="4424496"/>
              <a:ext cx="225900" cy="263700"/>
            </a:xfrm>
            <a:prstGeom prst="rect">
              <a:avLst/>
            </a:prstGeom>
            <a:noFill/>
            <a:ln w="12700" cap="flat" cmpd="sng">
              <a:solidFill>
                <a:schemeClr val="accent6"/>
              </a:solidFill>
              <a:prstDash val="solid"/>
              <a:round/>
              <a:headEnd type="none" w="sm" len="sm"/>
              <a:tailEnd type="none" w="sm" len="sm"/>
            </a:ln>
          </p:spPr>
          <p:txBody>
            <a:bodyPr spcFirstLastPara="1" wrap="square" lIns="65000" tIns="32475" rIns="65000" bIns="32475" anchor="t" anchorCtr="0">
              <a:noAutofit/>
            </a:bodyPr>
            <a:lstStyle/>
            <a:p>
              <a:pPr marL="0" marR="0" lvl="0" indent="0" algn="l" rtl="0">
                <a:lnSpc>
                  <a:spcPct val="100000"/>
                </a:lnSpc>
                <a:spcBef>
                  <a:spcPts val="0"/>
                </a:spcBef>
                <a:spcAft>
                  <a:spcPts val="0"/>
                </a:spcAft>
                <a:buClr>
                  <a:srgbClr val="000000"/>
                </a:buClr>
                <a:buSzPts val="1043"/>
                <a:buFont typeface="Arial"/>
                <a:buNone/>
              </a:pPr>
              <a:endParaRPr sz="1043" b="0" i="0" u="none" strike="noStrike" cap="none">
                <a:solidFill>
                  <a:schemeClr val="dk1"/>
                </a:solidFill>
                <a:latin typeface="Arial"/>
                <a:ea typeface="Arial"/>
                <a:cs typeface="Arial"/>
                <a:sym typeface="Arial"/>
              </a:endParaRPr>
            </a:p>
          </p:txBody>
        </p:sp>
        <p:sp>
          <p:nvSpPr>
            <p:cNvPr id="882" name="Google Shape;882;gebcc1785b2_0_3233"/>
            <p:cNvSpPr/>
            <p:nvPr/>
          </p:nvSpPr>
          <p:spPr>
            <a:xfrm>
              <a:off x="8520431" y="4312426"/>
              <a:ext cx="95400" cy="375600"/>
            </a:xfrm>
            <a:prstGeom prst="rect">
              <a:avLst/>
            </a:prstGeom>
            <a:noFill/>
            <a:ln w="12700" cap="flat" cmpd="sng">
              <a:solidFill>
                <a:schemeClr val="accent6"/>
              </a:solidFill>
              <a:prstDash val="solid"/>
              <a:round/>
              <a:headEnd type="none" w="sm" len="sm"/>
              <a:tailEnd type="none" w="sm" len="sm"/>
            </a:ln>
          </p:spPr>
          <p:txBody>
            <a:bodyPr spcFirstLastPara="1" wrap="square" lIns="65000" tIns="32475" rIns="65000" bIns="32475" anchor="t" anchorCtr="0">
              <a:noAutofit/>
            </a:bodyPr>
            <a:lstStyle/>
            <a:p>
              <a:pPr marL="0" marR="0" lvl="0" indent="0" algn="l" rtl="0">
                <a:lnSpc>
                  <a:spcPct val="100000"/>
                </a:lnSpc>
                <a:spcBef>
                  <a:spcPts val="0"/>
                </a:spcBef>
                <a:spcAft>
                  <a:spcPts val="0"/>
                </a:spcAft>
                <a:buClr>
                  <a:srgbClr val="000000"/>
                </a:buClr>
                <a:buSzPts val="1043"/>
                <a:buFont typeface="Arial"/>
                <a:buNone/>
              </a:pPr>
              <a:endParaRPr sz="1043" b="0" i="0" u="none" strike="noStrike" cap="none">
                <a:solidFill>
                  <a:schemeClr val="dk1"/>
                </a:solidFill>
                <a:latin typeface="Arial"/>
                <a:ea typeface="Arial"/>
                <a:cs typeface="Arial"/>
                <a:sym typeface="Arial"/>
              </a:endParaRPr>
            </a:p>
          </p:txBody>
        </p:sp>
        <p:sp>
          <p:nvSpPr>
            <p:cNvPr id="883" name="Google Shape;883;gebcc1785b2_0_3233"/>
            <p:cNvSpPr/>
            <p:nvPr/>
          </p:nvSpPr>
          <p:spPr>
            <a:xfrm>
              <a:off x="7927570" y="4513614"/>
              <a:ext cx="313884" cy="176257"/>
            </a:xfrm>
            <a:custGeom>
              <a:avLst/>
              <a:gdLst/>
              <a:ahLst/>
              <a:cxnLst/>
              <a:rect l="l" t="t" r="r" b="b"/>
              <a:pathLst>
                <a:path w="1055073" h="592460" extrusionOk="0">
                  <a:moveTo>
                    <a:pt x="0" y="592460"/>
                  </a:moveTo>
                  <a:lnTo>
                    <a:pt x="0" y="294412"/>
                  </a:lnTo>
                  <a:lnTo>
                    <a:pt x="755007" y="294412"/>
                  </a:lnTo>
                  <a:lnTo>
                    <a:pt x="755007" y="0"/>
                  </a:lnTo>
                  <a:lnTo>
                    <a:pt x="1053055" y="0"/>
                  </a:lnTo>
                  <a:cubicBezTo>
                    <a:pt x="1053728" y="197487"/>
                    <a:pt x="1054400" y="394973"/>
                    <a:pt x="1055073" y="592460"/>
                  </a:cubicBezTo>
                  <a:lnTo>
                    <a:pt x="0" y="592460"/>
                  </a:lnTo>
                  <a:close/>
                </a:path>
              </a:pathLst>
            </a:custGeom>
            <a:noFill/>
            <a:ln w="12700" cap="flat" cmpd="sng">
              <a:solidFill>
                <a:schemeClr val="accent6"/>
              </a:solidFill>
              <a:prstDash val="solid"/>
              <a:round/>
              <a:headEnd type="none" w="sm" len="sm"/>
              <a:tailEnd type="none" w="sm" len="sm"/>
            </a:ln>
          </p:spPr>
          <p:txBody>
            <a:bodyPr spcFirstLastPara="1" wrap="square" lIns="65000" tIns="32475" rIns="65000" bIns="32475" anchor="t" anchorCtr="0">
              <a:noAutofit/>
            </a:bodyPr>
            <a:lstStyle/>
            <a:p>
              <a:pPr marL="0" marR="0" lvl="0" indent="0" algn="l" rtl="0">
                <a:lnSpc>
                  <a:spcPct val="100000"/>
                </a:lnSpc>
                <a:spcBef>
                  <a:spcPts val="0"/>
                </a:spcBef>
                <a:spcAft>
                  <a:spcPts val="0"/>
                </a:spcAft>
                <a:buClr>
                  <a:srgbClr val="000000"/>
                </a:buClr>
                <a:buSzPts val="1043"/>
                <a:buFont typeface="Arial"/>
                <a:buNone/>
              </a:pPr>
              <a:endParaRPr sz="1043" b="0" i="0" u="none" strike="noStrike" cap="none">
                <a:solidFill>
                  <a:schemeClr val="dk1"/>
                </a:solidFill>
                <a:latin typeface="Arial"/>
                <a:ea typeface="Arial"/>
                <a:cs typeface="Arial"/>
                <a:sym typeface="Arial"/>
              </a:endParaRPr>
            </a:p>
          </p:txBody>
        </p:sp>
        <p:sp>
          <p:nvSpPr>
            <p:cNvPr id="884" name="Google Shape;884;gebcc1785b2_0_3233"/>
            <p:cNvSpPr/>
            <p:nvPr/>
          </p:nvSpPr>
          <p:spPr>
            <a:xfrm>
              <a:off x="7937216" y="4391164"/>
              <a:ext cx="198600" cy="186600"/>
            </a:xfrm>
            <a:prstGeom prst="rect">
              <a:avLst/>
            </a:prstGeom>
            <a:noFill/>
            <a:ln w="12700" cap="flat" cmpd="sng">
              <a:solidFill>
                <a:schemeClr val="accent6"/>
              </a:solidFill>
              <a:prstDash val="solid"/>
              <a:round/>
              <a:headEnd type="none" w="sm" len="sm"/>
              <a:tailEnd type="none" w="sm" len="sm"/>
            </a:ln>
          </p:spPr>
          <p:txBody>
            <a:bodyPr spcFirstLastPara="1" wrap="square" lIns="65000" tIns="32475" rIns="65000" bIns="32475" anchor="t" anchorCtr="0">
              <a:noAutofit/>
            </a:bodyPr>
            <a:lstStyle/>
            <a:p>
              <a:pPr marL="0" marR="0" lvl="0" indent="0" algn="l" rtl="0">
                <a:lnSpc>
                  <a:spcPct val="100000"/>
                </a:lnSpc>
                <a:spcBef>
                  <a:spcPts val="0"/>
                </a:spcBef>
                <a:spcAft>
                  <a:spcPts val="0"/>
                </a:spcAft>
                <a:buClr>
                  <a:srgbClr val="000000"/>
                </a:buClr>
                <a:buSzPts val="1043"/>
                <a:buFont typeface="Arial"/>
                <a:buNone/>
              </a:pPr>
              <a:endParaRPr sz="1043" b="0" i="0" u="none" strike="noStrike" cap="none">
                <a:solidFill>
                  <a:schemeClr val="dk1"/>
                </a:solidFill>
                <a:latin typeface="Arial"/>
                <a:ea typeface="Arial"/>
                <a:cs typeface="Arial"/>
                <a:sym typeface="Arial"/>
              </a:endParaRPr>
            </a:p>
          </p:txBody>
        </p:sp>
        <p:sp>
          <p:nvSpPr>
            <p:cNvPr id="885" name="Google Shape;885;gebcc1785b2_0_3233"/>
            <p:cNvSpPr/>
            <p:nvPr/>
          </p:nvSpPr>
          <p:spPr>
            <a:xfrm>
              <a:off x="7826395" y="4254106"/>
              <a:ext cx="82200" cy="434100"/>
            </a:xfrm>
            <a:prstGeom prst="rect">
              <a:avLst/>
            </a:prstGeom>
            <a:noFill/>
            <a:ln w="12700" cap="flat" cmpd="sng">
              <a:solidFill>
                <a:schemeClr val="accent6"/>
              </a:solidFill>
              <a:prstDash val="solid"/>
              <a:round/>
              <a:headEnd type="none" w="sm" len="sm"/>
              <a:tailEnd type="none" w="sm" len="sm"/>
            </a:ln>
          </p:spPr>
          <p:txBody>
            <a:bodyPr spcFirstLastPara="1" wrap="square" lIns="65000" tIns="32475" rIns="65000" bIns="32475" anchor="t" anchorCtr="0">
              <a:noAutofit/>
            </a:bodyPr>
            <a:lstStyle/>
            <a:p>
              <a:pPr marL="0" marR="0" lvl="0" indent="0" algn="l" rtl="0">
                <a:lnSpc>
                  <a:spcPct val="100000"/>
                </a:lnSpc>
                <a:spcBef>
                  <a:spcPts val="0"/>
                </a:spcBef>
                <a:spcAft>
                  <a:spcPts val="0"/>
                </a:spcAft>
                <a:buClr>
                  <a:srgbClr val="000000"/>
                </a:buClr>
                <a:buSzPts val="1043"/>
                <a:buFont typeface="Arial"/>
                <a:buNone/>
              </a:pPr>
              <a:endParaRPr sz="1043" b="0" i="0" u="none" strike="noStrike" cap="none">
                <a:solidFill>
                  <a:schemeClr val="dk1"/>
                </a:solidFill>
                <a:latin typeface="Arial"/>
                <a:ea typeface="Arial"/>
                <a:cs typeface="Arial"/>
                <a:sym typeface="Arial"/>
              </a:endParaRPr>
            </a:p>
          </p:txBody>
        </p:sp>
        <p:sp>
          <p:nvSpPr>
            <p:cNvPr id="886" name="Google Shape;886;gebcc1785b2_0_3233"/>
            <p:cNvSpPr/>
            <p:nvPr/>
          </p:nvSpPr>
          <p:spPr>
            <a:xfrm>
              <a:off x="8554229" y="4003285"/>
              <a:ext cx="125700" cy="96900"/>
            </a:xfrm>
            <a:prstGeom prst="rect">
              <a:avLst/>
            </a:prstGeom>
            <a:noFill/>
            <a:ln w="12700" cap="flat" cmpd="sng">
              <a:solidFill>
                <a:schemeClr val="accent1"/>
              </a:solidFill>
              <a:prstDash val="solid"/>
              <a:round/>
              <a:headEnd type="none" w="sm" len="sm"/>
              <a:tailEnd type="none" w="sm" len="sm"/>
            </a:ln>
          </p:spPr>
          <p:txBody>
            <a:bodyPr spcFirstLastPara="1" wrap="square" lIns="65000" tIns="32475" rIns="65000" bIns="32475" anchor="t" anchorCtr="0">
              <a:noAutofit/>
            </a:bodyPr>
            <a:lstStyle/>
            <a:p>
              <a:pPr marL="0" marR="0" lvl="0" indent="0" algn="l" rtl="0">
                <a:lnSpc>
                  <a:spcPct val="100000"/>
                </a:lnSpc>
                <a:spcBef>
                  <a:spcPts val="0"/>
                </a:spcBef>
                <a:spcAft>
                  <a:spcPts val="0"/>
                </a:spcAft>
                <a:buClr>
                  <a:srgbClr val="000000"/>
                </a:buClr>
                <a:buSzPts val="1043"/>
                <a:buFont typeface="Arial"/>
                <a:buNone/>
              </a:pPr>
              <a:endParaRPr sz="1043" b="0" i="0" u="none" strike="noStrike" cap="none">
                <a:solidFill>
                  <a:schemeClr val="dk1"/>
                </a:solidFill>
                <a:latin typeface="Arial"/>
                <a:ea typeface="Arial"/>
                <a:cs typeface="Arial"/>
                <a:sym typeface="Arial"/>
              </a:endParaRPr>
            </a:p>
          </p:txBody>
        </p:sp>
      </p:grpSp>
      <p:sp>
        <p:nvSpPr>
          <p:cNvPr id="887" name="Google Shape;887;gebcc1785b2_0_3233"/>
          <p:cNvSpPr txBox="1"/>
          <p:nvPr/>
        </p:nvSpPr>
        <p:spPr>
          <a:xfrm>
            <a:off x="9284581" y="4238436"/>
            <a:ext cx="2313300" cy="435000"/>
          </a:xfrm>
          <a:prstGeom prst="rect">
            <a:avLst/>
          </a:prstGeom>
          <a:noFill/>
          <a:ln>
            <a:noFill/>
          </a:ln>
        </p:spPr>
        <p:txBody>
          <a:bodyPr spcFirstLastPara="1" wrap="square" lIns="32475" tIns="32475" rIns="32475" bIns="3247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737373"/>
                </a:solidFill>
                <a:latin typeface="Arial"/>
                <a:ea typeface="Arial"/>
                <a:cs typeface="Arial"/>
                <a:sym typeface="Arial"/>
              </a:rPr>
              <a:t>Loosely Coupled Microservices, and Serverless Functions</a:t>
            </a:r>
            <a:endParaRPr sz="1200" b="0" i="0" u="none" strike="noStrike" cap="none">
              <a:solidFill>
                <a:srgbClr val="737373"/>
              </a:solidFill>
              <a:latin typeface="Arial"/>
              <a:ea typeface="Arial"/>
              <a:cs typeface="Arial"/>
              <a:sym typeface="Arial"/>
            </a:endParaRPr>
          </a:p>
        </p:txBody>
      </p:sp>
      <p:grpSp>
        <p:nvGrpSpPr>
          <p:cNvPr id="888" name="Google Shape;888;gebcc1785b2_0_3233"/>
          <p:cNvGrpSpPr/>
          <p:nvPr/>
        </p:nvGrpSpPr>
        <p:grpSpPr>
          <a:xfrm>
            <a:off x="9930955" y="3099953"/>
            <a:ext cx="1024592" cy="1080180"/>
            <a:chOff x="9722884" y="3937126"/>
            <a:chExt cx="747277" cy="787820"/>
          </a:xfrm>
        </p:grpSpPr>
        <p:sp>
          <p:nvSpPr>
            <p:cNvPr id="889" name="Google Shape;889;gebcc1785b2_0_3233"/>
            <p:cNvSpPr/>
            <p:nvPr/>
          </p:nvSpPr>
          <p:spPr>
            <a:xfrm rot="-7257825">
              <a:off x="9923919" y="4192672"/>
              <a:ext cx="218338" cy="579285"/>
            </a:xfrm>
            <a:custGeom>
              <a:avLst/>
              <a:gdLst/>
              <a:ahLst/>
              <a:cxnLst/>
              <a:rect l="l" t="t" r="r" b="b"/>
              <a:pathLst>
                <a:path w="713232" h="1892317" extrusionOk="0">
                  <a:moveTo>
                    <a:pt x="356616" y="0"/>
                  </a:moveTo>
                  <a:cubicBezTo>
                    <a:pt x="457072" y="0"/>
                    <a:pt x="538510" y="81437"/>
                    <a:pt x="538510" y="181894"/>
                  </a:cubicBezTo>
                  <a:lnTo>
                    <a:pt x="538456" y="182436"/>
                  </a:lnTo>
                  <a:lnTo>
                    <a:pt x="713232" y="1513080"/>
                  </a:lnTo>
                  <a:lnTo>
                    <a:pt x="710952" y="1513080"/>
                  </a:lnTo>
                  <a:lnTo>
                    <a:pt x="713232" y="1535701"/>
                  </a:lnTo>
                  <a:cubicBezTo>
                    <a:pt x="713232" y="1732655"/>
                    <a:pt x="553570" y="1892317"/>
                    <a:pt x="356616" y="1892317"/>
                  </a:cubicBezTo>
                  <a:cubicBezTo>
                    <a:pt x="159662" y="1892317"/>
                    <a:pt x="0" y="1732655"/>
                    <a:pt x="0" y="1535701"/>
                  </a:cubicBezTo>
                  <a:lnTo>
                    <a:pt x="2280" y="1513080"/>
                  </a:lnTo>
                  <a:lnTo>
                    <a:pt x="0" y="1513080"/>
                  </a:lnTo>
                  <a:lnTo>
                    <a:pt x="174776" y="182436"/>
                  </a:lnTo>
                  <a:lnTo>
                    <a:pt x="174722" y="181894"/>
                  </a:lnTo>
                  <a:cubicBezTo>
                    <a:pt x="174722" y="81437"/>
                    <a:pt x="256160" y="0"/>
                    <a:pt x="356616" y="0"/>
                  </a:cubicBezTo>
                  <a:close/>
                </a:path>
              </a:pathLst>
            </a:custGeom>
            <a:noFill/>
            <a:ln w="25400" cap="flat" cmpd="sng">
              <a:solidFill>
                <a:schemeClr val="dk1"/>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448"/>
                <a:buFont typeface="Arial"/>
                <a:buNone/>
              </a:pPr>
              <a:endParaRPr sz="448" b="0" i="0" u="none" strike="noStrike" cap="none">
                <a:solidFill>
                  <a:schemeClr val="lt1"/>
                </a:solidFill>
                <a:latin typeface="Arial"/>
                <a:ea typeface="Arial"/>
                <a:cs typeface="Arial"/>
                <a:sym typeface="Arial"/>
              </a:endParaRPr>
            </a:p>
          </p:txBody>
        </p:sp>
        <p:sp>
          <p:nvSpPr>
            <p:cNvPr id="890" name="Google Shape;890;gebcc1785b2_0_3233"/>
            <p:cNvSpPr/>
            <p:nvPr/>
          </p:nvSpPr>
          <p:spPr>
            <a:xfrm>
              <a:off x="9799874" y="3947441"/>
              <a:ext cx="125400" cy="125400"/>
            </a:xfrm>
            <a:prstGeom prst="ellipse">
              <a:avLst/>
            </a:prstGeom>
            <a:noFill/>
            <a:ln w="254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448"/>
                <a:buFont typeface="Arial"/>
                <a:buNone/>
              </a:pPr>
              <a:endParaRPr sz="448" b="0" i="0" u="none" strike="noStrike" cap="none">
                <a:solidFill>
                  <a:schemeClr val="lt1"/>
                </a:solidFill>
                <a:latin typeface="Arial"/>
                <a:ea typeface="Arial"/>
                <a:cs typeface="Arial"/>
                <a:sym typeface="Arial"/>
              </a:endParaRPr>
            </a:p>
          </p:txBody>
        </p:sp>
        <p:sp>
          <p:nvSpPr>
            <p:cNvPr id="891" name="Google Shape;891;gebcc1785b2_0_3233"/>
            <p:cNvSpPr/>
            <p:nvPr/>
          </p:nvSpPr>
          <p:spPr>
            <a:xfrm>
              <a:off x="10137342" y="3974134"/>
              <a:ext cx="181200" cy="181200"/>
            </a:xfrm>
            <a:prstGeom prst="ellipse">
              <a:avLst/>
            </a:prstGeom>
            <a:noFill/>
            <a:ln w="317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448"/>
                <a:buFont typeface="Arial"/>
                <a:buNone/>
              </a:pPr>
              <a:endParaRPr sz="448" b="0" i="0" u="none" strike="noStrike" cap="none">
                <a:solidFill>
                  <a:schemeClr val="lt1"/>
                </a:solidFill>
                <a:latin typeface="Arial"/>
                <a:ea typeface="Arial"/>
                <a:cs typeface="Arial"/>
                <a:sym typeface="Arial"/>
              </a:endParaRPr>
            </a:p>
          </p:txBody>
        </p:sp>
        <p:sp>
          <p:nvSpPr>
            <p:cNvPr id="892" name="Google Shape;892;gebcc1785b2_0_3233"/>
            <p:cNvSpPr/>
            <p:nvPr/>
          </p:nvSpPr>
          <p:spPr>
            <a:xfrm>
              <a:off x="10095431" y="4300884"/>
              <a:ext cx="181200" cy="181200"/>
            </a:xfrm>
            <a:prstGeom prst="ellipse">
              <a:avLst/>
            </a:prstGeom>
            <a:noFill/>
            <a:ln w="3175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448"/>
                <a:buFont typeface="Arial"/>
                <a:buNone/>
              </a:pPr>
              <a:endParaRPr sz="448" b="0" i="0" u="none" strike="noStrike" cap="none">
                <a:solidFill>
                  <a:schemeClr val="lt1"/>
                </a:solidFill>
                <a:latin typeface="Arial"/>
                <a:ea typeface="Arial"/>
                <a:cs typeface="Arial"/>
                <a:sym typeface="Arial"/>
              </a:endParaRPr>
            </a:p>
          </p:txBody>
        </p:sp>
        <p:sp>
          <p:nvSpPr>
            <p:cNvPr id="893" name="Google Shape;893;gebcc1785b2_0_3233"/>
            <p:cNvSpPr/>
            <p:nvPr/>
          </p:nvSpPr>
          <p:spPr>
            <a:xfrm>
              <a:off x="9879767" y="4247921"/>
              <a:ext cx="181200" cy="18120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448"/>
                <a:buFont typeface="Arial"/>
                <a:buNone/>
              </a:pPr>
              <a:endParaRPr sz="448" b="0" i="0" u="none" strike="noStrike" cap="none">
                <a:solidFill>
                  <a:schemeClr val="lt1"/>
                </a:solidFill>
                <a:latin typeface="Arial"/>
                <a:ea typeface="Arial"/>
                <a:cs typeface="Arial"/>
                <a:sym typeface="Arial"/>
              </a:endParaRPr>
            </a:p>
          </p:txBody>
        </p:sp>
        <p:sp>
          <p:nvSpPr>
            <p:cNvPr id="894" name="Google Shape;894;gebcc1785b2_0_3233"/>
            <p:cNvSpPr/>
            <p:nvPr/>
          </p:nvSpPr>
          <p:spPr>
            <a:xfrm>
              <a:off x="10007601" y="3982432"/>
              <a:ext cx="87600" cy="8760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448"/>
                <a:buFont typeface="Arial"/>
                <a:buNone/>
              </a:pPr>
              <a:endParaRPr sz="448" b="0" i="0" u="none" strike="noStrike" cap="none">
                <a:solidFill>
                  <a:schemeClr val="lt1"/>
                </a:solidFill>
                <a:latin typeface="Arial"/>
                <a:ea typeface="Arial"/>
                <a:cs typeface="Arial"/>
                <a:sym typeface="Arial"/>
              </a:endParaRPr>
            </a:p>
          </p:txBody>
        </p:sp>
        <p:sp>
          <p:nvSpPr>
            <p:cNvPr id="895" name="Google Shape;895;gebcc1785b2_0_3233"/>
            <p:cNvSpPr/>
            <p:nvPr/>
          </p:nvSpPr>
          <p:spPr>
            <a:xfrm>
              <a:off x="9926868" y="4087807"/>
              <a:ext cx="129900" cy="12990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448"/>
                <a:buFont typeface="Arial"/>
                <a:buNone/>
              </a:pPr>
              <a:endParaRPr sz="448" b="0" i="0" u="none" strike="noStrike" cap="none">
                <a:solidFill>
                  <a:schemeClr val="lt1"/>
                </a:solidFill>
                <a:latin typeface="Arial"/>
                <a:ea typeface="Arial"/>
                <a:cs typeface="Arial"/>
                <a:sym typeface="Arial"/>
              </a:endParaRPr>
            </a:p>
          </p:txBody>
        </p:sp>
        <p:sp>
          <p:nvSpPr>
            <p:cNvPr id="896" name="Google Shape;896;gebcc1785b2_0_3233"/>
            <p:cNvSpPr/>
            <p:nvPr/>
          </p:nvSpPr>
          <p:spPr>
            <a:xfrm>
              <a:off x="10161157" y="4558278"/>
              <a:ext cx="129900" cy="129900"/>
            </a:xfrm>
            <a:prstGeom prst="ellipse">
              <a:avLst/>
            </a:prstGeom>
            <a:noFill/>
            <a:ln w="254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448"/>
                <a:buFont typeface="Arial"/>
                <a:buNone/>
              </a:pPr>
              <a:endParaRPr sz="448" b="0" i="0" u="none" strike="noStrike" cap="none">
                <a:solidFill>
                  <a:schemeClr val="lt1"/>
                </a:solidFill>
                <a:latin typeface="Arial"/>
                <a:ea typeface="Arial"/>
                <a:cs typeface="Arial"/>
                <a:sym typeface="Arial"/>
              </a:endParaRPr>
            </a:p>
          </p:txBody>
        </p:sp>
        <p:sp>
          <p:nvSpPr>
            <p:cNvPr id="897" name="Google Shape;897;gebcc1785b2_0_3233"/>
            <p:cNvSpPr/>
            <p:nvPr/>
          </p:nvSpPr>
          <p:spPr>
            <a:xfrm>
              <a:off x="9803230" y="4134521"/>
              <a:ext cx="87600" cy="87600"/>
            </a:xfrm>
            <a:prstGeom prst="ellipse">
              <a:avLst/>
            </a:prstGeom>
            <a:noFill/>
            <a:ln w="3175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448"/>
                <a:buFont typeface="Arial"/>
                <a:buNone/>
              </a:pPr>
              <a:endParaRPr sz="448" b="0" i="0" u="none" strike="noStrike" cap="none">
                <a:solidFill>
                  <a:schemeClr val="lt1"/>
                </a:solidFill>
                <a:latin typeface="Arial"/>
                <a:ea typeface="Arial"/>
                <a:cs typeface="Arial"/>
                <a:sym typeface="Arial"/>
              </a:endParaRPr>
            </a:p>
          </p:txBody>
        </p:sp>
        <p:sp>
          <p:nvSpPr>
            <p:cNvPr id="898" name="Google Shape;898;gebcc1785b2_0_3233"/>
            <p:cNvSpPr/>
            <p:nvPr/>
          </p:nvSpPr>
          <p:spPr>
            <a:xfrm>
              <a:off x="10097904" y="4158285"/>
              <a:ext cx="87600" cy="8760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448"/>
                <a:buFont typeface="Arial"/>
                <a:buNone/>
              </a:pPr>
              <a:endParaRPr sz="448" b="0" i="0" u="none" strike="noStrike" cap="none">
                <a:solidFill>
                  <a:schemeClr val="lt1"/>
                </a:solidFill>
                <a:latin typeface="Arial"/>
                <a:ea typeface="Arial"/>
                <a:cs typeface="Arial"/>
                <a:sym typeface="Arial"/>
              </a:endParaRPr>
            </a:p>
          </p:txBody>
        </p:sp>
        <p:sp>
          <p:nvSpPr>
            <p:cNvPr id="899" name="Google Shape;899;gebcc1785b2_0_3233"/>
            <p:cNvSpPr/>
            <p:nvPr/>
          </p:nvSpPr>
          <p:spPr>
            <a:xfrm>
              <a:off x="10261311" y="4175289"/>
              <a:ext cx="129900" cy="12990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448"/>
                <a:buFont typeface="Arial"/>
                <a:buNone/>
              </a:pPr>
              <a:endParaRPr sz="448" b="0" i="0" u="none" strike="noStrike" cap="none">
                <a:solidFill>
                  <a:schemeClr val="lt1"/>
                </a:solidFill>
                <a:latin typeface="Arial"/>
                <a:ea typeface="Arial"/>
                <a:cs typeface="Arial"/>
                <a:sym typeface="Arial"/>
              </a:endParaRPr>
            </a:p>
          </p:txBody>
        </p:sp>
        <p:sp>
          <p:nvSpPr>
            <p:cNvPr id="900" name="Google Shape;900;gebcc1785b2_0_3233"/>
            <p:cNvSpPr/>
            <p:nvPr/>
          </p:nvSpPr>
          <p:spPr>
            <a:xfrm>
              <a:off x="10337511" y="4337156"/>
              <a:ext cx="129900" cy="129900"/>
            </a:xfrm>
            <a:prstGeom prst="ellipse">
              <a:avLst/>
            </a:prstGeom>
            <a:noFill/>
            <a:ln w="254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448"/>
                <a:buFont typeface="Arial"/>
                <a:buNone/>
              </a:pPr>
              <a:endParaRPr sz="448" b="0" i="0" u="none" strike="noStrike" cap="none">
                <a:solidFill>
                  <a:schemeClr val="lt1"/>
                </a:solidFill>
                <a:latin typeface="Arial"/>
                <a:ea typeface="Arial"/>
                <a:cs typeface="Arial"/>
                <a:sym typeface="Arial"/>
              </a:endParaRPr>
            </a:p>
          </p:txBody>
        </p:sp>
        <p:sp>
          <p:nvSpPr>
            <p:cNvPr id="901" name="Google Shape;901;gebcc1785b2_0_3233"/>
            <p:cNvSpPr/>
            <p:nvPr/>
          </p:nvSpPr>
          <p:spPr>
            <a:xfrm>
              <a:off x="9919923" y="4464126"/>
              <a:ext cx="212100" cy="21210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448"/>
                <a:buFont typeface="Arial"/>
                <a:buNone/>
              </a:pPr>
              <a:endParaRPr sz="448" b="0" i="0" u="none" strike="noStrike" cap="none">
                <a:solidFill>
                  <a:schemeClr val="lt1"/>
                </a:solidFill>
                <a:latin typeface="Arial"/>
                <a:ea typeface="Arial"/>
                <a:cs typeface="Arial"/>
                <a:sym typeface="Arial"/>
              </a:endParaRPr>
            </a:p>
          </p:txBody>
        </p:sp>
        <p:sp>
          <p:nvSpPr>
            <p:cNvPr id="902" name="Google Shape;902;gebcc1785b2_0_3233"/>
            <p:cNvSpPr/>
            <p:nvPr/>
          </p:nvSpPr>
          <p:spPr>
            <a:xfrm>
              <a:off x="9722884" y="4344222"/>
              <a:ext cx="127800" cy="127800"/>
            </a:xfrm>
            <a:prstGeom prst="ellipse">
              <a:avLst/>
            </a:prstGeom>
            <a:noFill/>
            <a:ln w="254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448"/>
                <a:buFont typeface="Arial"/>
                <a:buNone/>
              </a:pPr>
              <a:endParaRPr sz="448" b="0" i="0" u="none" strike="noStrike" cap="none">
                <a:solidFill>
                  <a:schemeClr val="lt1"/>
                </a:solidFill>
                <a:latin typeface="Arial"/>
                <a:ea typeface="Arial"/>
                <a:cs typeface="Arial"/>
                <a:sym typeface="Arial"/>
              </a:endParaRPr>
            </a:p>
          </p:txBody>
        </p:sp>
        <p:sp>
          <p:nvSpPr>
            <p:cNvPr id="903" name="Google Shape;903;gebcc1785b2_0_3233"/>
            <p:cNvSpPr/>
            <p:nvPr/>
          </p:nvSpPr>
          <p:spPr>
            <a:xfrm>
              <a:off x="10344840" y="4511771"/>
              <a:ext cx="87600" cy="8760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448"/>
                <a:buFont typeface="Arial"/>
                <a:buNone/>
              </a:pPr>
              <a:endParaRPr sz="448" b="0" i="0" u="none" strike="noStrike" cap="none">
                <a:solidFill>
                  <a:schemeClr val="lt1"/>
                </a:solidFill>
                <a:latin typeface="Arial"/>
                <a:ea typeface="Arial"/>
                <a:cs typeface="Arial"/>
                <a:sym typeface="Arial"/>
              </a:endParaRPr>
            </a:p>
          </p:txBody>
        </p:sp>
        <p:sp>
          <p:nvSpPr>
            <p:cNvPr id="904" name="Google Shape;904;gebcc1785b2_0_3233"/>
            <p:cNvSpPr/>
            <p:nvPr/>
          </p:nvSpPr>
          <p:spPr>
            <a:xfrm>
              <a:off x="9791648" y="4557557"/>
              <a:ext cx="87600" cy="87600"/>
            </a:xfrm>
            <a:prstGeom prst="ellipse">
              <a:avLst/>
            </a:prstGeom>
            <a:noFill/>
            <a:ln w="317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448"/>
                <a:buFont typeface="Arial"/>
                <a:buNone/>
              </a:pPr>
              <a:endParaRPr sz="448" b="0" i="0" u="none" strike="noStrike" cap="none">
                <a:solidFill>
                  <a:schemeClr val="lt1"/>
                </a:solidFill>
                <a:latin typeface="Arial"/>
                <a:ea typeface="Arial"/>
                <a:cs typeface="Arial"/>
                <a:sym typeface="Arial"/>
              </a:endParaRPr>
            </a:p>
          </p:txBody>
        </p:sp>
        <p:sp>
          <p:nvSpPr>
            <p:cNvPr id="905" name="Google Shape;905;gebcc1785b2_0_3233"/>
            <p:cNvSpPr/>
            <p:nvPr/>
          </p:nvSpPr>
          <p:spPr>
            <a:xfrm rot="-6340771">
              <a:off x="9957203" y="3834377"/>
              <a:ext cx="211128" cy="560155"/>
            </a:xfrm>
            <a:custGeom>
              <a:avLst/>
              <a:gdLst/>
              <a:ahLst/>
              <a:cxnLst/>
              <a:rect l="l" t="t" r="r" b="b"/>
              <a:pathLst>
                <a:path w="713232" h="1892317" extrusionOk="0">
                  <a:moveTo>
                    <a:pt x="356616" y="0"/>
                  </a:moveTo>
                  <a:cubicBezTo>
                    <a:pt x="457072" y="0"/>
                    <a:pt x="538510" y="81437"/>
                    <a:pt x="538510" y="181894"/>
                  </a:cubicBezTo>
                  <a:lnTo>
                    <a:pt x="538456" y="182436"/>
                  </a:lnTo>
                  <a:lnTo>
                    <a:pt x="713232" y="1513080"/>
                  </a:lnTo>
                  <a:lnTo>
                    <a:pt x="710952" y="1513080"/>
                  </a:lnTo>
                  <a:lnTo>
                    <a:pt x="713232" y="1535701"/>
                  </a:lnTo>
                  <a:cubicBezTo>
                    <a:pt x="713232" y="1732655"/>
                    <a:pt x="553570" y="1892317"/>
                    <a:pt x="356616" y="1892317"/>
                  </a:cubicBezTo>
                  <a:cubicBezTo>
                    <a:pt x="159662" y="1892317"/>
                    <a:pt x="0" y="1732655"/>
                    <a:pt x="0" y="1535701"/>
                  </a:cubicBezTo>
                  <a:lnTo>
                    <a:pt x="2280" y="1513080"/>
                  </a:lnTo>
                  <a:lnTo>
                    <a:pt x="0" y="1513080"/>
                  </a:lnTo>
                  <a:lnTo>
                    <a:pt x="174776" y="182436"/>
                  </a:lnTo>
                  <a:lnTo>
                    <a:pt x="174722" y="181894"/>
                  </a:lnTo>
                  <a:cubicBezTo>
                    <a:pt x="174722" y="81437"/>
                    <a:pt x="256160" y="0"/>
                    <a:pt x="356616" y="0"/>
                  </a:cubicBezTo>
                  <a:close/>
                </a:path>
              </a:pathLst>
            </a:custGeom>
            <a:noFill/>
            <a:ln w="25400" cap="flat" cmpd="sng">
              <a:solidFill>
                <a:schemeClr val="dk1"/>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448"/>
                <a:buFont typeface="Arial"/>
                <a:buNone/>
              </a:pPr>
              <a:endParaRPr sz="448" b="0" i="0" u="none" strike="noStrike" cap="none">
                <a:solidFill>
                  <a:schemeClr val="lt1"/>
                </a:solidFill>
                <a:latin typeface="Arial"/>
                <a:ea typeface="Arial"/>
                <a:cs typeface="Arial"/>
                <a:sym typeface="Arial"/>
              </a:endParaRPr>
            </a:p>
          </p:txBody>
        </p:sp>
        <p:sp>
          <p:nvSpPr>
            <p:cNvPr id="906" name="Google Shape;906;gebcc1785b2_0_3233"/>
            <p:cNvSpPr/>
            <p:nvPr/>
          </p:nvSpPr>
          <p:spPr>
            <a:xfrm rot="-3522418">
              <a:off x="9924717" y="4010999"/>
              <a:ext cx="212837" cy="564691"/>
            </a:xfrm>
            <a:custGeom>
              <a:avLst/>
              <a:gdLst/>
              <a:ahLst/>
              <a:cxnLst/>
              <a:rect l="l" t="t" r="r" b="b"/>
              <a:pathLst>
                <a:path w="713232" h="1892317" extrusionOk="0">
                  <a:moveTo>
                    <a:pt x="356616" y="0"/>
                  </a:moveTo>
                  <a:cubicBezTo>
                    <a:pt x="457072" y="0"/>
                    <a:pt x="538510" y="81437"/>
                    <a:pt x="538510" y="181894"/>
                  </a:cubicBezTo>
                  <a:lnTo>
                    <a:pt x="538456" y="182436"/>
                  </a:lnTo>
                  <a:lnTo>
                    <a:pt x="713232" y="1513080"/>
                  </a:lnTo>
                  <a:lnTo>
                    <a:pt x="710952" y="1513080"/>
                  </a:lnTo>
                  <a:lnTo>
                    <a:pt x="713232" y="1535701"/>
                  </a:lnTo>
                  <a:cubicBezTo>
                    <a:pt x="713232" y="1732655"/>
                    <a:pt x="553570" y="1892317"/>
                    <a:pt x="356616" y="1892317"/>
                  </a:cubicBezTo>
                  <a:cubicBezTo>
                    <a:pt x="159662" y="1892317"/>
                    <a:pt x="0" y="1732655"/>
                    <a:pt x="0" y="1535701"/>
                  </a:cubicBezTo>
                  <a:lnTo>
                    <a:pt x="2280" y="1513080"/>
                  </a:lnTo>
                  <a:lnTo>
                    <a:pt x="0" y="1513080"/>
                  </a:lnTo>
                  <a:lnTo>
                    <a:pt x="174776" y="182436"/>
                  </a:lnTo>
                  <a:lnTo>
                    <a:pt x="174722" y="181894"/>
                  </a:lnTo>
                  <a:cubicBezTo>
                    <a:pt x="174722" y="81437"/>
                    <a:pt x="256160" y="0"/>
                    <a:pt x="356616" y="0"/>
                  </a:cubicBezTo>
                  <a:close/>
                </a:path>
              </a:pathLst>
            </a:custGeom>
            <a:noFill/>
            <a:ln w="25400" cap="flat" cmpd="sng">
              <a:solidFill>
                <a:schemeClr val="dk1"/>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448"/>
                <a:buFont typeface="Arial"/>
                <a:buNone/>
              </a:pPr>
              <a:endParaRPr sz="448" b="0" i="0" u="none" strike="noStrike" cap="none">
                <a:solidFill>
                  <a:schemeClr val="lt1"/>
                </a:solidFill>
                <a:latin typeface="Arial"/>
                <a:ea typeface="Arial"/>
                <a:cs typeface="Arial"/>
                <a:sym typeface="Arial"/>
              </a:endParaRPr>
            </a:p>
          </p:txBody>
        </p:sp>
        <p:sp>
          <p:nvSpPr>
            <p:cNvPr id="907" name="Google Shape;907;gebcc1785b2_0_3233"/>
            <p:cNvSpPr/>
            <p:nvPr/>
          </p:nvSpPr>
          <p:spPr>
            <a:xfrm>
              <a:off x="10382562" y="4062542"/>
              <a:ext cx="87600" cy="87600"/>
            </a:xfrm>
            <a:prstGeom prst="ellipse">
              <a:avLst/>
            </a:prstGeom>
            <a:noFill/>
            <a:ln w="254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448"/>
                <a:buFont typeface="Arial"/>
                <a:buNone/>
              </a:pPr>
              <a:endParaRPr sz="448" b="0" i="0" u="none" strike="noStrike" cap="none">
                <a:solidFill>
                  <a:schemeClr val="lt1"/>
                </a:solidFill>
                <a:latin typeface="Arial"/>
                <a:ea typeface="Arial"/>
                <a:cs typeface="Arial"/>
                <a:sym typeface="Arial"/>
              </a:endParaRPr>
            </a:p>
          </p:txBody>
        </p:sp>
      </p:grpSp>
      <p:grpSp>
        <p:nvGrpSpPr>
          <p:cNvPr id="908" name="Google Shape;908;gebcc1785b2_0_3233"/>
          <p:cNvGrpSpPr/>
          <p:nvPr/>
        </p:nvGrpSpPr>
        <p:grpSpPr>
          <a:xfrm>
            <a:off x="1353798" y="3105149"/>
            <a:ext cx="860403" cy="1226960"/>
            <a:chOff x="13308158" y="9515081"/>
            <a:chExt cx="1961255" cy="2796808"/>
          </a:xfrm>
        </p:grpSpPr>
        <p:grpSp>
          <p:nvGrpSpPr>
            <p:cNvPr id="909" name="Google Shape;909;gebcc1785b2_0_3233"/>
            <p:cNvGrpSpPr/>
            <p:nvPr/>
          </p:nvGrpSpPr>
          <p:grpSpPr>
            <a:xfrm>
              <a:off x="13308158" y="9515081"/>
              <a:ext cx="1961255" cy="2187963"/>
              <a:chOff x="8295556" y="7173953"/>
              <a:chExt cx="2118444" cy="2363322"/>
            </a:xfrm>
          </p:grpSpPr>
          <p:sp>
            <p:nvSpPr>
              <p:cNvPr id="910" name="Google Shape;910;gebcc1785b2_0_3233"/>
              <p:cNvSpPr/>
              <p:nvPr/>
            </p:nvSpPr>
            <p:spPr>
              <a:xfrm>
                <a:off x="8295556" y="7174175"/>
                <a:ext cx="496200" cy="2363100"/>
              </a:xfrm>
              <a:prstGeom prst="rect">
                <a:avLst/>
              </a:prstGeom>
              <a:noFill/>
              <a:ln w="12700" cap="flat" cmpd="sng">
                <a:solidFill>
                  <a:srgbClr val="006AA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448"/>
                  <a:buFont typeface="Arial"/>
                  <a:buNone/>
                </a:pPr>
                <a:endParaRPr sz="448" b="0" i="0" u="none" strike="noStrike" cap="none">
                  <a:solidFill>
                    <a:schemeClr val="lt1"/>
                  </a:solidFill>
                  <a:latin typeface="Arial"/>
                  <a:ea typeface="Arial"/>
                  <a:cs typeface="Arial"/>
                  <a:sym typeface="Arial"/>
                </a:endParaRPr>
              </a:p>
            </p:txBody>
          </p:sp>
          <p:sp>
            <p:nvSpPr>
              <p:cNvPr id="911" name="Google Shape;911;gebcc1785b2_0_3233"/>
              <p:cNvSpPr/>
              <p:nvPr/>
            </p:nvSpPr>
            <p:spPr>
              <a:xfrm rot="5400000">
                <a:off x="9457000" y="6713153"/>
                <a:ext cx="496200" cy="1417800"/>
              </a:xfrm>
              <a:prstGeom prst="rect">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448"/>
                  <a:buFont typeface="Arial"/>
                  <a:buNone/>
                </a:pPr>
                <a:endParaRPr sz="448" b="0" i="0" u="none" strike="noStrike" cap="none">
                  <a:solidFill>
                    <a:schemeClr val="lt1"/>
                  </a:solidFill>
                  <a:latin typeface="Arial"/>
                  <a:ea typeface="Arial"/>
                  <a:cs typeface="Arial"/>
                  <a:sym typeface="Arial"/>
                </a:endParaRPr>
              </a:p>
            </p:txBody>
          </p:sp>
          <p:sp>
            <p:nvSpPr>
              <p:cNvPr id="912" name="Google Shape;912;gebcc1785b2_0_3233"/>
              <p:cNvSpPr/>
              <p:nvPr/>
            </p:nvSpPr>
            <p:spPr>
              <a:xfrm rot="5400000">
                <a:off x="9184049" y="7608603"/>
                <a:ext cx="496200" cy="871500"/>
              </a:xfrm>
              <a:prstGeom prst="rect">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448"/>
                  <a:buFont typeface="Arial"/>
                  <a:buNone/>
                </a:pPr>
                <a:endParaRPr sz="448" b="0" i="0" u="none" strike="noStrike" cap="none">
                  <a:solidFill>
                    <a:schemeClr val="lt1"/>
                  </a:solidFill>
                  <a:latin typeface="Arial"/>
                  <a:ea typeface="Arial"/>
                  <a:cs typeface="Arial"/>
                  <a:sym typeface="Arial"/>
                </a:endParaRPr>
              </a:p>
            </p:txBody>
          </p:sp>
          <p:sp>
            <p:nvSpPr>
              <p:cNvPr id="913" name="Google Shape;913;gebcc1785b2_0_3233"/>
              <p:cNvSpPr/>
              <p:nvPr/>
            </p:nvSpPr>
            <p:spPr>
              <a:xfrm rot="5400000">
                <a:off x="9958749" y="7837203"/>
                <a:ext cx="496200" cy="414300"/>
              </a:xfrm>
              <a:prstGeom prst="rect">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448"/>
                  <a:buFont typeface="Arial"/>
                  <a:buNone/>
                </a:pPr>
                <a:endParaRPr sz="448" b="0" i="0" u="none" strike="noStrike" cap="none">
                  <a:solidFill>
                    <a:schemeClr val="lt1"/>
                  </a:solidFill>
                  <a:latin typeface="Arial"/>
                  <a:ea typeface="Arial"/>
                  <a:cs typeface="Arial"/>
                  <a:sym typeface="Arial"/>
                </a:endParaRPr>
              </a:p>
            </p:txBody>
          </p:sp>
          <p:sp>
            <p:nvSpPr>
              <p:cNvPr id="914" name="Google Shape;914;gebcc1785b2_0_3233"/>
              <p:cNvSpPr/>
              <p:nvPr/>
            </p:nvSpPr>
            <p:spPr>
              <a:xfrm rot="5400000">
                <a:off x="9457000" y="7957753"/>
                <a:ext cx="496200" cy="1417800"/>
              </a:xfrm>
              <a:prstGeom prst="rect">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448"/>
                  <a:buFont typeface="Arial"/>
                  <a:buNone/>
                </a:pPr>
                <a:endParaRPr sz="448" b="0" i="0" u="none" strike="noStrike" cap="none">
                  <a:solidFill>
                    <a:schemeClr val="lt1"/>
                  </a:solidFill>
                  <a:latin typeface="Arial"/>
                  <a:ea typeface="Arial"/>
                  <a:cs typeface="Arial"/>
                  <a:sym typeface="Arial"/>
                </a:endParaRPr>
              </a:p>
            </p:txBody>
          </p:sp>
          <p:sp>
            <p:nvSpPr>
              <p:cNvPr id="915" name="Google Shape;915;gebcc1785b2_0_3233"/>
              <p:cNvSpPr/>
              <p:nvPr/>
            </p:nvSpPr>
            <p:spPr>
              <a:xfrm rot="5400000">
                <a:off x="9730150" y="8853204"/>
                <a:ext cx="496200" cy="871500"/>
              </a:xfrm>
              <a:prstGeom prst="rect">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448"/>
                  <a:buFont typeface="Arial"/>
                  <a:buNone/>
                </a:pPr>
                <a:endParaRPr sz="448" b="0" i="0" u="none" strike="noStrike" cap="none">
                  <a:solidFill>
                    <a:schemeClr val="lt1"/>
                  </a:solidFill>
                  <a:latin typeface="Arial"/>
                  <a:ea typeface="Arial"/>
                  <a:cs typeface="Arial"/>
                  <a:sym typeface="Arial"/>
                </a:endParaRPr>
              </a:p>
            </p:txBody>
          </p:sp>
          <p:sp>
            <p:nvSpPr>
              <p:cNvPr id="916" name="Google Shape;916;gebcc1785b2_0_3233"/>
              <p:cNvSpPr/>
              <p:nvPr/>
            </p:nvSpPr>
            <p:spPr>
              <a:xfrm rot="5400000">
                <a:off x="8955449" y="9081805"/>
                <a:ext cx="496200" cy="414300"/>
              </a:xfrm>
              <a:prstGeom prst="rect">
                <a:avLst/>
              </a:prstGeom>
              <a:no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448"/>
                  <a:buFont typeface="Arial"/>
                  <a:buNone/>
                </a:pPr>
                <a:endParaRPr sz="448" b="0" i="0" u="none" strike="noStrike" cap="none">
                  <a:solidFill>
                    <a:schemeClr val="lt1"/>
                  </a:solidFill>
                  <a:latin typeface="Arial"/>
                  <a:ea typeface="Arial"/>
                  <a:cs typeface="Arial"/>
                  <a:sym typeface="Arial"/>
                </a:endParaRPr>
              </a:p>
            </p:txBody>
          </p:sp>
        </p:grpSp>
        <p:sp>
          <p:nvSpPr>
            <p:cNvPr id="917" name="Google Shape;917;gebcc1785b2_0_3233"/>
            <p:cNvSpPr/>
            <p:nvPr/>
          </p:nvSpPr>
          <p:spPr>
            <a:xfrm>
              <a:off x="14040630" y="12001388"/>
              <a:ext cx="310500" cy="310500"/>
            </a:xfrm>
            <a:prstGeom prst="ellipse">
              <a:avLst/>
            </a:prstGeom>
            <a:solidFill>
              <a:schemeClr val="accent1">
                <a:alpha val="0"/>
              </a:schemeClr>
            </a:solid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448"/>
                <a:buFont typeface="Arial"/>
                <a:buNone/>
              </a:pPr>
              <a:endParaRPr sz="448" b="0" i="0" u="none" strike="noStrike" cap="none">
                <a:solidFill>
                  <a:schemeClr val="lt1"/>
                </a:solidFill>
                <a:latin typeface="Arial"/>
                <a:ea typeface="Arial"/>
                <a:cs typeface="Arial"/>
                <a:sym typeface="Arial"/>
              </a:endParaRPr>
            </a:p>
          </p:txBody>
        </p:sp>
      </p:grpSp>
      <p:sp>
        <p:nvSpPr>
          <p:cNvPr id="918" name="Google Shape;918;gebcc1785b2_0_3233"/>
          <p:cNvSpPr/>
          <p:nvPr/>
        </p:nvSpPr>
        <p:spPr>
          <a:xfrm>
            <a:off x="7005653" y="5099943"/>
            <a:ext cx="189600" cy="190200"/>
          </a:xfrm>
          <a:prstGeom prst="rect">
            <a:avLst/>
          </a:prstGeom>
          <a:solidFill>
            <a:srgbClr val="B6B8BA"/>
          </a:solid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lt1"/>
              </a:buClr>
              <a:buSzPts val="800"/>
              <a:buFont typeface="Arial"/>
              <a:buNone/>
            </a:pPr>
            <a:r>
              <a:rPr lang="en" sz="800" b="0" i="0" u="none" strike="noStrike" cap="none">
                <a:solidFill>
                  <a:schemeClr val="lt1"/>
                </a:solidFill>
                <a:latin typeface="Arial"/>
                <a:ea typeface="Arial"/>
                <a:cs typeface="Arial"/>
                <a:sym typeface="Arial"/>
              </a:rPr>
              <a:t>VM</a:t>
            </a:r>
            <a:endParaRPr sz="1800" b="0" i="0" u="none" strike="noStrike" cap="none">
              <a:solidFill>
                <a:schemeClr val="dk1"/>
              </a:solidFill>
              <a:latin typeface="Arial"/>
              <a:ea typeface="Arial"/>
              <a:cs typeface="Arial"/>
              <a:sym typeface="Arial"/>
            </a:endParaRPr>
          </a:p>
        </p:txBody>
      </p:sp>
      <p:sp>
        <p:nvSpPr>
          <p:cNvPr id="919" name="Google Shape;919;gebcc1785b2_0_3233"/>
          <p:cNvSpPr/>
          <p:nvPr/>
        </p:nvSpPr>
        <p:spPr>
          <a:xfrm>
            <a:off x="7251225" y="5099943"/>
            <a:ext cx="190200" cy="190200"/>
          </a:xfrm>
          <a:prstGeom prst="rect">
            <a:avLst/>
          </a:prstGeom>
          <a:solidFill>
            <a:srgbClr val="B6B8BA"/>
          </a:solid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lt1"/>
              </a:buClr>
              <a:buSzPts val="800"/>
              <a:buFont typeface="Arial"/>
              <a:buNone/>
            </a:pPr>
            <a:r>
              <a:rPr lang="en" sz="800" b="0" i="0" u="none" strike="noStrike" cap="none">
                <a:solidFill>
                  <a:schemeClr val="lt1"/>
                </a:solidFill>
                <a:latin typeface="Arial"/>
                <a:ea typeface="Arial"/>
                <a:cs typeface="Arial"/>
                <a:sym typeface="Arial"/>
              </a:rPr>
              <a:t>VM</a:t>
            </a:r>
            <a:endParaRPr sz="1800" b="0" i="0" u="none" strike="noStrike" cap="none">
              <a:solidFill>
                <a:schemeClr val="dk1"/>
              </a:solidFill>
              <a:latin typeface="Arial"/>
              <a:ea typeface="Arial"/>
              <a:cs typeface="Arial"/>
              <a:sym typeface="Arial"/>
            </a:endParaRPr>
          </a:p>
        </p:txBody>
      </p:sp>
      <p:sp>
        <p:nvSpPr>
          <p:cNvPr id="920" name="Google Shape;920;gebcc1785b2_0_3233"/>
          <p:cNvSpPr/>
          <p:nvPr/>
        </p:nvSpPr>
        <p:spPr>
          <a:xfrm>
            <a:off x="7497426" y="5099943"/>
            <a:ext cx="190200" cy="190200"/>
          </a:xfrm>
          <a:prstGeom prst="rect">
            <a:avLst/>
          </a:prstGeom>
          <a:solidFill>
            <a:srgbClr val="B6B8BA"/>
          </a:solid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lt1"/>
              </a:buClr>
              <a:buSzPts val="800"/>
              <a:buFont typeface="Arial"/>
              <a:buNone/>
            </a:pPr>
            <a:r>
              <a:rPr lang="en" sz="800" b="0" i="0" u="none" strike="noStrike" cap="none">
                <a:solidFill>
                  <a:schemeClr val="lt1"/>
                </a:solidFill>
                <a:latin typeface="Arial"/>
                <a:ea typeface="Arial"/>
                <a:cs typeface="Arial"/>
                <a:sym typeface="Arial"/>
              </a:rPr>
              <a:t>VM</a:t>
            </a:r>
            <a:endParaRPr sz="1800" b="0" i="0" u="none" strike="noStrike" cap="none">
              <a:solidFill>
                <a:schemeClr val="dk1"/>
              </a:solidFill>
              <a:latin typeface="Arial"/>
              <a:ea typeface="Arial"/>
              <a:cs typeface="Arial"/>
              <a:sym typeface="Arial"/>
            </a:endParaRPr>
          </a:p>
        </p:txBody>
      </p:sp>
      <p:sp>
        <p:nvSpPr>
          <p:cNvPr id="921" name="Google Shape;921;gebcc1785b2_0_3233"/>
          <p:cNvSpPr/>
          <p:nvPr/>
        </p:nvSpPr>
        <p:spPr>
          <a:xfrm>
            <a:off x="4552895" y="5099943"/>
            <a:ext cx="193500" cy="190200"/>
          </a:xfrm>
          <a:prstGeom prst="rect">
            <a:avLst/>
          </a:prstGeom>
          <a:solidFill>
            <a:srgbClr val="B6B8BA"/>
          </a:solid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lt1"/>
              </a:buClr>
              <a:buSzPts val="800"/>
              <a:buFont typeface="Arial"/>
              <a:buNone/>
            </a:pPr>
            <a:r>
              <a:rPr lang="en" sz="800" b="0" i="0" u="none" strike="noStrike" cap="none">
                <a:solidFill>
                  <a:schemeClr val="lt1"/>
                </a:solidFill>
                <a:latin typeface="Arial"/>
                <a:ea typeface="Arial"/>
                <a:cs typeface="Arial"/>
                <a:sym typeface="Arial"/>
              </a:rPr>
              <a:t>VM</a:t>
            </a:r>
            <a:endParaRPr sz="1800" b="0" i="0" u="none" strike="noStrike" cap="none">
              <a:solidFill>
                <a:schemeClr val="dk1"/>
              </a:solidFill>
              <a:latin typeface="Arial"/>
              <a:ea typeface="Arial"/>
              <a:cs typeface="Arial"/>
              <a:sym typeface="Arial"/>
            </a:endParaRPr>
          </a:p>
        </p:txBody>
      </p:sp>
      <p:sp>
        <p:nvSpPr>
          <p:cNvPr id="922" name="Google Shape;922;gebcc1785b2_0_3233"/>
          <p:cNvSpPr/>
          <p:nvPr/>
        </p:nvSpPr>
        <p:spPr>
          <a:xfrm>
            <a:off x="4799095" y="5099943"/>
            <a:ext cx="193500" cy="190200"/>
          </a:xfrm>
          <a:prstGeom prst="rect">
            <a:avLst/>
          </a:prstGeom>
          <a:solidFill>
            <a:srgbClr val="B6B8BA"/>
          </a:solid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lt1"/>
              </a:buClr>
              <a:buSzPts val="800"/>
              <a:buFont typeface="Arial"/>
              <a:buNone/>
            </a:pPr>
            <a:r>
              <a:rPr lang="en" sz="800" b="0" i="0" u="none" strike="noStrike" cap="none">
                <a:solidFill>
                  <a:schemeClr val="lt1"/>
                </a:solidFill>
                <a:latin typeface="Arial"/>
                <a:ea typeface="Arial"/>
                <a:cs typeface="Arial"/>
                <a:sym typeface="Arial"/>
              </a:rPr>
              <a:t>VM</a:t>
            </a:r>
            <a:endParaRPr sz="1800" b="0" i="0" u="none" strike="noStrike" cap="none">
              <a:solidFill>
                <a:schemeClr val="dk1"/>
              </a:solidFill>
              <a:latin typeface="Arial"/>
              <a:ea typeface="Arial"/>
              <a:cs typeface="Arial"/>
              <a:sym typeface="Arial"/>
            </a:endParaRPr>
          </a:p>
        </p:txBody>
      </p:sp>
      <p:sp>
        <p:nvSpPr>
          <p:cNvPr id="923" name="Google Shape;923;gebcc1785b2_0_3233"/>
          <p:cNvSpPr/>
          <p:nvPr/>
        </p:nvSpPr>
        <p:spPr>
          <a:xfrm>
            <a:off x="5045295" y="5099943"/>
            <a:ext cx="193500" cy="190200"/>
          </a:xfrm>
          <a:prstGeom prst="rect">
            <a:avLst/>
          </a:prstGeom>
          <a:solidFill>
            <a:srgbClr val="B6B8BA"/>
          </a:solid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lt1"/>
              </a:buClr>
              <a:buSzPts val="800"/>
              <a:buFont typeface="Arial"/>
              <a:buNone/>
            </a:pPr>
            <a:r>
              <a:rPr lang="en" sz="800" b="0" i="0" u="none" strike="noStrike" cap="none">
                <a:solidFill>
                  <a:schemeClr val="lt1"/>
                </a:solidFill>
                <a:latin typeface="Arial"/>
                <a:ea typeface="Arial"/>
                <a:cs typeface="Arial"/>
                <a:sym typeface="Arial"/>
              </a:rPr>
              <a:t>VM</a:t>
            </a:r>
            <a:endParaRPr sz="1800" b="0" i="0" u="none" strike="noStrike" cap="none">
              <a:solidFill>
                <a:schemeClr val="dk1"/>
              </a:solidFill>
              <a:latin typeface="Arial"/>
              <a:ea typeface="Arial"/>
              <a:cs typeface="Arial"/>
              <a:sym typeface="Arial"/>
            </a:endParaRPr>
          </a:p>
        </p:txBody>
      </p:sp>
      <p:sp>
        <p:nvSpPr>
          <p:cNvPr id="924" name="Google Shape;924;gebcc1785b2_0_3233"/>
          <p:cNvSpPr/>
          <p:nvPr/>
        </p:nvSpPr>
        <p:spPr>
          <a:xfrm>
            <a:off x="5291495" y="5099943"/>
            <a:ext cx="193500" cy="190200"/>
          </a:xfrm>
          <a:prstGeom prst="rect">
            <a:avLst/>
          </a:prstGeom>
          <a:solidFill>
            <a:srgbClr val="B6B8BA"/>
          </a:solid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lt1"/>
              </a:buClr>
              <a:buSzPts val="800"/>
              <a:buFont typeface="Arial"/>
              <a:buNone/>
            </a:pPr>
            <a:r>
              <a:rPr lang="en" sz="800" b="0" i="0" u="none" strike="noStrike" cap="none">
                <a:solidFill>
                  <a:schemeClr val="lt1"/>
                </a:solidFill>
                <a:latin typeface="Arial"/>
                <a:ea typeface="Arial"/>
                <a:cs typeface="Arial"/>
                <a:sym typeface="Arial"/>
              </a:rPr>
              <a:t>VM</a:t>
            </a:r>
            <a:endParaRPr sz="1800" b="0" i="0" u="none" strike="noStrike" cap="none">
              <a:solidFill>
                <a:schemeClr val="dk1"/>
              </a:solidFill>
              <a:latin typeface="Arial"/>
              <a:ea typeface="Arial"/>
              <a:cs typeface="Arial"/>
              <a:sym typeface="Arial"/>
            </a:endParaRPr>
          </a:p>
        </p:txBody>
      </p:sp>
      <p:sp>
        <p:nvSpPr>
          <p:cNvPr id="925" name="Google Shape;925;gebcc1785b2_0_3233"/>
          <p:cNvSpPr/>
          <p:nvPr/>
        </p:nvSpPr>
        <p:spPr>
          <a:xfrm>
            <a:off x="5537696" y="5099943"/>
            <a:ext cx="193500" cy="190200"/>
          </a:xfrm>
          <a:prstGeom prst="rect">
            <a:avLst/>
          </a:prstGeom>
          <a:solidFill>
            <a:srgbClr val="B6B8BA"/>
          </a:solid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lt1"/>
              </a:buClr>
              <a:buSzPts val="800"/>
              <a:buFont typeface="Arial"/>
              <a:buNone/>
            </a:pPr>
            <a:r>
              <a:rPr lang="en" sz="800" b="0" i="0" u="none" strike="noStrike" cap="none">
                <a:solidFill>
                  <a:schemeClr val="lt1"/>
                </a:solidFill>
                <a:latin typeface="Arial"/>
                <a:ea typeface="Arial"/>
                <a:cs typeface="Arial"/>
                <a:sym typeface="Arial"/>
              </a:rPr>
              <a:t>VM</a:t>
            </a:r>
            <a:endParaRPr sz="1800" b="0" i="0" u="none" strike="noStrike" cap="none">
              <a:solidFill>
                <a:schemeClr val="dk1"/>
              </a:solidFill>
              <a:latin typeface="Arial"/>
              <a:ea typeface="Arial"/>
              <a:cs typeface="Arial"/>
              <a:sym typeface="Arial"/>
            </a:endParaRPr>
          </a:p>
        </p:txBody>
      </p:sp>
      <p:sp>
        <p:nvSpPr>
          <p:cNvPr id="926" name="Google Shape;926;gebcc1785b2_0_3233"/>
          <p:cNvSpPr/>
          <p:nvPr/>
        </p:nvSpPr>
        <p:spPr>
          <a:xfrm>
            <a:off x="5783896" y="5099943"/>
            <a:ext cx="193500" cy="190200"/>
          </a:xfrm>
          <a:prstGeom prst="rect">
            <a:avLst/>
          </a:prstGeom>
          <a:solidFill>
            <a:srgbClr val="B6B8BA"/>
          </a:solid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lt1"/>
              </a:buClr>
              <a:buSzPts val="800"/>
              <a:buFont typeface="Arial"/>
              <a:buNone/>
            </a:pPr>
            <a:r>
              <a:rPr lang="en" sz="800" b="0" i="0" u="none" strike="noStrike" cap="none">
                <a:solidFill>
                  <a:schemeClr val="lt1"/>
                </a:solidFill>
                <a:latin typeface="Arial"/>
                <a:ea typeface="Arial"/>
                <a:cs typeface="Arial"/>
                <a:sym typeface="Arial"/>
              </a:rPr>
              <a:t>VM</a:t>
            </a:r>
            <a:endParaRPr sz="1800" b="0" i="0" u="none" strike="noStrike" cap="none">
              <a:solidFill>
                <a:schemeClr val="dk1"/>
              </a:solidFill>
              <a:latin typeface="Arial"/>
              <a:ea typeface="Arial"/>
              <a:cs typeface="Arial"/>
              <a:sym typeface="Arial"/>
            </a:endParaRPr>
          </a:p>
        </p:txBody>
      </p:sp>
      <p:grpSp>
        <p:nvGrpSpPr>
          <p:cNvPr id="927" name="Google Shape;927;gebcc1785b2_0_3233"/>
          <p:cNvGrpSpPr/>
          <p:nvPr/>
        </p:nvGrpSpPr>
        <p:grpSpPr>
          <a:xfrm>
            <a:off x="3821831" y="5099943"/>
            <a:ext cx="626707" cy="693406"/>
            <a:chOff x="1120349" y="5157679"/>
            <a:chExt cx="626707" cy="693406"/>
          </a:xfrm>
        </p:grpSpPr>
        <p:sp>
          <p:nvSpPr>
            <p:cNvPr id="928" name="Google Shape;928;gebcc1785b2_0_3233"/>
            <p:cNvSpPr/>
            <p:nvPr/>
          </p:nvSpPr>
          <p:spPr>
            <a:xfrm>
              <a:off x="1120349" y="5502485"/>
              <a:ext cx="84300" cy="348600"/>
            </a:xfrm>
            <a:prstGeom prst="rect">
              <a:avLst/>
            </a:prstGeom>
            <a:solidFill>
              <a:srgbClr val="B6B8B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929" name="Google Shape;929;gebcc1785b2_0_3233"/>
            <p:cNvSpPr/>
            <p:nvPr/>
          </p:nvSpPr>
          <p:spPr>
            <a:xfrm>
              <a:off x="1659156" y="5502485"/>
              <a:ext cx="87900" cy="348600"/>
            </a:xfrm>
            <a:prstGeom prst="rect">
              <a:avLst/>
            </a:prstGeom>
            <a:solidFill>
              <a:srgbClr val="B6B8B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0" name="Google Shape;930;gebcc1785b2_0_3233"/>
            <p:cNvSpPr/>
            <p:nvPr/>
          </p:nvSpPr>
          <p:spPr>
            <a:xfrm>
              <a:off x="1197135" y="5157679"/>
              <a:ext cx="464100" cy="693300"/>
            </a:xfrm>
            <a:prstGeom prst="rect">
              <a:avLst/>
            </a:prstGeom>
            <a:solidFill>
              <a:srgbClr val="B6B8B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1" name="Google Shape;931;gebcc1785b2_0_3233"/>
            <p:cNvSpPr/>
            <p:nvPr/>
          </p:nvSpPr>
          <p:spPr>
            <a:xfrm>
              <a:off x="1352697" y="5712397"/>
              <a:ext cx="77252" cy="91069"/>
            </a:xfrm>
            <a:custGeom>
              <a:avLst/>
              <a:gdLst/>
              <a:ahLst/>
              <a:cxnLst/>
              <a:rect l="l" t="t" r="r" b="b"/>
              <a:pathLst>
                <a:path w="22" h="26" extrusionOk="0">
                  <a:moveTo>
                    <a:pt x="0" y="0"/>
                  </a:moveTo>
                  <a:cubicBezTo>
                    <a:pt x="10" y="0"/>
                    <a:pt x="10" y="0"/>
                    <a:pt x="10" y="0"/>
                  </a:cubicBezTo>
                  <a:cubicBezTo>
                    <a:pt x="12" y="0"/>
                    <a:pt x="13" y="1"/>
                    <a:pt x="15" y="1"/>
                  </a:cubicBezTo>
                  <a:cubicBezTo>
                    <a:pt x="16" y="1"/>
                    <a:pt x="17" y="2"/>
                    <a:pt x="18" y="3"/>
                  </a:cubicBezTo>
                  <a:cubicBezTo>
                    <a:pt x="19" y="4"/>
                    <a:pt x="20" y="6"/>
                    <a:pt x="21" y="7"/>
                  </a:cubicBezTo>
                  <a:cubicBezTo>
                    <a:pt x="21" y="9"/>
                    <a:pt x="22" y="11"/>
                    <a:pt x="22" y="13"/>
                  </a:cubicBezTo>
                  <a:cubicBezTo>
                    <a:pt x="22" y="15"/>
                    <a:pt x="21" y="17"/>
                    <a:pt x="21" y="19"/>
                  </a:cubicBezTo>
                  <a:cubicBezTo>
                    <a:pt x="20" y="20"/>
                    <a:pt x="19" y="22"/>
                    <a:pt x="18" y="23"/>
                  </a:cubicBezTo>
                  <a:cubicBezTo>
                    <a:pt x="17" y="24"/>
                    <a:pt x="16" y="25"/>
                    <a:pt x="15" y="25"/>
                  </a:cubicBezTo>
                  <a:cubicBezTo>
                    <a:pt x="13" y="25"/>
                    <a:pt x="12" y="26"/>
                    <a:pt x="10" y="26"/>
                  </a:cubicBezTo>
                  <a:cubicBezTo>
                    <a:pt x="0" y="26"/>
                    <a:pt x="0" y="26"/>
                    <a:pt x="0" y="26"/>
                  </a:cubicBezTo>
                  <a:lnTo>
                    <a:pt x="0" y="0"/>
                  </a:lnTo>
                  <a:close/>
                  <a:moveTo>
                    <a:pt x="6" y="5"/>
                  </a:moveTo>
                  <a:cubicBezTo>
                    <a:pt x="6" y="21"/>
                    <a:pt x="6" y="21"/>
                    <a:pt x="6" y="21"/>
                  </a:cubicBezTo>
                  <a:cubicBezTo>
                    <a:pt x="9" y="21"/>
                    <a:pt x="9" y="21"/>
                    <a:pt x="9" y="21"/>
                  </a:cubicBezTo>
                  <a:cubicBezTo>
                    <a:pt x="11" y="21"/>
                    <a:pt x="12" y="21"/>
                    <a:pt x="12" y="21"/>
                  </a:cubicBezTo>
                  <a:cubicBezTo>
                    <a:pt x="13" y="21"/>
                    <a:pt x="14" y="21"/>
                    <a:pt x="15" y="20"/>
                  </a:cubicBezTo>
                  <a:cubicBezTo>
                    <a:pt x="15" y="20"/>
                    <a:pt x="16" y="19"/>
                    <a:pt x="16" y="18"/>
                  </a:cubicBezTo>
                  <a:cubicBezTo>
                    <a:pt x="16" y="16"/>
                    <a:pt x="16" y="15"/>
                    <a:pt x="16" y="13"/>
                  </a:cubicBezTo>
                  <a:cubicBezTo>
                    <a:pt x="16" y="11"/>
                    <a:pt x="16" y="10"/>
                    <a:pt x="16" y="8"/>
                  </a:cubicBezTo>
                  <a:cubicBezTo>
                    <a:pt x="16" y="7"/>
                    <a:pt x="15" y="7"/>
                    <a:pt x="14" y="6"/>
                  </a:cubicBezTo>
                  <a:cubicBezTo>
                    <a:pt x="14" y="5"/>
                    <a:pt x="13" y="5"/>
                    <a:pt x="12" y="5"/>
                  </a:cubicBezTo>
                  <a:cubicBezTo>
                    <a:pt x="11" y="5"/>
                    <a:pt x="10" y="5"/>
                    <a:pt x="8" y="5"/>
                  </a:cubicBezTo>
                  <a:lnTo>
                    <a:pt x="6" y="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2" name="Google Shape;932;gebcc1785b2_0_3233"/>
            <p:cNvSpPr/>
            <p:nvPr/>
          </p:nvSpPr>
          <p:spPr>
            <a:xfrm>
              <a:off x="1437020" y="5712397"/>
              <a:ext cx="77252" cy="91069"/>
            </a:xfrm>
            <a:custGeom>
              <a:avLst/>
              <a:gdLst/>
              <a:ahLst/>
              <a:cxnLst/>
              <a:rect l="l" t="t" r="r" b="b"/>
              <a:pathLst>
                <a:path w="22" h="26" extrusionOk="0">
                  <a:moveTo>
                    <a:pt x="17" y="16"/>
                  </a:moveTo>
                  <a:cubicBezTo>
                    <a:pt x="22" y="18"/>
                    <a:pt x="22" y="18"/>
                    <a:pt x="22" y="18"/>
                  </a:cubicBezTo>
                  <a:cubicBezTo>
                    <a:pt x="21" y="21"/>
                    <a:pt x="20" y="23"/>
                    <a:pt x="18" y="24"/>
                  </a:cubicBezTo>
                  <a:cubicBezTo>
                    <a:pt x="16" y="25"/>
                    <a:pt x="14" y="26"/>
                    <a:pt x="11" y="26"/>
                  </a:cubicBezTo>
                  <a:cubicBezTo>
                    <a:pt x="8" y="26"/>
                    <a:pt x="5" y="25"/>
                    <a:pt x="3" y="23"/>
                  </a:cubicBezTo>
                  <a:cubicBezTo>
                    <a:pt x="1" y="20"/>
                    <a:pt x="0" y="17"/>
                    <a:pt x="0" y="13"/>
                  </a:cubicBezTo>
                  <a:cubicBezTo>
                    <a:pt x="0" y="9"/>
                    <a:pt x="1" y="6"/>
                    <a:pt x="3" y="3"/>
                  </a:cubicBezTo>
                  <a:cubicBezTo>
                    <a:pt x="5" y="1"/>
                    <a:pt x="8" y="0"/>
                    <a:pt x="12" y="0"/>
                  </a:cubicBezTo>
                  <a:cubicBezTo>
                    <a:pt x="15" y="0"/>
                    <a:pt x="17" y="1"/>
                    <a:pt x="19" y="3"/>
                  </a:cubicBezTo>
                  <a:cubicBezTo>
                    <a:pt x="20" y="4"/>
                    <a:pt x="21" y="5"/>
                    <a:pt x="22" y="7"/>
                  </a:cubicBezTo>
                  <a:cubicBezTo>
                    <a:pt x="17" y="8"/>
                    <a:pt x="17" y="8"/>
                    <a:pt x="17" y="8"/>
                  </a:cubicBezTo>
                  <a:cubicBezTo>
                    <a:pt x="16" y="7"/>
                    <a:pt x="16" y="6"/>
                    <a:pt x="15" y="5"/>
                  </a:cubicBezTo>
                  <a:cubicBezTo>
                    <a:pt x="14" y="5"/>
                    <a:pt x="13" y="4"/>
                    <a:pt x="11" y="4"/>
                  </a:cubicBezTo>
                  <a:cubicBezTo>
                    <a:pt x="9" y="4"/>
                    <a:pt x="8" y="5"/>
                    <a:pt x="7" y="6"/>
                  </a:cubicBezTo>
                  <a:cubicBezTo>
                    <a:pt x="6" y="8"/>
                    <a:pt x="5" y="10"/>
                    <a:pt x="5" y="13"/>
                  </a:cubicBezTo>
                  <a:cubicBezTo>
                    <a:pt x="5" y="16"/>
                    <a:pt x="6" y="18"/>
                    <a:pt x="7" y="20"/>
                  </a:cubicBezTo>
                  <a:cubicBezTo>
                    <a:pt x="8" y="21"/>
                    <a:pt x="9" y="22"/>
                    <a:pt x="11" y="22"/>
                  </a:cubicBezTo>
                  <a:cubicBezTo>
                    <a:pt x="13" y="22"/>
                    <a:pt x="14" y="21"/>
                    <a:pt x="15" y="20"/>
                  </a:cubicBezTo>
                  <a:cubicBezTo>
                    <a:pt x="16" y="19"/>
                    <a:pt x="16" y="18"/>
                    <a:pt x="17" y="1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933" name="Google Shape;933;gebcc1785b2_0_3233"/>
            <p:cNvGrpSpPr/>
            <p:nvPr/>
          </p:nvGrpSpPr>
          <p:grpSpPr>
            <a:xfrm>
              <a:off x="1239715" y="5220918"/>
              <a:ext cx="84300" cy="524807"/>
              <a:chOff x="1236540" y="5233618"/>
              <a:chExt cx="84300" cy="524807"/>
            </a:xfrm>
          </p:grpSpPr>
          <p:sp>
            <p:nvSpPr>
              <p:cNvPr id="934" name="Google Shape;934;gebcc1785b2_0_3233"/>
              <p:cNvSpPr/>
              <p:nvPr/>
            </p:nvSpPr>
            <p:spPr>
              <a:xfrm>
                <a:off x="1236540" y="5708925"/>
                <a:ext cx="84300" cy="495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5" name="Google Shape;935;gebcc1785b2_0_3233"/>
              <p:cNvSpPr/>
              <p:nvPr/>
            </p:nvSpPr>
            <p:spPr>
              <a:xfrm>
                <a:off x="1236540" y="5629354"/>
                <a:ext cx="84300" cy="489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6" name="Google Shape;936;gebcc1785b2_0_3233"/>
              <p:cNvSpPr/>
              <p:nvPr/>
            </p:nvSpPr>
            <p:spPr>
              <a:xfrm rot="10800000" flipH="1">
                <a:off x="1236540" y="5551108"/>
                <a:ext cx="84300" cy="456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7" name="Google Shape;937;gebcc1785b2_0_3233"/>
              <p:cNvSpPr/>
              <p:nvPr/>
            </p:nvSpPr>
            <p:spPr>
              <a:xfrm>
                <a:off x="1236540" y="5470481"/>
                <a:ext cx="84300" cy="495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8" name="Google Shape;938;gebcc1785b2_0_3233"/>
              <p:cNvSpPr/>
              <p:nvPr/>
            </p:nvSpPr>
            <p:spPr>
              <a:xfrm>
                <a:off x="1236540" y="5390910"/>
                <a:ext cx="84300" cy="489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9" name="Google Shape;939;gebcc1785b2_0_3233"/>
              <p:cNvSpPr/>
              <p:nvPr/>
            </p:nvSpPr>
            <p:spPr>
              <a:xfrm rot="10800000" flipH="1">
                <a:off x="1236540" y="5312664"/>
                <a:ext cx="84300" cy="456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940" name="Google Shape;940;gebcc1785b2_0_3233"/>
              <p:cNvSpPr/>
              <p:nvPr/>
            </p:nvSpPr>
            <p:spPr>
              <a:xfrm rot="10800000" flipH="1">
                <a:off x="1236540" y="5233618"/>
                <a:ext cx="84300" cy="456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941" name="Google Shape;941;gebcc1785b2_0_3233"/>
            <p:cNvGrpSpPr/>
            <p:nvPr/>
          </p:nvGrpSpPr>
          <p:grpSpPr>
            <a:xfrm>
              <a:off x="1392915" y="5220918"/>
              <a:ext cx="84300" cy="444636"/>
              <a:chOff x="1236540" y="5233618"/>
              <a:chExt cx="84300" cy="444636"/>
            </a:xfrm>
          </p:grpSpPr>
          <p:sp>
            <p:nvSpPr>
              <p:cNvPr id="942" name="Google Shape;942;gebcc1785b2_0_3233"/>
              <p:cNvSpPr/>
              <p:nvPr/>
            </p:nvSpPr>
            <p:spPr>
              <a:xfrm>
                <a:off x="1236540" y="5629354"/>
                <a:ext cx="84300" cy="489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943" name="Google Shape;943;gebcc1785b2_0_3233"/>
              <p:cNvSpPr/>
              <p:nvPr/>
            </p:nvSpPr>
            <p:spPr>
              <a:xfrm rot="10800000" flipH="1">
                <a:off x="1236540" y="5551108"/>
                <a:ext cx="84300" cy="456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944" name="Google Shape;944;gebcc1785b2_0_3233"/>
              <p:cNvSpPr/>
              <p:nvPr/>
            </p:nvSpPr>
            <p:spPr>
              <a:xfrm>
                <a:off x="1236540" y="5470481"/>
                <a:ext cx="84300" cy="495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945" name="Google Shape;945;gebcc1785b2_0_3233"/>
              <p:cNvSpPr/>
              <p:nvPr/>
            </p:nvSpPr>
            <p:spPr>
              <a:xfrm>
                <a:off x="1236540" y="5390910"/>
                <a:ext cx="84300" cy="489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946" name="Google Shape;946;gebcc1785b2_0_3233"/>
              <p:cNvSpPr/>
              <p:nvPr/>
            </p:nvSpPr>
            <p:spPr>
              <a:xfrm rot="10800000" flipH="1">
                <a:off x="1236540" y="5312664"/>
                <a:ext cx="84300" cy="456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947" name="Google Shape;947;gebcc1785b2_0_3233"/>
              <p:cNvSpPr/>
              <p:nvPr/>
            </p:nvSpPr>
            <p:spPr>
              <a:xfrm rot="10800000" flipH="1">
                <a:off x="1236540" y="5233618"/>
                <a:ext cx="84300" cy="456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948" name="Google Shape;948;gebcc1785b2_0_3233"/>
            <p:cNvGrpSpPr/>
            <p:nvPr/>
          </p:nvGrpSpPr>
          <p:grpSpPr>
            <a:xfrm>
              <a:off x="1546880" y="5220918"/>
              <a:ext cx="84300" cy="524807"/>
              <a:chOff x="1236540" y="5233618"/>
              <a:chExt cx="84300" cy="524807"/>
            </a:xfrm>
          </p:grpSpPr>
          <p:sp>
            <p:nvSpPr>
              <p:cNvPr id="949" name="Google Shape;949;gebcc1785b2_0_3233"/>
              <p:cNvSpPr/>
              <p:nvPr/>
            </p:nvSpPr>
            <p:spPr>
              <a:xfrm>
                <a:off x="1236540" y="5708925"/>
                <a:ext cx="84300" cy="495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950" name="Google Shape;950;gebcc1785b2_0_3233"/>
              <p:cNvSpPr/>
              <p:nvPr/>
            </p:nvSpPr>
            <p:spPr>
              <a:xfrm>
                <a:off x="1236540" y="5629354"/>
                <a:ext cx="84300" cy="489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951" name="Google Shape;951;gebcc1785b2_0_3233"/>
              <p:cNvSpPr/>
              <p:nvPr/>
            </p:nvSpPr>
            <p:spPr>
              <a:xfrm rot="10800000" flipH="1">
                <a:off x="1236540" y="5551108"/>
                <a:ext cx="84300" cy="456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952" name="Google Shape;952;gebcc1785b2_0_3233"/>
              <p:cNvSpPr/>
              <p:nvPr/>
            </p:nvSpPr>
            <p:spPr>
              <a:xfrm>
                <a:off x="1236540" y="5470481"/>
                <a:ext cx="84300" cy="495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953" name="Google Shape;953;gebcc1785b2_0_3233"/>
              <p:cNvSpPr/>
              <p:nvPr/>
            </p:nvSpPr>
            <p:spPr>
              <a:xfrm>
                <a:off x="1236540" y="5390910"/>
                <a:ext cx="84300" cy="489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954" name="Google Shape;954;gebcc1785b2_0_3233"/>
              <p:cNvSpPr/>
              <p:nvPr/>
            </p:nvSpPr>
            <p:spPr>
              <a:xfrm rot="10800000" flipH="1">
                <a:off x="1236540" y="5312664"/>
                <a:ext cx="84300" cy="456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955" name="Google Shape;955;gebcc1785b2_0_3233"/>
              <p:cNvSpPr/>
              <p:nvPr/>
            </p:nvSpPr>
            <p:spPr>
              <a:xfrm rot="10800000" flipH="1">
                <a:off x="1236540" y="5233618"/>
                <a:ext cx="84300" cy="456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pSp>
      </p:grpSp>
      <p:sp>
        <p:nvSpPr>
          <p:cNvPr id="956" name="Google Shape;956;gebcc1785b2_0_3233"/>
          <p:cNvSpPr/>
          <p:nvPr/>
        </p:nvSpPr>
        <p:spPr>
          <a:xfrm>
            <a:off x="4555985" y="5397743"/>
            <a:ext cx="656496" cy="386282"/>
          </a:xfrm>
          <a:custGeom>
            <a:avLst/>
            <a:gdLst/>
            <a:ahLst/>
            <a:cxnLst/>
            <a:rect l="l" t="t" r="r" b="b"/>
            <a:pathLst>
              <a:path w="682074" h="401332" extrusionOk="0">
                <a:moveTo>
                  <a:pt x="274149" y="0"/>
                </a:moveTo>
                <a:cubicBezTo>
                  <a:pt x="354988" y="0"/>
                  <a:pt x="418253" y="63368"/>
                  <a:pt x="418253" y="144339"/>
                </a:cubicBezTo>
                <a:lnTo>
                  <a:pt x="429391" y="146668"/>
                </a:lnTo>
                <a:lnTo>
                  <a:pt x="452395" y="131135"/>
                </a:lnTo>
                <a:cubicBezTo>
                  <a:pt x="464599" y="125962"/>
                  <a:pt x="478012" y="123100"/>
                  <a:pt x="492086" y="123100"/>
                </a:cubicBezTo>
                <a:cubicBezTo>
                  <a:pt x="548379" y="123100"/>
                  <a:pt x="594117" y="168885"/>
                  <a:pt x="594117" y="225236"/>
                </a:cubicBezTo>
                <a:cubicBezTo>
                  <a:pt x="643373" y="225236"/>
                  <a:pt x="682074" y="263977"/>
                  <a:pt x="682074" y="313283"/>
                </a:cubicBezTo>
                <a:cubicBezTo>
                  <a:pt x="682074" y="362590"/>
                  <a:pt x="643373" y="401331"/>
                  <a:pt x="594117" y="401331"/>
                </a:cubicBezTo>
                <a:cubicBezTo>
                  <a:pt x="559813" y="401331"/>
                  <a:pt x="487908" y="401331"/>
                  <a:pt x="434803" y="401331"/>
                </a:cubicBezTo>
                <a:lnTo>
                  <a:pt x="418258" y="401331"/>
                </a:lnTo>
                <a:lnTo>
                  <a:pt x="418253" y="401332"/>
                </a:lnTo>
                <a:cubicBezTo>
                  <a:pt x="354988" y="401332"/>
                  <a:pt x="193310" y="401332"/>
                  <a:pt x="126530" y="401332"/>
                </a:cubicBezTo>
                <a:cubicBezTo>
                  <a:pt x="56236" y="401332"/>
                  <a:pt x="0" y="345005"/>
                  <a:pt x="0" y="274596"/>
                </a:cubicBezTo>
                <a:cubicBezTo>
                  <a:pt x="0" y="204187"/>
                  <a:pt x="56236" y="144339"/>
                  <a:pt x="126530" y="144339"/>
                </a:cubicBezTo>
                <a:cubicBezTo>
                  <a:pt x="126530" y="63368"/>
                  <a:pt x="193310" y="0"/>
                  <a:pt x="274149" y="0"/>
                </a:cubicBezTo>
                <a:close/>
              </a:path>
            </a:pathLst>
          </a:cu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957" name="Google Shape;957;gebcc1785b2_0_3233"/>
          <p:cNvSpPr txBox="1"/>
          <p:nvPr/>
        </p:nvSpPr>
        <p:spPr>
          <a:xfrm>
            <a:off x="4658601" y="5556608"/>
            <a:ext cx="439200" cy="199800"/>
          </a:xfrm>
          <a:prstGeom prst="rect">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7F7F7F"/>
              </a:buClr>
              <a:buSzPts val="750"/>
              <a:buFont typeface="Arial"/>
              <a:buNone/>
            </a:pPr>
            <a:r>
              <a:rPr lang="en" sz="750" b="1" i="0" u="none" strike="noStrike" cap="none">
                <a:solidFill>
                  <a:srgbClr val="7F7F7F"/>
                </a:solidFill>
                <a:latin typeface="Arial"/>
                <a:ea typeface="Arial"/>
                <a:cs typeface="Arial"/>
                <a:sym typeface="Arial"/>
              </a:rPr>
              <a:t>Private</a:t>
            </a:r>
            <a:endParaRPr sz="750" b="1" i="0" u="none" strike="noStrike" cap="none">
              <a:solidFill>
                <a:srgbClr val="7F7F7F"/>
              </a:solidFill>
              <a:latin typeface="Arial"/>
              <a:ea typeface="Arial"/>
              <a:cs typeface="Arial"/>
              <a:sym typeface="Arial"/>
            </a:endParaRPr>
          </a:p>
        </p:txBody>
      </p:sp>
      <p:grpSp>
        <p:nvGrpSpPr>
          <p:cNvPr id="958" name="Google Shape;958;gebcc1785b2_0_3233"/>
          <p:cNvGrpSpPr/>
          <p:nvPr/>
        </p:nvGrpSpPr>
        <p:grpSpPr>
          <a:xfrm>
            <a:off x="5310361" y="5397755"/>
            <a:ext cx="656701" cy="386402"/>
            <a:chOff x="2326523" y="5449727"/>
            <a:chExt cx="682074" cy="401332"/>
          </a:xfrm>
        </p:grpSpPr>
        <p:sp>
          <p:nvSpPr>
            <p:cNvPr id="959" name="Google Shape;959;gebcc1785b2_0_3233"/>
            <p:cNvSpPr/>
            <p:nvPr/>
          </p:nvSpPr>
          <p:spPr>
            <a:xfrm>
              <a:off x="2326523" y="5449727"/>
              <a:ext cx="682074" cy="401332"/>
            </a:xfrm>
            <a:custGeom>
              <a:avLst/>
              <a:gdLst/>
              <a:ahLst/>
              <a:cxnLst/>
              <a:rect l="l" t="t" r="r" b="b"/>
              <a:pathLst>
                <a:path w="682074" h="401332" extrusionOk="0">
                  <a:moveTo>
                    <a:pt x="274149" y="0"/>
                  </a:moveTo>
                  <a:cubicBezTo>
                    <a:pt x="354988" y="0"/>
                    <a:pt x="418253" y="63368"/>
                    <a:pt x="418253" y="144339"/>
                  </a:cubicBezTo>
                  <a:lnTo>
                    <a:pt x="429391" y="146668"/>
                  </a:lnTo>
                  <a:lnTo>
                    <a:pt x="452395" y="131135"/>
                  </a:lnTo>
                  <a:cubicBezTo>
                    <a:pt x="464599" y="125962"/>
                    <a:pt x="478012" y="123100"/>
                    <a:pt x="492086" y="123100"/>
                  </a:cubicBezTo>
                  <a:cubicBezTo>
                    <a:pt x="548379" y="123100"/>
                    <a:pt x="594117" y="168885"/>
                    <a:pt x="594117" y="225236"/>
                  </a:cubicBezTo>
                  <a:cubicBezTo>
                    <a:pt x="643373" y="225236"/>
                    <a:pt x="682074" y="263977"/>
                    <a:pt x="682074" y="313283"/>
                  </a:cubicBezTo>
                  <a:cubicBezTo>
                    <a:pt x="682074" y="362590"/>
                    <a:pt x="643373" y="401331"/>
                    <a:pt x="594117" y="401331"/>
                  </a:cubicBezTo>
                  <a:cubicBezTo>
                    <a:pt x="559813" y="401331"/>
                    <a:pt x="487908" y="401331"/>
                    <a:pt x="434803" y="401331"/>
                  </a:cubicBezTo>
                  <a:lnTo>
                    <a:pt x="418258" y="401331"/>
                  </a:lnTo>
                  <a:lnTo>
                    <a:pt x="418253" y="401332"/>
                  </a:lnTo>
                  <a:cubicBezTo>
                    <a:pt x="354988" y="401332"/>
                    <a:pt x="193310" y="401332"/>
                    <a:pt x="126530" y="401332"/>
                  </a:cubicBezTo>
                  <a:cubicBezTo>
                    <a:pt x="56236" y="401332"/>
                    <a:pt x="0" y="345005"/>
                    <a:pt x="0" y="274596"/>
                  </a:cubicBezTo>
                  <a:cubicBezTo>
                    <a:pt x="0" y="204187"/>
                    <a:pt x="56236" y="144339"/>
                    <a:pt x="126530" y="144339"/>
                  </a:cubicBezTo>
                  <a:cubicBezTo>
                    <a:pt x="126530" y="63368"/>
                    <a:pt x="193310" y="0"/>
                    <a:pt x="27414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960" name="Google Shape;960;gebcc1785b2_0_3233"/>
            <p:cNvSpPr txBox="1"/>
            <p:nvPr/>
          </p:nvSpPr>
          <p:spPr>
            <a:xfrm>
              <a:off x="2445738" y="5614730"/>
              <a:ext cx="420900" cy="207600"/>
            </a:xfrm>
            <a:prstGeom prst="rect">
              <a:avLst/>
            </a:prstGeom>
            <a:solidFill>
              <a:schemeClr val="dk2"/>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lt1"/>
                </a:buClr>
                <a:buSzPts val="750"/>
                <a:buFont typeface="Arial"/>
                <a:buNone/>
              </a:pPr>
              <a:r>
                <a:rPr lang="en" sz="750" b="1" i="0" u="none" strike="noStrike" cap="none">
                  <a:solidFill>
                    <a:schemeClr val="lt1"/>
                  </a:solidFill>
                  <a:latin typeface="Arial"/>
                  <a:ea typeface="Arial"/>
                  <a:cs typeface="Arial"/>
                  <a:sym typeface="Arial"/>
                </a:rPr>
                <a:t>Public</a:t>
              </a:r>
              <a:endParaRPr sz="750" b="1" i="0" u="none" strike="noStrike" cap="none">
                <a:solidFill>
                  <a:schemeClr val="lt1"/>
                </a:solidFill>
                <a:latin typeface="Arial"/>
                <a:ea typeface="Arial"/>
                <a:cs typeface="Arial"/>
                <a:sym typeface="Arial"/>
              </a:endParaRPr>
            </a:p>
          </p:txBody>
        </p:sp>
      </p:grpSp>
      <p:pic>
        <p:nvPicPr>
          <p:cNvPr id="961" name="Google Shape;961;gebcc1785b2_0_323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830283" y="5074191"/>
            <a:ext cx="319317" cy="229683"/>
          </a:xfrm>
          <a:prstGeom prst="rect">
            <a:avLst/>
          </a:prstGeom>
          <a:noFill/>
          <a:ln>
            <a:noFill/>
          </a:ln>
        </p:spPr>
      </p:pic>
      <p:pic>
        <p:nvPicPr>
          <p:cNvPr id="962" name="Google Shape;962;gebcc1785b2_0_323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9756774" y="5074191"/>
            <a:ext cx="319317" cy="229683"/>
          </a:xfrm>
          <a:prstGeom prst="rect">
            <a:avLst/>
          </a:prstGeom>
          <a:noFill/>
          <a:ln>
            <a:noFill/>
          </a:ln>
        </p:spPr>
      </p:pic>
      <p:pic>
        <p:nvPicPr>
          <p:cNvPr id="963" name="Google Shape;963;gebcc1785b2_0_3233"/>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0963392" y="5069948"/>
            <a:ext cx="240041" cy="233926"/>
          </a:xfrm>
          <a:prstGeom prst="rect">
            <a:avLst/>
          </a:prstGeom>
          <a:noFill/>
          <a:ln>
            <a:noFill/>
          </a:ln>
        </p:spPr>
      </p:pic>
      <p:pic>
        <p:nvPicPr>
          <p:cNvPr id="964" name="Google Shape;964;gebcc1785b2_0_3233"/>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0368347" y="5053250"/>
            <a:ext cx="230790" cy="278305"/>
          </a:xfrm>
          <a:prstGeom prst="rect">
            <a:avLst/>
          </a:prstGeom>
          <a:noFill/>
          <a:ln>
            <a:noFill/>
          </a:ln>
        </p:spPr>
      </p:pic>
      <p:pic>
        <p:nvPicPr>
          <p:cNvPr id="965" name="Google Shape;965;gebcc1785b2_0_3233"/>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8211008" y="5075439"/>
            <a:ext cx="240041" cy="233926"/>
          </a:xfrm>
          <a:prstGeom prst="rect">
            <a:avLst/>
          </a:prstGeom>
          <a:noFill/>
          <a:ln>
            <a:noFill/>
          </a:ln>
        </p:spPr>
      </p:pic>
      <p:sp>
        <p:nvSpPr>
          <p:cNvPr id="966" name="Google Shape;966;gebcc1785b2_0_3233"/>
          <p:cNvSpPr/>
          <p:nvPr/>
        </p:nvSpPr>
        <p:spPr>
          <a:xfrm>
            <a:off x="1499025" y="5319795"/>
            <a:ext cx="193500" cy="190200"/>
          </a:xfrm>
          <a:prstGeom prst="rect">
            <a:avLst/>
          </a:prstGeom>
          <a:solidFill>
            <a:srgbClr val="B6B8BA"/>
          </a:solid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lt1"/>
              </a:buClr>
              <a:buSzPts val="800"/>
              <a:buFont typeface="Arial"/>
              <a:buNone/>
            </a:pPr>
            <a:r>
              <a:rPr lang="en" sz="800" b="0" i="0" u="none" strike="noStrike" cap="none">
                <a:solidFill>
                  <a:schemeClr val="lt1"/>
                </a:solidFill>
                <a:latin typeface="Arial"/>
                <a:ea typeface="Arial"/>
                <a:cs typeface="Arial"/>
                <a:sym typeface="Arial"/>
              </a:rPr>
              <a:t>VM</a:t>
            </a:r>
            <a:endParaRPr sz="1800" b="0" i="0" u="none" strike="noStrike" cap="none">
              <a:solidFill>
                <a:schemeClr val="dk1"/>
              </a:solidFill>
              <a:latin typeface="Arial"/>
              <a:ea typeface="Arial"/>
              <a:cs typeface="Arial"/>
              <a:sym typeface="Arial"/>
            </a:endParaRPr>
          </a:p>
        </p:txBody>
      </p:sp>
      <p:sp>
        <p:nvSpPr>
          <p:cNvPr id="967" name="Google Shape;967;gebcc1785b2_0_3233"/>
          <p:cNvSpPr/>
          <p:nvPr/>
        </p:nvSpPr>
        <p:spPr>
          <a:xfrm>
            <a:off x="1745225" y="5319795"/>
            <a:ext cx="193500" cy="190200"/>
          </a:xfrm>
          <a:prstGeom prst="rect">
            <a:avLst/>
          </a:prstGeom>
          <a:solidFill>
            <a:srgbClr val="B6B8BA"/>
          </a:solid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lt1"/>
              </a:buClr>
              <a:buSzPts val="800"/>
              <a:buFont typeface="Arial"/>
              <a:buNone/>
            </a:pPr>
            <a:r>
              <a:rPr lang="en" sz="800" b="0" i="0" u="none" strike="noStrike" cap="none">
                <a:solidFill>
                  <a:schemeClr val="lt1"/>
                </a:solidFill>
                <a:latin typeface="Arial"/>
                <a:ea typeface="Arial"/>
                <a:cs typeface="Arial"/>
                <a:sym typeface="Arial"/>
              </a:rPr>
              <a:t>VM</a:t>
            </a:r>
            <a:endParaRPr sz="1800" b="0" i="0" u="none" strike="noStrike" cap="none">
              <a:solidFill>
                <a:schemeClr val="dk1"/>
              </a:solidFill>
              <a:latin typeface="Arial"/>
              <a:ea typeface="Arial"/>
              <a:cs typeface="Arial"/>
              <a:sym typeface="Arial"/>
            </a:endParaRPr>
          </a:p>
        </p:txBody>
      </p:sp>
      <p:sp>
        <p:nvSpPr>
          <p:cNvPr id="968" name="Google Shape;968;gebcc1785b2_0_3233"/>
          <p:cNvSpPr/>
          <p:nvPr/>
        </p:nvSpPr>
        <p:spPr>
          <a:xfrm>
            <a:off x="1991425" y="5319795"/>
            <a:ext cx="193500" cy="190200"/>
          </a:xfrm>
          <a:prstGeom prst="rect">
            <a:avLst/>
          </a:prstGeom>
          <a:solidFill>
            <a:srgbClr val="B6B8BA"/>
          </a:solid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lt1"/>
              </a:buClr>
              <a:buSzPts val="800"/>
              <a:buFont typeface="Arial"/>
              <a:buNone/>
            </a:pPr>
            <a:r>
              <a:rPr lang="en" sz="800" b="0" i="0" u="none" strike="noStrike" cap="none">
                <a:solidFill>
                  <a:schemeClr val="lt1"/>
                </a:solidFill>
                <a:latin typeface="Arial"/>
                <a:ea typeface="Arial"/>
                <a:cs typeface="Arial"/>
                <a:sym typeface="Arial"/>
              </a:rPr>
              <a:t>VM</a:t>
            </a:r>
            <a:endParaRPr sz="1800" b="0" i="0" u="none" strike="noStrike" cap="none">
              <a:solidFill>
                <a:schemeClr val="dk1"/>
              </a:solidFill>
              <a:latin typeface="Arial"/>
              <a:ea typeface="Arial"/>
              <a:cs typeface="Arial"/>
              <a:sym typeface="Arial"/>
            </a:endParaRPr>
          </a:p>
        </p:txBody>
      </p:sp>
      <p:sp>
        <p:nvSpPr>
          <p:cNvPr id="969" name="Google Shape;969;gebcc1785b2_0_3233"/>
          <p:cNvSpPr/>
          <p:nvPr/>
        </p:nvSpPr>
        <p:spPr>
          <a:xfrm>
            <a:off x="2237625" y="5319795"/>
            <a:ext cx="193500" cy="190200"/>
          </a:xfrm>
          <a:prstGeom prst="rect">
            <a:avLst/>
          </a:prstGeom>
          <a:solidFill>
            <a:srgbClr val="B6B8BA"/>
          </a:solid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lt1"/>
              </a:buClr>
              <a:buSzPts val="800"/>
              <a:buFont typeface="Arial"/>
              <a:buNone/>
            </a:pPr>
            <a:r>
              <a:rPr lang="en" sz="800" b="0" i="0" u="none" strike="noStrike" cap="none">
                <a:solidFill>
                  <a:schemeClr val="lt1"/>
                </a:solidFill>
                <a:latin typeface="Arial"/>
                <a:ea typeface="Arial"/>
                <a:cs typeface="Arial"/>
                <a:sym typeface="Arial"/>
              </a:rPr>
              <a:t>VM</a:t>
            </a:r>
            <a:endParaRPr sz="1800" b="0" i="0" u="none" strike="noStrike" cap="none">
              <a:solidFill>
                <a:schemeClr val="dk1"/>
              </a:solidFill>
              <a:latin typeface="Arial"/>
              <a:ea typeface="Arial"/>
              <a:cs typeface="Arial"/>
              <a:sym typeface="Arial"/>
            </a:endParaRPr>
          </a:p>
        </p:txBody>
      </p:sp>
      <p:sp>
        <p:nvSpPr>
          <p:cNvPr id="970" name="Google Shape;970;gebcc1785b2_0_3233"/>
          <p:cNvSpPr/>
          <p:nvPr/>
        </p:nvSpPr>
        <p:spPr>
          <a:xfrm>
            <a:off x="2483826" y="5319795"/>
            <a:ext cx="193500" cy="190200"/>
          </a:xfrm>
          <a:prstGeom prst="rect">
            <a:avLst/>
          </a:prstGeom>
          <a:solidFill>
            <a:srgbClr val="B6B8BA"/>
          </a:solid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lt1"/>
              </a:buClr>
              <a:buSzPts val="800"/>
              <a:buFont typeface="Arial"/>
              <a:buNone/>
            </a:pPr>
            <a:r>
              <a:rPr lang="en" sz="800" b="0" i="0" u="none" strike="noStrike" cap="none">
                <a:solidFill>
                  <a:schemeClr val="lt1"/>
                </a:solidFill>
                <a:latin typeface="Arial"/>
                <a:ea typeface="Arial"/>
                <a:cs typeface="Arial"/>
                <a:sym typeface="Arial"/>
              </a:rPr>
              <a:t>VM</a:t>
            </a:r>
            <a:endParaRPr sz="1800" b="0" i="0" u="none" strike="noStrike" cap="none">
              <a:solidFill>
                <a:schemeClr val="dk1"/>
              </a:solidFill>
              <a:latin typeface="Arial"/>
              <a:ea typeface="Arial"/>
              <a:cs typeface="Arial"/>
              <a:sym typeface="Arial"/>
            </a:endParaRPr>
          </a:p>
        </p:txBody>
      </p:sp>
      <p:sp>
        <p:nvSpPr>
          <p:cNvPr id="971" name="Google Shape;971;gebcc1785b2_0_3233"/>
          <p:cNvSpPr/>
          <p:nvPr/>
        </p:nvSpPr>
        <p:spPr>
          <a:xfrm>
            <a:off x="2730026" y="5319795"/>
            <a:ext cx="193500" cy="190200"/>
          </a:xfrm>
          <a:prstGeom prst="rect">
            <a:avLst/>
          </a:prstGeom>
          <a:solidFill>
            <a:srgbClr val="B6B8BA"/>
          </a:solidFill>
          <a:ln>
            <a:noFill/>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lt1"/>
              </a:buClr>
              <a:buSzPts val="800"/>
              <a:buFont typeface="Arial"/>
              <a:buNone/>
            </a:pPr>
            <a:r>
              <a:rPr lang="en" sz="800" b="0" i="0" u="none" strike="noStrike" cap="none">
                <a:solidFill>
                  <a:schemeClr val="lt1"/>
                </a:solidFill>
                <a:latin typeface="Arial"/>
                <a:ea typeface="Arial"/>
                <a:cs typeface="Arial"/>
                <a:sym typeface="Arial"/>
              </a:rPr>
              <a:t>VM</a:t>
            </a:r>
            <a:endParaRPr sz="1800" b="0" i="0" u="none" strike="noStrike" cap="none">
              <a:solidFill>
                <a:schemeClr val="dk1"/>
              </a:solidFill>
              <a:latin typeface="Arial"/>
              <a:ea typeface="Arial"/>
              <a:cs typeface="Arial"/>
              <a:sym typeface="Arial"/>
            </a:endParaRPr>
          </a:p>
        </p:txBody>
      </p:sp>
      <p:grpSp>
        <p:nvGrpSpPr>
          <p:cNvPr id="972" name="Google Shape;972;gebcc1785b2_0_3233"/>
          <p:cNvGrpSpPr/>
          <p:nvPr/>
        </p:nvGrpSpPr>
        <p:grpSpPr>
          <a:xfrm>
            <a:off x="767961" y="5107761"/>
            <a:ext cx="626707" cy="693406"/>
            <a:chOff x="1120349" y="5157679"/>
            <a:chExt cx="626707" cy="693406"/>
          </a:xfrm>
        </p:grpSpPr>
        <p:sp>
          <p:nvSpPr>
            <p:cNvPr id="973" name="Google Shape;973;gebcc1785b2_0_3233"/>
            <p:cNvSpPr/>
            <p:nvPr/>
          </p:nvSpPr>
          <p:spPr>
            <a:xfrm>
              <a:off x="1120349" y="5502485"/>
              <a:ext cx="84300" cy="348600"/>
            </a:xfrm>
            <a:prstGeom prst="rect">
              <a:avLst/>
            </a:prstGeom>
            <a:solidFill>
              <a:srgbClr val="B6B8B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974" name="Google Shape;974;gebcc1785b2_0_3233"/>
            <p:cNvSpPr/>
            <p:nvPr/>
          </p:nvSpPr>
          <p:spPr>
            <a:xfrm>
              <a:off x="1659156" y="5502485"/>
              <a:ext cx="87900" cy="348600"/>
            </a:xfrm>
            <a:prstGeom prst="rect">
              <a:avLst/>
            </a:prstGeom>
            <a:solidFill>
              <a:srgbClr val="B6B8B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975" name="Google Shape;975;gebcc1785b2_0_3233"/>
            <p:cNvSpPr/>
            <p:nvPr/>
          </p:nvSpPr>
          <p:spPr>
            <a:xfrm>
              <a:off x="1197135" y="5157679"/>
              <a:ext cx="464100" cy="693300"/>
            </a:xfrm>
            <a:prstGeom prst="rect">
              <a:avLst/>
            </a:prstGeom>
            <a:solidFill>
              <a:srgbClr val="B6B8B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976" name="Google Shape;976;gebcc1785b2_0_3233"/>
            <p:cNvSpPr/>
            <p:nvPr/>
          </p:nvSpPr>
          <p:spPr>
            <a:xfrm>
              <a:off x="1352697" y="5712397"/>
              <a:ext cx="77252" cy="91069"/>
            </a:xfrm>
            <a:custGeom>
              <a:avLst/>
              <a:gdLst/>
              <a:ahLst/>
              <a:cxnLst/>
              <a:rect l="l" t="t" r="r" b="b"/>
              <a:pathLst>
                <a:path w="22" h="26" extrusionOk="0">
                  <a:moveTo>
                    <a:pt x="0" y="0"/>
                  </a:moveTo>
                  <a:cubicBezTo>
                    <a:pt x="10" y="0"/>
                    <a:pt x="10" y="0"/>
                    <a:pt x="10" y="0"/>
                  </a:cubicBezTo>
                  <a:cubicBezTo>
                    <a:pt x="12" y="0"/>
                    <a:pt x="13" y="1"/>
                    <a:pt x="15" y="1"/>
                  </a:cubicBezTo>
                  <a:cubicBezTo>
                    <a:pt x="16" y="1"/>
                    <a:pt x="17" y="2"/>
                    <a:pt x="18" y="3"/>
                  </a:cubicBezTo>
                  <a:cubicBezTo>
                    <a:pt x="19" y="4"/>
                    <a:pt x="20" y="6"/>
                    <a:pt x="21" y="7"/>
                  </a:cubicBezTo>
                  <a:cubicBezTo>
                    <a:pt x="21" y="9"/>
                    <a:pt x="22" y="11"/>
                    <a:pt x="22" y="13"/>
                  </a:cubicBezTo>
                  <a:cubicBezTo>
                    <a:pt x="22" y="15"/>
                    <a:pt x="21" y="17"/>
                    <a:pt x="21" y="19"/>
                  </a:cubicBezTo>
                  <a:cubicBezTo>
                    <a:pt x="20" y="20"/>
                    <a:pt x="19" y="22"/>
                    <a:pt x="18" y="23"/>
                  </a:cubicBezTo>
                  <a:cubicBezTo>
                    <a:pt x="17" y="24"/>
                    <a:pt x="16" y="25"/>
                    <a:pt x="15" y="25"/>
                  </a:cubicBezTo>
                  <a:cubicBezTo>
                    <a:pt x="13" y="25"/>
                    <a:pt x="12" y="26"/>
                    <a:pt x="10" y="26"/>
                  </a:cubicBezTo>
                  <a:cubicBezTo>
                    <a:pt x="0" y="26"/>
                    <a:pt x="0" y="26"/>
                    <a:pt x="0" y="26"/>
                  </a:cubicBezTo>
                  <a:lnTo>
                    <a:pt x="0" y="0"/>
                  </a:lnTo>
                  <a:close/>
                  <a:moveTo>
                    <a:pt x="6" y="5"/>
                  </a:moveTo>
                  <a:cubicBezTo>
                    <a:pt x="6" y="21"/>
                    <a:pt x="6" y="21"/>
                    <a:pt x="6" y="21"/>
                  </a:cubicBezTo>
                  <a:cubicBezTo>
                    <a:pt x="9" y="21"/>
                    <a:pt x="9" y="21"/>
                    <a:pt x="9" y="21"/>
                  </a:cubicBezTo>
                  <a:cubicBezTo>
                    <a:pt x="11" y="21"/>
                    <a:pt x="12" y="21"/>
                    <a:pt x="12" y="21"/>
                  </a:cubicBezTo>
                  <a:cubicBezTo>
                    <a:pt x="13" y="21"/>
                    <a:pt x="14" y="21"/>
                    <a:pt x="15" y="20"/>
                  </a:cubicBezTo>
                  <a:cubicBezTo>
                    <a:pt x="15" y="20"/>
                    <a:pt x="16" y="19"/>
                    <a:pt x="16" y="18"/>
                  </a:cubicBezTo>
                  <a:cubicBezTo>
                    <a:pt x="16" y="16"/>
                    <a:pt x="16" y="15"/>
                    <a:pt x="16" y="13"/>
                  </a:cubicBezTo>
                  <a:cubicBezTo>
                    <a:pt x="16" y="11"/>
                    <a:pt x="16" y="10"/>
                    <a:pt x="16" y="8"/>
                  </a:cubicBezTo>
                  <a:cubicBezTo>
                    <a:pt x="16" y="7"/>
                    <a:pt x="15" y="7"/>
                    <a:pt x="14" y="6"/>
                  </a:cubicBezTo>
                  <a:cubicBezTo>
                    <a:pt x="14" y="5"/>
                    <a:pt x="13" y="5"/>
                    <a:pt x="12" y="5"/>
                  </a:cubicBezTo>
                  <a:cubicBezTo>
                    <a:pt x="11" y="5"/>
                    <a:pt x="10" y="5"/>
                    <a:pt x="8" y="5"/>
                  </a:cubicBezTo>
                  <a:lnTo>
                    <a:pt x="6" y="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977" name="Google Shape;977;gebcc1785b2_0_3233"/>
            <p:cNvSpPr/>
            <p:nvPr/>
          </p:nvSpPr>
          <p:spPr>
            <a:xfrm>
              <a:off x="1437020" y="5712397"/>
              <a:ext cx="77252" cy="91069"/>
            </a:xfrm>
            <a:custGeom>
              <a:avLst/>
              <a:gdLst/>
              <a:ahLst/>
              <a:cxnLst/>
              <a:rect l="l" t="t" r="r" b="b"/>
              <a:pathLst>
                <a:path w="22" h="26" extrusionOk="0">
                  <a:moveTo>
                    <a:pt x="17" y="16"/>
                  </a:moveTo>
                  <a:cubicBezTo>
                    <a:pt x="22" y="18"/>
                    <a:pt x="22" y="18"/>
                    <a:pt x="22" y="18"/>
                  </a:cubicBezTo>
                  <a:cubicBezTo>
                    <a:pt x="21" y="21"/>
                    <a:pt x="20" y="23"/>
                    <a:pt x="18" y="24"/>
                  </a:cubicBezTo>
                  <a:cubicBezTo>
                    <a:pt x="16" y="25"/>
                    <a:pt x="14" y="26"/>
                    <a:pt x="11" y="26"/>
                  </a:cubicBezTo>
                  <a:cubicBezTo>
                    <a:pt x="8" y="26"/>
                    <a:pt x="5" y="25"/>
                    <a:pt x="3" y="23"/>
                  </a:cubicBezTo>
                  <a:cubicBezTo>
                    <a:pt x="1" y="20"/>
                    <a:pt x="0" y="17"/>
                    <a:pt x="0" y="13"/>
                  </a:cubicBezTo>
                  <a:cubicBezTo>
                    <a:pt x="0" y="9"/>
                    <a:pt x="1" y="6"/>
                    <a:pt x="3" y="3"/>
                  </a:cubicBezTo>
                  <a:cubicBezTo>
                    <a:pt x="5" y="1"/>
                    <a:pt x="8" y="0"/>
                    <a:pt x="12" y="0"/>
                  </a:cubicBezTo>
                  <a:cubicBezTo>
                    <a:pt x="15" y="0"/>
                    <a:pt x="17" y="1"/>
                    <a:pt x="19" y="3"/>
                  </a:cubicBezTo>
                  <a:cubicBezTo>
                    <a:pt x="20" y="4"/>
                    <a:pt x="21" y="5"/>
                    <a:pt x="22" y="7"/>
                  </a:cubicBezTo>
                  <a:cubicBezTo>
                    <a:pt x="17" y="8"/>
                    <a:pt x="17" y="8"/>
                    <a:pt x="17" y="8"/>
                  </a:cubicBezTo>
                  <a:cubicBezTo>
                    <a:pt x="16" y="7"/>
                    <a:pt x="16" y="6"/>
                    <a:pt x="15" y="5"/>
                  </a:cubicBezTo>
                  <a:cubicBezTo>
                    <a:pt x="14" y="5"/>
                    <a:pt x="13" y="4"/>
                    <a:pt x="11" y="4"/>
                  </a:cubicBezTo>
                  <a:cubicBezTo>
                    <a:pt x="9" y="4"/>
                    <a:pt x="8" y="5"/>
                    <a:pt x="7" y="6"/>
                  </a:cubicBezTo>
                  <a:cubicBezTo>
                    <a:pt x="6" y="8"/>
                    <a:pt x="5" y="10"/>
                    <a:pt x="5" y="13"/>
                  </a:cubicBezTo>
                  <a:cubicBezTo>
                    <a:pt x="5" y="16"/>
                    <a:pt x="6" y="18"/>
                    <a:pt x="7" y="20"/>
                  </a:cubicBezTo>
                  <a:cubicBezTo>
                    <a:pt x="8" y="21"/>
                    <a:pt x="9" y="22"/>
                    <a:pt x="11" y="22"/>
                  </a:cubicBezTo>
                  <a:cubicBezTo>
                    <a:pt x="13" y="22"/>
                    <a:pt x="14" y="21"/>
                    <a:pt x="15" y="20"/>
                  </a:cubicBezTo>
                  <a:cubicBezTo>
                    <a:pt x="16" y="19"/>
                    <a:pt x="16" y="18"/>
                    <a:pt x="17" y="1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978" name="Google Shape;978;gebcc1785b2_0_3233"/>
            <p:cNvGrpSpPr/>
            <p:nvPr/>
          </p:nvGrpSpPr>
          <p:grpSpPr>
            <a:xfrm>
              <a:off x="1239715" y="5220918"/>
              <a:ext cx="84300" cy="524807"/>
              <a:chOff x="1236540" y="5233618"/>
              <a:chExt cx="84300" cy="524807"/>
            </a:xfrm>
          </p:grpSpPr>
          <p:sp>
            <p:nvSpPr>
              <p:cNvPr id="979" name="Google Shape;979;gebcc1785b2_0_3233"/>
              <p:cNvSpPr/>
              <p:nvPr/>
            </p:nvSpPr>
            <p:spPr>
              <a:xfrm>
                <a:off x="1236540" y="5708925"/>
                <a:ext cx="84300" cy="495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980" name="Google Shape;980;gebcc1785b2_0_3233"/>
              <p:cNvSpPr/>
              <p:nvPr/>
            </p:nvSpPr>
            <p:spPr>
              <a:xfrm>
                <a:off x="1236540" y="5629354"/>
                <a:ext cx="84300" cy="489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981" name="Google Shape;981;gebcc1785b2_0_3233"/>
              <p:cNvSpPr/>
              <p:nvPr/>
            </p:nvSpPr>
            <p:spPr>
              <a:xfrm rot="10800000" flipH="1">
                <a:off x="1236540" y="5551108"/>
                <a:ext cx="84300" cy="456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982" name="Google Shape;982;gebcc1785b2_0_3233"/>
              <p:cNvSpPr/>
              <p:nvPr/>
            </p:nvSpPr>
            <p:spPr>
              <a:xfrm>
                <a:off x="1236540" y="5470481"/>
                <a:ext cx="84300" cy="495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983" name="Google Shape;983;gebcc1785b2_0_3233"/>
              <p:cNvSpPr/>
              <p:nvPr/>
            </p:nvSpPr>
            <p:spPr>
              <a:xfrm>
                <a:off x="1236540" y="5390910"/>
                <a:ext cx="84300" cy="489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984" name="Google Shape;984;gebcc1785b2_0_3233"/>
              <p:cNvSpPr/>
              <p:nvPr/>
            </p:nvSpPr>
            <p:spPr>
              <a:xfrm rot="10800000" flipH="1">
                <a:off x="1236540" y="5312664"/>
                <a:ext cx="84300" cy="456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985" name="Google Shape;985;gebcc1785b2_0_3233"/>
              <p:cNvSpPr/>
              <p:nvPr/>
            </p:nvSpPr>
            <p:spPr>
              <a:xfrm rot="10800000" flipH="1">
                <a:off x="1236540" y="5233618"/>
                <a:ext cx="84300" cy="456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986" name="Google Shape;986;gebcc1785b2_0_3233"/>
            <p:cNvGrpSpPr/>
            <p:nvPr/>
          </p:nvGrpSpPr>
          <p:grpSpPr>
            <a:xfrm>
              <a:off x="1392915" y="5220918"/>
              <a:ext cx="84300" cy="444636"/>
              <a:chOff x="1236540" y="5233618"/>
              <a:chExt cx="84300" cy="444636"/>
            </a:xfrm>
          </p:grpSpPr>
          <p:sp>
            <p:nvSpPr>
              <p:cNvPr id="987" name="Google Shape;987;gebcc1785b2_0_3233"/>
              <p:cNvSpPr/>
              <p:nvPr/>
            </p:nvSpPr>
            <p:spPr>
              <a:xfrm>
                <a:off x="1236540" y="5629354"/>
                <a:ext cx="84300" cy="489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988" name="Google Shape;988;gebcc1785b2_0_3233"/>
              <p:cNvSpPr/>
              <p:nvPr/>
            </p:nvSpPr>
            <p:spPr>
              <a:xfrm rot="10800000" flipH="1">
                <a:off x="1236540" y="5551108"/>
                <a:ext cx="84300" cy="456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989" name="Google Shape;989;gebcc1785b2_0_3233"/>
              <p:cNvSpPr/>
              <p:nvPr/>
            </p:nvSpPr>
            <p:spPr>
              <a:xfrm>
                <a:off x="1236540" y="5470481"/>
                <a:ext cx="84300" cy="495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990" name="Google Shape;990;gebcc1785b2_0_3233"/>
              <p:cNvSpPr/>
              <p:nvPr/>
            </p:nvSpPr>
            <p:spPr>
              <a:xfrm>
                <a:off x="1236540" y="5390910"/>
                <a:ext cx="84300" cy="489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991" name="Google Shape;991;gebcc1785b2_0_3233"/>
              <p:cNvSpPr/>
              <p:nvPr/>
            </p:nvSpPr>
            <p:spPr>
              <a:xfrm rot="10800000" flipH="1">
                <a:off x="1236540" y="5312664"/>
                <a:ext cx="84300" cy="456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992" name="Google Shape;992;gebcc1785b2_0_3233"/>
              <p:cNvSpPr/>
              <p:nvPr/>
            </p:nvSpPr>
            <p:spPr>
              <a:xfrm rot="10800000" flipH="1">
                <a:off x="1236540" y="5233618"/>
                <a:ext cx="84300" cy="456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993" name="Google Shape;993;gebcc1785b2_0_3233"/>
            <p:cNvGrpSpPr/>
            <p:nvPr/>
          </p:nvGrpSpPr>
          <p:grpSpPr>
            <a:xfrm>
              <a:off x="1546880" y="5220918"/>
              <a:ext cx="84300" cy="524807"/>
              <a:chOff x="1236540" y="5233618"/>
              <a:chExt cx="84300" cy="524807"/>
            </a:xfrm>
          </p:grpSpPr>
          <p:sp>
            <p:nvSpPr>
              <p:cNvPr id="994" name="Google Shape;994;gebcc1785b2_0_3233"/>
              <p:cNvSpPr/>
              <p:nvPr/>
            </p:nvSpPr>
            <p:spPr>
              <a:xfrm>
                <a:off x="1236540" y="5708925"/>
                <a:ext cx="84300" cy="495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995" name="Google Shape;995;gebcc1785b2_0_3233"/>
              <p:cNvSpPr/>
              <p:nvPr/>
            </p:nvSpPr>
            <p:spPr>
              <a:xfrm>
                <a:off x="1236540" y="5629354"/>
                <a:ext cx="84300" cy="489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996" name="Google Shape;996;gebcc1785b2_0_3233"/>
              <p:cNvSpPr/>
              <p:nvPr/>
            </p:nvSpPr>
            <p:spPr>
              <a:xfrm rot="10800000" flipH="1">
                <a:off x="1236540" y="5551108"/>
                <a:ext cx="84300" cy="456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997" name="Google Shape;997;gebcc1785b2_0_3233"/>
              <p:cNvSpPr/>
              <p:nvPr/>
            </p:nvSpPr>
            <p:spPr>
              <a:xfrm>
                <a:off x="1236540" y="5470481"/>
                <a:ext cx="84300" cy="495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998" name="Google Shape;998;gebcc1785b2_0_3233"/>
              <p:cNvSpPr/>
              <p:nvPr/>
            </p:nvSpPr>
            <p:spPr>
              <a:xfrm>
                <a:off x="1236540" y="5390910"/>
                <a:ext cx="84300" cy="489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999" name="Google Shape;999;gebcc1785b2_0_3233"/>
              <p:cNvSpPr/>
              <p:nvPr/>
            </p:nvSpPr>
            <p:spPr>
              <a:xfrm rot="10800000" flipH="1">
                <a:off x="1236540" y="5312664"/>
                <a:ext cx="84300" cy="456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00" name="Google Shape;1000;gebcc1785b2_0_3233"/>
              <p:cNvSpPr/>
              <p:nvPr/>
            </p:nvSpPr>
            <p:spPr>
              <a:xfrm rot="10800000" flipH="1">
                <a:off x="1236540" y="5233618"/>
                <a:ext cx="84300" cy="456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pSp>
      </p:grpSp>
      <p:sp>
        <p:nvSpPr>
          <p:cNvPr id="1001" name="Google Shape;1001;gebcc1785b2_0_3233"/>
          <p:cNvSpPr/>
          <p:nvPr/>
        </p:nvSpPr>
        <p:spPr>
          <a:xfrm>
            <a:off x="6994385" y="5397743"/>
            <a:ext cx="656496" cy="386282"/>
          </a:xfrm>
          <a:custGeom>
            <a:avLst/>
            <a:gdLst/>
            <a:ahLst/>
            <a:cxnLst/>
            <a:rect l="l" t="t" r="r" b="b"/>
            <a:pathLst>
              <a:path w="682074" h="401332" extrusionOk="0">
                <a:moveTo>
                  <a:pt x="274149" y="0"/>
                </a:moveTo>
                <a:cubicBezTo>
                  <a:pt x="354988" y="0"/>
                  <a:pt x="418253" y="63368"/>
                  <a:pt x="418253" y="144339"/>
                </a:cubicBezTo>
                <a:lnTo>
                  <a:pt x="429391" y="146668"/>
                </a:lnTo>
                <a:lnTo>
                  <a:pt x="452395" y="131135"/>
                </a:lnTo>
                <a:cubicBezTo>
                  <a:pt x="464599" y="125962"/>
                  <a:pt x="478012" y="123100"/>
                  <a:pt x="492086" y="123100"/>
                </a:cubicBezTo>
                <a:cubicBezTo>
                  <a:pt x="548379" y="123100"/>
                  <a:pt x="594117" y="168885"/>
                  <a:pt x="594117" y="225236"/>
                </a:cubicBezTo>
                <a:cubicBezTo>
                  <a:pt x="643373" y="225236"/>
                  <a:pt x="682074" y="263977"/>
                  <a:pt x="682074" y="313283"/>
                </a:cubicBezTo>
                <a:cubicBezTo>
                  <a:pt x="682074" y="362590"/>
                  <a:pt x="643373" y="401331"/>
                  <a:pt x="594117" y="401331"/>
                </a:cubicBezTo>
                <a:cubicBezTo>
                  <a:pt x="559813" y="401331"/>
                  <a:pt x="487908" y="401331"/>
                  <a:pt x="434803" y="401331"/>
                </a:cubicBezTo>
                <a:lnTo>
                  <a:pt x="418258" y="401331"/>
                </a:lnTo>
                <a:lnTo>
                  <a:pt x="418253" y="401332"/>
                </a:lnTo>
                <a:cubicBezTo>
                  <a:pt x="354988" y="401332"/>
                  <a:pt x="193310" y="401332"/>
                  <a:pt x="126530" y="401332"/>
                </a:cubicBezTo>
                <a:cubicBezTo>
                  <a:pt x="56236" y="401332"/>
                  <a:pt x="0" y="345005"/>
                  <a:pt x="0" y="274596"/>
                </a:cubicBezTo>
                <a:cubicBezTo>
                  <a:pt x="0" y="204187"/>
                  <a:pt x="56236" y="144339"/>
                  <a:pt x="126530" y="144339"/>
                </a:cubicBezTo>
                <a:cubicBezTo>
                  <a:pt x="126530" y="63368"/>
                  <a:pt x="193310" y="0"/>
                  <a:pt x="274149" y="0"/>
                </a:cubicBezTo>
                <a:close/>
              </a:path>
            </a:pathLst>
          </a:cu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02" name="Google Shape;1002;gebcc1785b2_0_3233"/>
          <p:cNvSpPr txBox="1"/>
          <p:nvPr/>
        </p:nvSpPr>
        <p:spPr>
          <a:xfrm>
            <a:off x="7097001" y="5556608"/>
            <a:ext cx="439200" cy="199800"/>
          </a:xfrm>
          <a:prstGeom prst="rect">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7F7F7F"/>
              </a:buClr>
              <a:buSzPts val="750"/>
              <a:buFont typeface="Arial"/>
              <a:buNone/>
            </a:pPr>
            <a:r>
              <a:rPr lang="en" sz="750" b="1" i="0" u="none" strike="noStrike" cap="none">
                <a:solidFill>
                  <a:srgbClr val="7F7F7F"/>
                </a:solidFill>
                <a:latin typeface="Arial"/>
                <a:ea typeface="Arial"/>
                <a:cs typeface="Arial"/>
                <a:sym typeface="Arial"/>
              </a:rPr>
              <a:t>Private</a:t>
            </a:r>
            <a:endParaRPr sz="750" b="1" i="0" u="none" strike="noStrike" cap="none">
              <a:solidFill>
                <a:srgbClr val="7F7F7F"/>
              </a:solidFill>
              <a:latin typeface="Arial"/>
              <a:ea typeface="Arial"/>
              <a:cs typeface="Arial"/>
              <a:sym typeface="Arial"/>
            </a:endParaRPr>
          </a:p>
        </p:txBody>
      </p:sp>
      <p:grpSp>
        <p:nvGrpSpPr>
          <p:cNvPr id="1003" name="Google Shape;1003;gebcc1785b2_0_3233"/>
          <p:cNvGrpSpPr/>
          <p:nvPr/>
        </p:nvGrpSpPr>
        <p:grpSpPr>
          <a:xfrm>
            <a:off x="7748760" y="5397755"/>
            <a:ext cx="656701" cy="386402"/>
            <a:chOff x="2326523" y="5449727"/>
            <a:chExt cx="682074" cy="401332"/>
          </a:xfrm>
        </p:grpSpPr>
        <p:sp>
          <p:nvSpPr>
            <p:cNvPr id="1004" name="Google Shape;1004;gebcc1785b2_0_3233"/>
            <p:cNvSpPr/>
            <p:nvPr/>
          </p:nvSpPr>
          <p:spPr>
            <a:xfrm>
              <a:off x="2326523" y="5449727"/>
              <a:ext cx="682074" cy="401332"/>
            </a:xfrm>
            <a:custGeom>
              <a:avLst/>
              <a:gdLst/>
              <a:ahLst/>
              <a:cxnLst/>
              <a:rect l="l" t="t" r="r" b="b"/>
              <a:pathLst>
                <a:path w="682074" h="401332" extrusionOk="0">
                  <a:moveTo>
                    <a:pt x="274149" y="0"/>
                  </a:moveTo>
                  <a:cubicBezTo>
                    <a:pt x="354988" y="0"/>
                    <a:pt x="418253" y="63368"/>
                    <a:pt x="418253" y="144339"/>
                  </a:cubicBezTo>
                  <a:lnTo>
                    <a:pt x="429391" y="146668"/>
                  </a:lnTo>
                  <a:lnTo>
                    <a:pt x="452395" y="131135"/>
                  </a:lnTo>
                  <a:cubicBezTo>
                    <a:pt x="464599" y="125962"/>
                    <a:pt x="478012" y="123100"/>
                    <a:pt x="492086" y="123100"/>
                  </a:cubicBezTo>
                  <a:cubicBezTo>
                    <a:pt x="548379" y="123100"/>
                    <a:pt x="594117" y="168885"/>
                    <a:pt x="594117" y="225236"/>
                  </a:cubicBezTo>
                  <a:cubicBezTo>
                    <a:pt x="643373" y="225236"/>
                    <a:pt x="682074" y="263977"/>
                    <a:pt x="682074" y="313283"/>
                  </a:cubicBezTo>
                  <a:cubicBezTo>
                    <a:pt x="682074" y="362590"/>
                    <a:pt x="643373" y="401331"/>
                    <a:pt x="594117" y="401331"/>
                  </a:cubicBezTo>
                  <a:cubicBezTo>
                    <a:pt x="559813" y="401331"/>
                    <a:pt x="487908" y="401331"/>
                    <a:pt x="434803" y="401331"/>
                  </a:cubicBezTo>
                  <a:lnTo>
                    <a:pt x="418258" y="401331"/>
                  </a:lnTo>
                  <a:lnTo>
                    <a:pt x="418253" y="401332"/>
                  </a:lnTo>
                  <a:cubicBezTo>
                    <a:pt x="354988" y="401332"/>
                    <a:pt x="193310" y="401332"/>
                    <a:pt x="126530" y="401332"/>
                  </a:cubicBezTo>
                  <a:cubicBezTo>
                    <a:pt x="56236" y="401332"/>
                    <a:pt x="0" y="345005"/>
                    <a:pt x="0" y="274596"/>
                  </a:cubicBezTo>
                  <a:cubicBezTo>
                    <a:pt x="0" y="204187"/>
                    <a:pt x="56236" y="144339"/>
                    <a:pt x="126530" y="144339"/>
                  </a:cubicBezTo>
                  <a:cubicBezTo>
                    <a:pt x="126530" y="63368"/>
                    <a:pt x="193310" y="0"/>
                    <a:pt x="27414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05" name="Google Shape;1005;gebcc1785b2_0_3233"/>
            <p:cNvSpPr txBox="1"/>
            <p:nvPr/>
          </p:nvSpPr>
          <p:spPr>
            <a:xfrm>
              <a:off x="2445738" y="5614730"/>
              <a:ext cx="420900" cy="207600"/>
            </a:xfrm>
            <a:prstGeom prst="rect">
              <a:avLst/>
            </a:prstGeom>
            <a:solidFill>
              <a:schemeClr val="dk2"/>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lt1"/>
                </a:buClr>
                <a:buSzPts val="750"/>
                <a:buFont typeface="Arial"/>
                <a:buNone/>
              </a:pPr>
              <a:r>
                <a:rPr lang="en" sz="750" b="1" i="0" u="none" strike="noStrike" cap="none">
                  <a:solidFill>
                    <a:schemeClr val="lt1"/>
                  </a:solidFill>
                  <a:latin typeface="Arial"/>
                  <a:ea typeface="Arial"/>
                  <a:cs typeface="Arial"/>
                  <a:sym typeface="Arial"/>
                </a:rPr>
                <a:t>Public</a:t>
              </a:r>
              <a:endParaRPr sz="750" b="1" i="0" u="none" strike="noStrike" cap="none">
                <a:solidFill>
                  <a:schemeClr val="lt1"/>
                </a:solidFill>
                <a:latin typeface="Arial"/>
                <a:ea typeface="Arial"/>
                <a:cs typeface="Arial"/>
                <a:sym typeface="Arial"/>
              </a:endParaRPr>
            </a:p>
          </p:txBody>
        </p:sp>
      </p:grpSp>
      <p:sp>
        <p:nvSpPr>
          <p:cNvPr id="1006" name="Google Shape;1006;gebcc1785b2_0_3233"/>
          <p:cNvSpPr/>
          <p:nvPr/>
        </p:nvSpPr>
        <p:spPr>
          <a:xfrm>
            <a:off x="9666465" y="5397743"/>
            <a:ext cx="656496" cy="386282"/>
          </a:xfrm>
          <a:custGeom>
            <a:avLst/>
            <a:gdLst/>
            <a:ahLst/>
            <a:cxnLst/>
            <a:rect l="l" t="t" r="r" b="b"/>
            <a:pathLst>
              <a:path w="682074" h="401332" extrusionOk="0">
                <a:moveTo>
                  <a:pt x="274149" y="0"/>
                </a:moveTo>
                <a:cubicBezTo>
                  <a:pt x="354988" y="0"/>
                  <a:pt x="418253" y="63368"/>
                  <a:pt x="418253" y="144339"/>
                </a:cubicBezTo>
                <a:lnTo>
                  <a:pt x="429391" y="146668"/>
                </a:lnTo>
                <a:lnTo>
                  <a:pt x="452395" y="131135"/>
                </a:lnTo>
                <a:cubicBezTo>
                  <a:pt x="464599" y="125962"/>
                  <a:pt x="478012" y="123100"/>
                  <a:pt x="492086" y="123100"/>
                </a:cubicBezTo>
                <a:cubicBezTo>
                  <a:pt x="548379" y="123100"/>
                  <a:pt x="594117" y="168885"/>
                  <a:pt x="594117" y="225236"/>
                </a:cubicBezTo>
                <a:cubicBezTo>
                  <a:pt x="643373" y="225236"/>
                  <a:pt x="682074" y="263977"/>
                  <a:pt x="682074" y="313283"/>
                </a:cubicBezTo>
                <a:cubicBezTo>
                  <a:pt x="682074" y="362590"/>
                  <a:pt x="643373" y="401331"/>
                  <a:pt x="594117" y="401331"/>
                </a:cubicBezTo>
                <a:cubicBezTo>
                  <a:pt x="559813" y="401331"/>
                  <a:pt x="487908" y="401331"/>
                  <a:pt x="434803" y="401331"/>
                </a:cubicBezTo>
                <a:lnTo>
                  <a:pt x="418258" y="401331"/>
                </a:lnTo>
                <a:lnTo>
                  <a:pt x="418253" y="401332"/>
                </a:lnTo>
                <a:cubicBezTo>
                  <a:pt x="354988" y="401332"/>
                  <a:pt x="193310" y="401332"/>
                  <a:pt x="126530" y="401332"/>
                </a:cubicBezTo>
                <a:cubicBezTo>
                  <a:pt x="56236" y="401332"/>
                  <a:pt x="0" y="345005"/>
                  <a:pt x="0" y="274596"/>
                </a:cubicBezTo>
                <a:cubicBezTo>
                  <a:pt x="0" y="204187"/>
                  <a:pt x="56236" y="144339"/>
                  <a:pt x="126530" y="144339"/>
                </a:cubicBezTo>
                <a:cubicBezTo>
                  <a:pt x="126530" y="63368"/>
                  <a:pt x="193310" y="0"/>
                  <a:pt x="274149" y="0"/>
                </a:cubicBezTo>
                <a:close/>
              </a:path>
            </a:pathLst>
          </a:cu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07" name="Google Shape;1007;gebcc1785b2_0_3233"/>
          <p:cNvSpPr txBox="1"/>
          <p:nvPr/>
        </p:nvSpPr>
        <p:spPr>
          <a:xfrm>
            <a:off x="9769081" y="5556608"/>
            <a:ext cx="439200" cy="199800"/>
          </a:xfrm>
          <a:prstGeom prst="rect">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7F7F7F"/>
              </a:buClr>
              <a:buSzPts val="750"/>
              <a:buFont typeface="Arial"/>
              <a:buNone/>
            </a:pPr>
            <a:r>
              <a:rPr lang="en" sz="750" b="1" i="0" u="none" strike="noStrike" cap="none">
                <a:solidFill>
                  <a:srgbClr val="7F7F7F"/>
                </a:solidFill>
                <a:latin typeface="Arial"/>
                <a:ea typeface="Arial"/>
                <a:cs typeface="Arial"/>
                <a:sym typeface="Arial"/>
              </a:rPr>
              <a:t>Private</a:t>
            </a:r>
            <a:endParaRPr sz="750" b="1" i="0" u="none" strike="noStrike" cap="none">
              <a:solidFill>
                <a:srgbClr val="7F7F7F"/>
              </a:solidFill>
              <a:latin typeface="Arial"/>
              <a:ea typeface="Arial"/>
              <a:cs typeface="Arial"/>
              <a:sym typeface="Arial"/>
            </a:endParaRPr>
          </a:p>
        </p:txBody>
      </p:sp>
      <p:grpSp>
        <p:nvGrpSpPr>
          <p:cNvPr id="1008" name="Google Shape;1008;gebcc1785b2_0_3233"/>
          <p:cNvGrpSpPr/>
          <p:nvPr/>
        </p:nvGrpSpPr>
        <p:grpSpPr>
          <a:xfrm>
            <a:off x="10420840" y="5397755"/>
            <a:ext cx="656701" cy="386402"/>
            <a:chOff x="2326523" y="5449727"/>
            <a:chExt cx="682074" cy="401332"/>
          </a:xfrm>
        </p:grpSpPr>
        <p:sp>
          <p:nvSpPr>
            <p:cNvPr id="1009" name="Google Shape;1009;gebcc1785b2_0_3233"/>
            <p:cNvSpPr/>
            <p:nvPr/>
          </p:nvSpPr>
          <p:spPr>
            <a:xfrm>
              <a:off x="2326523" y="5449727"/>
              <a:ext cx="682074" cy="401332"/>
            </a:xfrm>
            <a:custGeom>
              <a:avLst/>
              <a:gdLst/>
              <a:ahLst/>
              <a:cxnLst/>
              <a:rect l="l" t="t" r="r" b="b"/>
              <a:pathLst>
                <a:path w="682074" h="401332" extrusionOk="0">
                  <a:moveTo>
                    <a:pt x="274149" y="0"/>
                  </a:moveTo>
                  <a:cubicBezTo>
                    <a:pt x="354988" y="0"/>
                    <a:pt x="418253" y="63368"/>
                    <a:pt x="418253" y="144339"/>
                  </a:cubicBezTo>
                  <a:lnTo>
                    <a:pt x="429391" y="146668"/>
                  </a:lnTo>
                  <a:lnTo>
                    <a:pt x="452395" y="131135"/>
                  </a:lnTo>
                  <a:cubicBezTo>
                    <a:pt x="464599" y="125962"/>
                    <a:pt x="478012" y="123100"/>
                    <a:pt x="492086" y="123100"/>
                  </a:cubicBezTo>
                  <a:cubicBezTo>
                    <a:pt x="548379" y="123100"/>
                    <a:pt x="594117" y="168885"/>
                    <a:pt x="594117" y="225236"/>
                  </a:cubicBezTo>
                  <a:cubicBezTo>
                    <a:pt x="643373" y="225236"/>
                    <a:pt x="682074" y="263977"/>
                    <a:pt x="682074" y="313283"/>
                  </a:cubicBezTo>
                  <a:cubicBezTo>
                    <a:pt x="682074" y="362590"/>
                    <a:pt x="643373" y="401331"/>
                    <a:pt x="594117" y="401331"/>
                  </a:cubicBezTo>
                  <a:cubicBezTo>
                    <a:pt x="559813" y="401331"/>
                    <a:pt x="487908" y="401331"/>
                    <a:pt x="434803" y="401331"/>
                  </a:cubicBezTo>
                  <a:lnTo>
                    <a:pt x="418258" y="401331"/>
                  </a:lnTo>
                  <a:lnTo>
                    <a:pt x="418253" y="401332"/>
                  </a:lnTo>
                  <a:cubicBezTo>
                    <a:pt x="354988" y="401332"/>
                    <a:pt x="193310" y="401332"/>
                    <a:pt x="126530" y="401332"/>
                  </a:cubicBezTo>
                  <a:cubicBezTo>
                    <a:pt x="56236" y="401332"/>
                    <a:pt x="0" y="345005"/>
                    <a:pt x="0" y="274596"/>
                  </a:cubicBezTo>
                  <a:cubicBezTo>
                    <a:pt x="0" y="204187"/>
                    <a:pt x="56236" y="144339"/>
                    <a:pt x="126530" y="144339"/>
                  </a:cubicBezTo>
                  <a:cubicBezTo>
                    <a:pt x="126530" y="63368"/>
                    <a:pt x="193310" y="0"/>
                    <a:pt x="27414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10" name="Google Shape;1010;gebcc1785b2_0_3233"/>
            <p:cNvSpPr txBox="1"/>
            <p:nvPr/>
          </p:nvSpPr>
          <p:spPr>
            <a:xfrm>
              <a:off x="2445738" y="5614730"/>
              <a:ext cx="420900" cy="207600"/>
            </a:xfrm>
            <a:prstGeom prst="rect">
              <a:avLst/>
            </a:prstGeom>
            <a:solidFill>
              <a:schemeClr val="dk2"/>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lt1"/>
                </a:buClr>
                <a:buSzPts val="750"/>
                <a:buFont typeface="Arial"/>
                <a:buNone/>
              </a:pPr>
              <a:r>
                <a:rPr lang="en" sz="750" b="1" i="0" u="none" strike="noStrike" cap="none">
                  <a:solidFill>
                    <a:schemeClr val="lt1"/>
                  </a:solidFill>
                  <a:latin typeface="Arial"/>
                  <a:ea typeface="Arial"/>
                  <a:cs typeface="Arial"/>
                  <a:sym typeface="Arial"/>
                </a:rPr>
                <a:t>Public</a:t>
              </a:r>
              <a:endParaRPr sz="750" b="1" i="0" u="none" strike="noStrike" cap="none">
                <a:solidFill>
                  <a:schemeClr val="lt1"/>
                </a:solidFill>
                <a:latin typeface="Arial"/>
                <a:ea typeface="Arial"/>
                <a:cs typeface="Arial"/>
                <a:sym typeface="Arial"/>
              </a:endParaRPr>
            </a:p>
          </p:txBody>
        </p:sp>
      </p:grpSp>
      <p:cxnSp>
        <p:nvCxnSpPr>
          <p:cNvPr id="1011" name="Google Shape;1011;gebcc1785b2_0_3233"/>
          <p:cNvCxnSpPr/>
          <p:nvPr/>
        </p:nvCxnSpPr>
        <p:spPr>
          <a:xfrm>
            <a:off x="3351254" y="1798152"/>
            <a:ext cx="0" cy="4348200"/>
          </a:xfrm>
          <a:prstGeom prst="straightConnector1">
            <a:avLst/>
          </a:prstGeom>
          <a:noFill/>
          <a:ln w="19050" cap="rnd" cmpd="sng">
            <a:solidFill>
              <a:schemeClr val="dk2"/>
            </a:solidFill>
            <a:prstDash val="dot"/>
            <a:round/>
            <a:headEnd type="none" w="sm" len="sm"/>
            <a:tailEnd type="none" w="sm" len="sm"/>
          </a:ln>
        </p:spPr>
      </p:cxnSp>
      <p:cxnSp>
        <p:nvCxnSpPr>
          <p:cNvPr id="1012" name="Google Shape;1012;gebcc1785b2_0_3233"/>
          <p:cNvCxnSpPr/>
          <p:nvPr/>
        </p:nvCxnSpPr>
        <p:spPr>
          <a:xfrm>
            <a:off x="6338294" y="1798152"/>
            <a:ext cx="0" cy="4348200"/>
          </a:xfrm>
          <a:prstGeom prst="straightConnector1">
            <a:avLst/>
          </a:prstGeom>
          <a:noFill/>
          <a:ln w="19050" cap="rnd" cmpd="sng">
            <a:solidFill>
              <a:schemeClr val="dk2"/>
            </a:solidFill>
            <a:prstDash val="dot"/>
            <a:round/>
            <a:headEnd type="none" w="sm" len="sm"/>
            <a:tailEnd type="none" w="sm" len="sm"/>
          </a:ln>
        </p:spPr>
      </p:cxnSp>
      <p:cxnSp>
        <p:nvCxnSpPr>
          <p:cNvPr id="1013" name="Google Shape;1013;gebcc1785b2_0_3233"/>
          <p:cNvCxnSpPr/>
          <p:nvPr/>
        </p:nvCxnSpPr>
        <p:spPr>
          <a:xfrm>
            <a:off x="8969734" y="1798152"/>
            <a:ext cx="0" cy="4348200"/>
          </a:xfrm>
          <a:prstGeom prst="straightConnector1">
            <a:avLst/>
          </a:prstGeom>
          <a:noFill/>
          <a:ln w="19050" cap="rnd" cmpd="sng">
            <a:solidFill>
              <a:schemeClr val="dk2"/>
            </a:solidFill>
            <a:prstDash val="dot"/>
            <a:round/>
            <a:headEnd type="none" w="sm" len="sm"/>
            <a:tailEnd type="none" w="sm" len="sm"/>
          </a:ln>
        </p:spPr>
      </p:cxnSp>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33"/>
        <p:cNvGrpSpPr/>
        <p:nvPr/>
      </p:nvGrpSpPr>
      <p:grpSpPr>
        <a:xfrm>
          <a:off x="0" y="0"/>
          <a:ext cx="0" cy="0"/>
          <a:chOff x="0" y="0"/>
          <a:chExt cx="0" cy="0"/>
        </a:xfrm>
      </p:grpSpPr>
      <p:pic>
        <p:nvPicPr>
          <p:cNvPr id="1234" name="Google Shape;1234;p17"/>
          <p:cNvPicPr preferRelativeResize="0"/>
          <p:nvPr/>
        </p:nvPicPr>
        <p:blipFill rotWithShape="1">
          <a:blip r:embed="rId3">
            <a:alphaModFix/>
          </a:blip>
          <a:srcRect/>
          <a:stretch/>
        </p:blipFill>
        <p:spPr>
          <a:xfrm>
            <a:off x="487583" y="406400"/>
            <a:ext cx="11216817" cy="5765800"/>
          </a:xfrm>
          <a:prstGeom prst="rect">
            <a:avLst/>
          </a:prstGeom>
          <a:noFill/>
          <a:ln>
            <a:noFill/>
          </a:ln>
        </p:spPr>
      </p:pic>
      <p:sp>
        <p:nvSpPr>
          <p:cNvPr id="1235" name="Google Shape;1235;p17"/>
          <p:cNvSpPr txBox="1">
            <a:spLocks noGrp="1"/>
          </p:cNvSpPr>
          <p:nvPr>
            <p:ph type="body" idx="1"/>
          </p:nvPr>
        </p:nvSpPr>
        <p:spPr>
          <a:xfrm>
            <a:off x="415600" y="6047167"/>
            <a:ext cx="7998300" cy="8067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1200"/>
              </a:spcBef>
              <a:spcAft>
                <a:spcPts val="0"/>
              </a:spcAft>
              <a:buSzPts val="2200"/>
              <a:buNone/>
            </a:pPr>
            <a:r>
              <a:rPr lang="en"/>
              <a:t>Reference architecture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18"/>
          <p:cNvSpPr/>
          <p:nvPr/>
        </p:nvSpPr>
        <p:spPr>
          <a:xfrm>
            <a:off x="9513800" y="6194050"/>
            <a:ext cx="2554800" cy="5631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41" name="Google Shape;1241;p18"/>
          <p:cNvPicPr preferRelativeResize="0"/>
          <p:nvPr/>
        </p:nvPicPr>
        <p:blipFill rotWithShape="1">
          <a:blip r:embed="rId3" cstate="screen">
            <a:alphaModFix/>
            <a:extLst>
              <a:ext uri="{28A0092B-C50C-407E-A947-70E740481C1C}">
                <a14:useLocalDpi xmlns:a14="http://schemas.microsoft.com/office/drawing/2010/main"/>
              </a:ext>
            </a:extLst>
          </a:blip>
          <a:srcRect t="6822" b="19337"/>
          <a:stretch/>
        </p:blipFill>
        <p:spPr>
          <a:xfrm>
            <a:off x="64696" y="2544650"/>
            <a:ext cx="6588975" cy="3451299"/>
          </a:xfrm>
          <a:prstGeom prst="rect">
            <a:avLst/>
          </a:prstGeom>
          <a:noFill/>
          <a:ln>
            <a:noFill/>
          </a:ln>
        </p:spPr>
      </p:pic>
      <p:sp>
        <p:nvSpPr>
          <p:cNvPr id="1242" name="Google Shape;1242;p18"/>
          <p:cNvSpPr txBox="1">
            <a:spLocks noGrp="1"/>
          </p:cNvSpPr>
          <p:nvPr>
            <p:ph type="title"/>
          </p:nvPr>
        </p:nvSpPr>
        <p:spPr>
          <a:xfrm>
            <a:off x="685800" y="521208"/>
            <a:ext cx="10817400" cy="10332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SzPts val="1800"/>
              <a:buNone/>
            </a:pPr>
            <a:r>
              <a:rPr lang="en"/>
              <a:t>How is the OTel Collector architected?</a:t>
            </a:r>
            <a:endParaRPr/>
          </a:p>
        </p:txBody>
      </p:sp>
      <p:sp>
        <p:nvSpPr>
          <p:cNvPr id="1243" name="Google Shape;1243;p18"/>
          <p:cNvSpPr txBox="1">
            <a:spLocks noGrp="1"/>
          </p:cNvSpPr>
          <p:nvPr>
            <p:ph type="body" idx="2"/>
          </p:nvPr>
        </p:nvSpPr>
        <p:spPr>
          <a:xfrm>
            <a:off x="6438900" y="1912296"/>
            <a:ext cx="5061000" cy="3804000"/>
          </a:xfrm>
          <a:prstGeom prst="rect">
            <a:avLst/>
          </a:prstGeom>
          <a:noFill/>
          <a:ln>
            <a:noFill/>
          </a:ln>
        </p:spPr>
        <p:txBody>
          <a:bodyPr spcFirstLastPara="1" wrap="square" lIns="0" tIns="0" rIns="0" bIns="0" anchor="t" anchorCtr="0">
            <a:noAutofit/>
          </a:bodyPr>
          <a:lstStyle/>
          <a:p>
            <a:pPr marL="457200" lvl="0" indent="-368300" algn="l" rtl="0">
              <a:lnSpc>
                <a:spcPct val="115000"/>
              </a:lnSpc>
              <a:spcBef>
                <a:spcPts val="0"/>
              </a:spcBef>
              <a:spcAft>
                <a:spcPts val="0"/>
              </a:spcAft>
              <a:buSzPts val="2200"/>
              <a:buChar char="●"/>
            </a:pPr>
            <a:r>
              <a:rPr lang="en"/>
              <a:t>Components</a:t>
            </a:r>
            <a:endParaRPr/>
          </a:p>
          <a:p>
            <a:pPr marL="914400" lvl="1" indent="-342900" algn="l" rtl="0">
              <a:lnSpc>
                <a:spcPct val="115000"/>
              </a:lnSpc>
              <a:spcBef>
                <a:spcPts val="0"/>
              </a:spcBef>
              <a:spcAft>
                <a:spcPts val="0"/>
              </a:spcAft>
              <a:buSzPts val="1800"/>
              <a:buChar char="○"/>
            </a:pPr>
            <a:r>
              <a:rPr lang="en" b="1"/>
              <a:t>Receivers:</a:t>
            </a:r>
            <a:r>
              <a:rPr lang="en"/>
              <a:t> how you get data in (can be push or pull-based)</a:t>
            </a:r>
            <a:endParaRPr/>
          </a:p>
          <a:p>
            <a:pPr marL="914400" lvl="1" indent="-342900" algn="l" rtl="0">
              <a:lnSpc>
                <a:spcPct val="115000"/>
              </a:lnSpc>
              <a:spcBef>
                <a:spcPts val="0"/>
              </a:spcBef>
              <a:spcAft>
                <a:spcPts val="0"/>
              </a:spcAft>
              <a:buSzPts val="1800"/>
              <a:buChar char="○"/>
            </a:pPr>
            <a:r>
              <a:rPr lang="en" b="1"/>
              <a:t>Processors:</a:t>
            </a:r>
            <a:r>
              <a:rPr lang="en"/>
              <a:t> what you to do the data (e.g. batching, metadata, etc.)</a:t>
            </a:r>
            <a:endParaRPr/>
          </a:p>
          <a:p>
            <a:pPr marL="914400" lvl="1" indent="-342900" algn="l" rtl="0">
              <a:lnSpc>
                <a:spcPct val="115000"/>
              </a:lnSpc>
              <a:spcBef>
                <a:spcPts val="0"/>
              </a:spcBef>
              <a:spcAft>
                <a:spcPts val="0"/>
              </a:spcAft>
              <a:buSzPts val="1800"/>
              <a:buChar char="○"/>
            </a:pPr>
            <a:r>
              <a:rPr lang="en" b="1"/>
              <a:t>Exporters:</a:t>
            </a:r>
            <a:r>
              <a:rPr lang="en"/>
              <a:t> how you get data out (can be push or pull-based)</a:t>
            </a:r>
            <a:endParaRPr/>
          </a:p>
          <a:p>
            <a:pPr marL="914400" lvl="1" indent="-342900" algn="l" rtl="0">
              <a:lnSpc>
                <a:spcPct val="115000"/>
              </a:lnSpc>
              <a:spcBef>
                <a:spcPts val="0"/>
              </a:spcBef>
              <a:spcAft>
                <a:spcPts val="0"/>
              </a:spcAft>
              <a:buSzPts val="1800"/>
              <a:buChar char="○"/>
            </a:pPr>
            <a:r>
              <a:rPr lang="en" b="1"/>
              <a:t>Extensions:</a:t>
            </a:r>
            <a:r>
              <a:rPr lang="en"/>
              <a:t> things you do in the collector typically outside processing data (e.g. health check)</a:t>
            </a:r>
            <a:endParaRPr/>
          </a:p>
          <a:p>
            <a:pPr marL="457200" lvl="0" indent="-368300" algn="l" rtl="0">
              <a:lnSpc>
                <a:spcPct val="115000"/>
              </a:lnSpc>
              <a:spcBef>
                <a:spcPts val="0"/>
              </a:spcBef>
              <a:spcAft>
                <a:spcPts val="0"/>
              </a:spcAft>
              <a:buSzPts val="2200"/>
              <a:buChar char="●"/>
            </a:pPr>
            <a:r>
              <a:rPr lang="en"/>
              <a:t>Configuration is done in YAML and consists of two steps:</a:t>
            </a:r>
            <a:endParaRPr/>
          </a:p>
          <a:p>
            <a:pPr marL="914400" lvl="1" indent="-342900" algn="l" rtl="0">
              <a:lnSpc>
                <a:spcPct val="115000"/>
              </a:lnSpc>
              <a:spcBef>
                <a:spcPts val="0"/>
              </a:spcBef>
              <a:spcAft>
                <a:spcPts val="0"/>
              </a:spcAft>
              <a:buSzPts val="1800"/>
              <a:buChar char="○"/>
            </a:pPr>
            <a:r>
              <a:rPr lang="en"/>
              <a:t>Define component configuration</a:t>
            </a:r>
            <a:endParaRPr/>
          </a:p>
          <a:p>
            <a:pPr marL="914400" lvl="1" indent="-342900" algn="l" rtl="0">
              <a:lnSpc>
                <a:spcPct val="115000"/>
              </a:lnSpc>
              <a:spcBef>
                <a:spcPts val="0"/>
              </a:spcBef>
              <a:spcAft>
                <a:spcPts val="0"/>
              </a:spcAft>
              <a:buSzPts val="1800"/>
              <a:buChar char="○"/>
            </a:pPr>
            <a:r>
              <a:rPr lang="en"/>
              <a:t>Enable the component</a:t>
            </a:r>
            <a:endParaRPr/>
          </a:p>
          <a:p>
            <a:pPr marL="0" lvl="0" indent="0" algn="l" rtl="0">
              <a:lnSpc>
                <a:spcPct val="95000"/>
              </a:lnSpc>
              <a:spcBef>
                <a:spcPts val="2000"/>
              </a:spcBef>
              <a:spcAft>
                <a:spcPts val="200"/>
              </a:spcAft>
              <a:buSzPts val="2200"/>
              <a:buNone/>
            </a:pPr>
            <a:endParaRPr/>
          </a:p>
        </p:txBody>
      </p:sp>
      <p:sp>
        <p:nvSpPr>
          <p:cNvPr id="1244" name="Google Shape;1244;p18"/>
          <p:cNvSpPr txBox="1">
            <a:spLocks noGrp="1"/>
          </p:cNvSpPr>
          <p:nvPr>
            <p:ph type="body" idx="3"/>
          </p:nvPr>
        </p:nvSpPr>
        <p:spPr>
          <a:xfrm>
            <a:off x="685800" y="1592812"/>
            <a:ext cx="10820400" cy="281100"/>
          </a:xfrm>
          <a:prstGeom prst="rect">
            <a:avLst/>
          </a:prstGeom>
          <a:noFill/>
          <a:ln>
            <a:noFill/>
          </a:ln>
        </p:spPr>
        <p:txBody>
          <a:bodyPr spcFirstLastPara="1" wrap="square" lIns="0" tIns="0" rIns="0" bIns="0" anchor="t" anchorCtr="0">
            <a:noAutofit/>
          </a:bodyPr>
          <a:lstStyle/>
          <a:p>
            <a:pPr marL="0" lvl="0" indent="0" algn="l" rtl="0">
              <a:lnSpc>
                <a:spcPct val="83000"/>
              </a:lnSpc>
              <a:spcBef>
                <a:spcPts val="0"/>
              </a:spcBef>
              <a:spcAft>
                <a:spcPts val="0"/>
              </a:spcAft>
              <a:buSzPts val="2200"/>
              <a:buNone/>
            </a:pPr>
            <a:r>
              <a:rPr lang="en">
                <a:solidFill>
                  <a:schemeClr val="dk1"/>
                </a:solidFill>
              </a:rPr>
              <a:t>https://opentelemetry.io/docs/collector/</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p19"/>
          <p:cNvSpPr txBox="1">
            <a:spLocks noGrp="1"/>
          </p:cNvSpPr>
          <p:nvPr>
            <p:ph type="title"/>
          </p:nvPr>
        </p:nvSpPr>
        <p:spPr>
          <a:xfrm>
            <a:off x="352403" y="235799"/>
            <a:ext cx="10817200" cy="10332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3200"/>
              <a:buNone/>
            </a:pPr>
            <a:r>
              <a:rPr lang="en"/>
              <a:t>Architecture</a:t>
            </a:r>
            <a:endParaRPr/>
          </a:p>
        </p:txBody>
      </p:sp>
      <p:sp>
        <p:nvSpPr>
          <p:cNvPr id="1250" name="Google Shape;1250;p19"/>
          <p:cNvSpPr txBox="1">
            <a:spLocks noGrp="1"/>
          </p:cNvSpPr>
          <p:nvPr>
            <p:ph type="body" idx="1"/>
          </p:nvPr>
        </p:nvSpPr>
        <p:spPr>
          <a:xfrm>
            <a:off x="700003" y="1638157"/>
            <a:ext cx="5061000" cy="38040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rgbClr val="24292E"/>
              </a:buClr>
              <a:buSzPts val="1500"/>
              <a:buFont typeface="Arial"/>
              <a:buNone/>
            </a:pPr>
            <a:r>
              <a:rPr lang="en" sz="1200" b="1">
                <a:solidFill>
                  <a:srgbClr val="22863A"/>
                </a:solidFill>
                <a:latin typeface="Consolas"/>
                <a:ea typeface="Consolas"/>
                <a:cs typeface="Consolas"/>
                <a:sym typeface="Consolas"/>
              </a:rPr>
              <a:t>receivers</a:t>
            </a:r>
            <a:r>
              <a:rPr lang="en" sz="1200" b="1">
                <a:solidFill>
                  <a:srgbClr val="24292E"/>
                </a:solidFill>
                <a:latin typeface="Consolas"/>
                <a:ea typeface="Consolas"/>
                <a:cs typeface="Consolas"/>
                <a:sym typeface="Consolas"/>
              </a:rPr>
              <a:t>:</a:t>
            </a:r>
            <a:endParaRPr sz="1200"/>
          </a:p>
          <a:p>
            <a:pPr marL="0" lvl="0" indent="0" algn="l" rtl="0">
              <a:lnSpc>
                <a:spcPct val="115000"/>
              </a:lnSpc>
              <a:spcBef>
                <a:spcPts val="0"/>
              </a:spcBef>
              <a:spcAft>
                <a:spcPts val="0"/>
              </a:spcAft>
              <a:buClr>
                <a:srgbClr val="24292E"/>
              </a:buClr>
              <a:buSzPts val="1500"/>
              <a:buFont typeface="Arial"/>
              <a:buNone/>
            </a:pPr>
            <a:r>
              <a:rPr lang="en" sz="1200" b="1">
                <a:solidFill>
                  <a:srgbClr val="24292E"/>
                </a:solidFill>
                <a:latin typeface="Consolas"/>
                <a:ea typeface="Consolas"/>
                <a:cs typeface="Consolas"/>
                <a:sym typeface="Consolas"/>
              </a:rPr>
              <a:t>  </a:t>
            </a:r>
            <a:r>
              <a:rPr lang="en" sz="1200" b="1">
                <a:solidFill>
                  <a:srgbClr val="22863A"/>
                </a:solidFill>
                <a:latin typeface="Consolas"/>
                <a:ea typeface="Consolas"/>
                <a:cs typeface="Consolas"/>
                <a:sym typeface="Consolas"/>
              </a:rPr>
              <a:t>sapm</a:t>
            </a:r>
            <a:r>
              <a:rPr lang="en" sz="1200" b="1">
                <a:solidFill>
                  <a:srgbClr val="24292E"/>
                </a:solidFill>
                <a:latin typeface="Consolas"/>
                <a:ea typeface="Consolas"/>
                <a:cs typeface="Consolas"/>
                <a:sym typeface="Consolas"/>
              </a:rPr>
              <a:t>:</a:t>
            </a:r>
            <a:endParaRPr sz="1200" b="1">
              <a:solidFill>
                <a:srgbClr val="032F62"/>
              </a:solidFill>
              <a:latin typeface="Consolas"/>
              <a:ea typeface="Consolas"/>
              <a:cs typeface="Consolas"/>
              <a:sym typeface="Consolas"/>
            </a:endParaRPr>
          </a:p>
          <a:p>
            <a:pPr marL="0" lvl="0" indent="0" algn="l" rtl="0">
              <a:lnSpc>
                <a:spcPct val="115000"/>
              </a:lnSpc>
              <a:spcBef>
                <a:spcPts val="0"/>
              </a:spcBef>
              <a:spcAft>
                <a:spcPts val="0"/>
              </a:spcAft>
              <a:buSzPts val="2200"/>
              <a:buNone/>
            </a:pPr>
            <a:r>
              <a:rPr lang="en" sz="1200" b="1">
                <a:solidFill>
                  <a:srgbClr val="22863A"/>
                </a:solidFill>
                <a:latin typeface="Consolas"/>
                <a:ea typeface="Consolas"/>
                <a:cs typeface="Consolas"/>
                <a:sym typeface="Consolas"/>
              </a:rPr>
              <a:t>processors</a:t>
            </a:r>
            <a:r>
              <a:rPr lang="en" sz="1200" b="1">
                <a:solidFill>
                  <a:srgbClr val="24292E"/>
                </a:solidFill>
                <a:latin typeface="Consolas"/>
                <a:ea typeface="Consolas"/>
                <a:cs typeface="Consolas"/>
                <a:sym typeface="Consolas"/>
              </a:rPr>
              <a:t>:</a:t>
            </a:r>
            <a:endParaRPr sz="1200"/>
          </a:p>
          <a:p>
            <a:pPr marL="0" lvl="0" indent="0" algn="l" rtl="0">
              <a:lnSpc>
                <a:spcPct val="115000"/>
              </a:lnSpc>
              <a:spcBef>
                <a:spcPts val="0"/>
              </a:spcBef>
              <a:spcAft>
                <a:spcPts val="0"/>
              </a:spcAft>
              <a:buSzPts val="2200"/>
              <a:buNone/>
            </a:pPr>
            <a:r>
              <a:rPr lang="en" sz="1200" b="1">
                <a:solidFill>
                  <a:srgbClr val="22863A"/>
                </a:solidFill>
                <a:latin typeface="Consolas"/>
                <a:ea typeface="Consolas"/>
                <a:cs typeface="Consolas"/>
                <a:sym typeface="Consolas"/>
              </a:rPr>
              <a:t>  batch</a:t>
            </a:r>
            <a:r>
              <a:rPr lang="en" sz="1200" b="1">
                <a:solidFill>
                  <a:srgbClr val="24292E"/>
                </a:solidFill>
                <a:latin typeface="Consolas"/>
                <a:ea typeface="Consolas"/>
                <a:cs typeface="Consolas"/>
                <a:sym typeface="Consolas"/>
              </a:rPr>
              <a:t>:</a:t>
            </a:r>
            <a:endParaRPr sz="1200"/>
          </a:p>
          <a:p>
            <a:pPr marL="0" lvl="0" indent="0" algn="l" rtl="0">
              <a:lnSpc>
                <a:spcPct val="115000"/>
              </a:lnSpc>
              <a:spcBef>
                <a:spcPts val="0"/>
              </a:spcBef>
              <a:spcAft>
                <a:spcPts val="0"/>
              </a:spcAft>
              <a:buClr>
                <a:srgbClr val="24292E"/>
              </a:buClr>
              <a:buSzPts val="1500"/>
              <a:buFont typeface="Arial"/>
              <a:buNone/>
            </a:pPr>
            <a:r>
              <a:rPr lang="en" sz="1200" b="1">
                <a:solidFill>
                  <a:srgbClr val="22863A"/>
                </a:solidFill>
                <a:latin typeface="Consolas"/>
                <a:ea typeface="Consolas"/>
                <a:cs typeface="Consolas"/>
                <a:sym typeface="Consolas"/>
              </a:rPr>
              <a:t>exporters</a:t>
            </a:r>
            <a:r>
              <a:rPr lang="en" sz="1200" b="1">
                <a:solidFill>
                  <a:srgbClr val="24292E"/>
                </a:solidFill>
                <a:latin typeface="Consolas"/>
                <a:ea typeface="Consolas"/>
                <a:cs typeface="Consolas"/>
                <a:sym typeface="Consolas"/>
              </a:rPr>
              <a:t>:</a:t>
            </a:r>
            <a:endParaRPr sz="1200"/>
          </a:p>
          <a:p>
            <a:pPr marL="0" lvl="0" indent="0" algn="l" rtl="0">
              <a:lnSpc>
                <a:spcPct val="115000"/>
              </a:lnSpc>
              <a:spcBef>
                <a:spcPts val="0"/>
              </a:spcBef>
              <a:spcAft>
                <a:spcPts val="0"/>
              </a:spcAft>
              <a:buClr>
                <a:srgbClr val="24292E"/>
              </a:buClr>
              <a:buSzPts val="1500"/>
              <a:buFont typeface="Arial"/>
              <a:buNone/>
            </a:pPr>
            <a:r>
              <a:rPr lang="en" sz="1200" b="1">
                <a:solidFill>
                  <a:srgbClr val="24292E"/>
                </a:solidFill>
                <a:latin typeface="Consolas"/>
                <a:ea typeface="Consolas"/>
                <a:cs typeface="Consolas"/>
                <a:sym typeface="Consolas"/>
              </a:rPr>
              <a:t>  </a:t>
            </a:r>
            <a:r>
              <a:rPr lang="en" sz="1200" b="1">
                <a:solidFill>
                  <a:srgbClr val="22863A"/>
                </a:solidFill>
                <a:latin typeface="Consolas"/>
                <a:ea typeface="Consolas"/>
                <a:cs typeface="Consolas"/>
                <a:sym typeface="Consolas"/>
              </a:rPr>
              <a:t>sapm</a:t>
            </a:r>
            <a:r>
              <a:rPr lang="en" sz="1200" b="1">
                <a:solidFill>
                  <a:srgbClr val="24292E"/>
                </a:solidFill>
                <a:latin typeface="Consolas"/>
                <a:ea typeface="Consolas"/>
                <a:cs typeface="Consolas"/>
                <a:sym typeface="Consolas"/>
              </a:rPr>
              <a:t>:</a:t>
            </a:r>
            <a:endParaRPr sz="1200" b="1">
              <a:solidFill>
                <a:srgbClr val="24292E"/>
              </a:solidFill>
              <a:latin typeface="Consolas"/>
              <a:ea typeface="Consolas"/>
              <a:cs typeface="Consolas"/>
              <a:sym typeface="Consolas"/>
            </a:endParaRPr>
          </a:p>
          <a:p>
            <a:pPr marL="0" lvl="0" indent="0" algn="l" rtl="0">
              <a:lnSpc>
                <a:spcPct val="115000"/>
              </a:lnSpc>
              <a:spcBef>
                <a:spcPts val="0"/>
              </a:spcBef>
              <a:spcAft>
                <a:spcPts val="0"/>
              </a:spcAft>
              <a:buClr>
                <a:srgbClr val="24292E"/>
              </a:buClr>
              <a:buSzPts val="1500"/>
              <a:buFont typeface="Arial"/>
              <a:buNone/>
            </a:pPr>
            <a:r>
              <a:rPr lang="en" sz="1200" b="1">
                <a:solidFill>
                  <a:srgbClr val="24292E"/>
                </a:solidFill>
                <a:latin typeface="Consolas"/>
                <a:ea typeface="Consolas"/>
                <a:cs typeface="Consolas"/>
                <a:sym typeface="Consolas"/>
              </a:rPr>
              <a:t>    </a:t>
            </a:r>
            <a:r>
              <a:rPr lang="en" sz="1200" b="1">
                <a:solidFill>
                  <a:srgbClr val="22863A"/>
                </a:solidFill>
                <a:latin typeface="Consolas"/>
                <a:ea typeface="Consolas"/>
                <a:cs typeface="Consolas"/>
                <a:sym typeface="Consolas"/>
              </a:rPr>
              <a:t>access_token: </a:t>
            </a:r>
            <a:r>
              <a:rPr lang="en" sz="1200" b="1">
                <a:solidFill>
                  <a:srgbClr val="032F62"/>
                </a:solidFill>
                <a:latin typeface="Consolas"/>
                <a:ea typeface="Consolas"/>
                <a:cs typeface="Consolas"/>
                <a:sym typeface="Consolas"/>
              </a:rPr>
              <a:t>YOUR_TOKEN</a:t>
            </a:r>
            <a:endParaRPr sz="1200" b="1">
              <a:solidFill>
                <a:srgbClr val="22863A"/>
              </a:solidFill>
              <a:latin typeface="Consolas"/>
              <a:ea typeface="Consolas"/>
              <a:cs typeface="Consolas"/>
              <a:sym typeface="Consolas"/>
            </a:endParaRPr>
          </a:p>
          <a:p>
            <a:pPr marL="0" lvl="0" indent="0" algn="l" rtl="0">
              <a:lnSpc>
                <a:spcPct val="115000"/>
              </a:lnSpc>
              <a:spcBef>
                <a:spcPts val="0"/>
              </a:spcBef>
              <a:spcAft>
                <a:spcPts val="0"/>
              </a:spcAft>
              <a:buClr>
                <a:srgbClr val="22863A"/>
              </a:buClr>
              <a:buSzPts val="1500"/>
              <a:buFont typeface="Arial"/>
              <a:buNone/>
            </a:pPr>
            <a:r>
              <a:rPr lang="en" sz="1200" b="1">
                <a:solidFill>
                  <a:srgbClr val="22863A"/>
                </a:solidFill>
                <a:latin typeface="Consolas"/>
                <a:ea typeface="Consolas"/>
                <a:cs typeface="Consolas"/>
                <a:sym typeface="Consolas"/>
              </a:rPr>
              <a:t>    endpoint</a:t>
            </a:r>
            <a:r>
              <a:rPr lang="en" sz="1200" b="1">
                <a:solidFill>
                  <a:srgbClr val="24292E"/>
                </a:solidFill>
                <a:latin typeface="Consolas"/>
                <a:ea typeface="Consolas"/>
                <a:cs typeface="Consolas"/>
                <a:sym typeface="Consolas"/>
              </a:rPr>
              <a:t>: </a:t>
            </a:r>
            <a:r>
              <a:rPr lang="en" sz="1200" b="1">
                <a:solidFill>
                  <a:srgbClr val="032F62"/>
                </a:solidFill>
                <a:latin typeface="Consolas"/>
                <a:ea typeface="Consolas"/>
                <a:cs typeface="Consolas"/>
                <a:sym typeface="Consolas"/>
              </a:rPr>
              <a:t>https://ingest.us0.signalfx.com/v2/trace</a:t>
            </a:r>
            <a:endParaRPr sz="1200" b="1">
              <a:solidFill>
                <a:srgbClr val="032F62"/>
              </a:solidFill>
              <a:latin typeface="Consolas"/>
              <a:ea typeface="Consolas"/>
              <a:cs typeface="Consolas"/>
              <a:sym typeface="Consolas"/>
            </a:endParaRPr>
          </a:p>
          <a:p>
            <a:pPr marL="0" lvl="0" indent="0" algn="l" rtl="0">
              <a:lnSpc>
                <a:spcPct val="115000"/>
              </a:lnSpc>
              <a:spcBef>
                <a:spcPts val="0"/>
              </a:spcBef>
              <a:spcAft>
                <a:spcPts val="0"/>
              </a:spcAft>
              <a:buClr>
                <a:srgbClr val="24292E"/>
              </a:buClr>
              <a:buSzPts val="1500"/>
              <a:buFont typeface="Arial"/>
              <a:buNone/>
            </a:pPr>
            <a:r>
              <a:rPr lang="en" sz="1200" b="1">
                <a:solidFill>
                  <a:srgbClr val="24292E"/>
                </a:solidFill>
                <a:latin typeface="Consolas"/>
                <a:ea typeface="Consolas"/>
                <a:cs typeface="Consolas"/>
                <a:sym typeface="Consolas"/>
              </a:rPr>
              <a:t>  </a:t>
            </a:r>
            <a:r>
              <a:rPr lang="en" sz="1200" b="1">
                <a:solidFill>
                  <a:srgbClr val="22863A"/>
                </a:solidFill>
                <a:latin typeface="Consolas"/>
                <a:ea typeface="Consolas"/>
                <a:cs typeface="Consolas"/>
                <a:sym typeface="Consolas"/>
              </a:rPr>
              <a:t>signalfx</a:t>
            </a:r>
            <a:r>
              <a:rPr lang="en" sz="1200" b="1">
                <a:solidFill>
                  <a:srgbClr val="24292E"/>
                </a:solidFill>
                <a:latin typeface="Consolas"/>
                <a:ea typeface="Consolas"/>
                <a:cs typeface="Consolas"/>
                <a:sym typeface="Consolas"/>
              </a:rPr>
              <a:t>:</a:t>
            </a:r>
            <a:endParaRPr sz="1200" b="1">
              <a:solidFill>
                <a:srgbClr val="24292E"/>
              </a:solidFill>
              <a:latin typeface="Consolas"/>
              <a:ea typeface="Consolas"/>
              <a:cs typeface="Consolas"/>
              <a:sym typeface="Consolas"/>
            </a:endParaRPr>
          </a:p>
          <a:p>
            <a:pPr marL="0" lvl="0" indent="0" algn="l" rtl="0">
              <a:lnSpc>
                <a:spcPct val="115000"/>
              </a:lnSpc>
              <a:spcBef>
                <a:spcPts val="0"/>
              </a:spcBef>
              <a:spcAft>
                <a:spcPts val="0"/>
              </a:spcAft>
              <a:buClr>
                <a:srgbClr val="24292E"/>
              </a:buClr>
              <a:buSzPts val="1500"/>
              <a:buFont typeface="Arial"/>
              <a:buNone/>
            </a:pPr>
            <a:r>
              <a:rPr lang="en" sz="1200" b="1">
                <a:solidFill>
                  <a:srgbClr val="24292E"/>
                </a:solidFill>
                <a:latin typeface="Consolas"/>
                <a:ea typeface="Consolas"/>
                <a:cs typeface="Consolas"/>
                <a:sym typeface="Consolas"/>
              </a:rPr>
              <a:t>    </a:t>
            </a:r>
            <a:r>
              <a:rPr lang="en" sz="1200" b="1">
                <a:solidFill>
                  <a:srgbClr val="22863A"/>
                </a:solidFill>
                <a:latin typeface="Consolas"/>
                <a:ea typeface="Consolas"/>
                <a:cs typeface="Consolas"/>
                <a:sym typeface="Consolas"/>
              </a:rPr>
              <a:t>access_token: </a:t>
            </a:r>
            <a:r>
              <a:rPr lang="en" sz="1200" b="1">
                <a:solidFill>
                  <a:srgbClr val="032F62"/>
                </a:solidFill>
                <a:latin typeface="Consolas"/>
                <a:ea typeface="Consolas"/>
                <a:cs typeface="Consolas"/>
                <a:sym typeface="Consolas"/>
              </a:rPr>
              <a:t>YOUR_TOKEN</a:t>
            </a:r>
            <a:endParaRPr sz="1200" b="1">
              <a:solidFill>
                <a:srgbClr val="22863A"/>
              </a:solidFill>
              <a:latin typeface="Consolas"/>
              <a:ea typeface="Consolas"/>
              <a:cs typeface="Consolas"/>
              <a:sym typeface="Consolas"/>
            </a:endParaRPr>
          </a:p>
          <a:p>
            <a:pPr marL="0" lvl="0" indent="0" algn="l" rtl="0">
              <a:lnSpc>
                <a:spcPct val="115000"/>
              </a:lnSpc>
              <a:spcBef>
                <a:spcPts val="0"/>
              </a:spcBef>
              <a:spcAft>
                <a:spcPts val="0"/>
              </a:spcAft>
              <a:buClr>
                <a:srgbClr val="22863A"/>
              </a:buClr>
              <a:buSzPts val="1500"/>
              <a:buFont typeface="Arial"/>
              <a:buNone/>
            </a:pPr>
            <a:r>
              <a:rPr lang="en" sz="1200" b="1">
                <a:solidFill>
                  <a:srgbClr val="22863A"/>
                </a:solidFill>
                <a:latin typeface="Consolas"/>
                <a:ea typeface="Consolas"/>
                <a:cs typeface="Consolas"/>
                <a:sym typeface="Consolas"/>
              </a:rPr>
              <a:t>    realm</a:t>
            </a:r>
            <a:r>
              <a:rPr lang="en" sz="1200" b="1">
                <a:solidFill>
                  <a:srgbClr val="24292E"/>
                </a:solidFill>
                <a:latin typeface="Consolas"/>
                <a:ea typeface="Consolas"/>
                <a:cs typeface="Consolas"/>
                <a:sym typeface="Consolas"/>
              </a:rPr>
              <a:t>: </a:t>
            </a:r>
            <a:r>
              <a:rPr lang="en" sz="1200" b="1">
                <a:solidFill>
                  <a:srgbClr val="032F62"/>
                </a:solidFill>
                <a:latin typeface="Consolas"/>
                <a:ea typeface="Consolas"/>
                <a:cs typeface="Consolas"/>
                <a:sym typeface="Consolas"/>
              </a:rPr>
              <a:t>us0</a:t>
            </a:r>
            <a:endParaRPr sz="1200" b="1">
              <a:solidFill>
                <a:srgbClr val="032F62"/>
              </a:solidFill>
              <a:latin typeface="Consolas"/>
              <a:ea typeface="Consolas"/>
              <a:cs typeface="Consolas"/>
              <a:sym typeface="Consolas"/>
            </a:endParaRPr>
          </a:p>
          <a:p>
            <a:pPr marL="0" lvl="0" indent="0" algn="l" rtl="0">
              <a:lnSpc>
                <a:spcPct val="115000"/>
              </a:lnSpc>
              <a:spcBef>
                <a:spcPts val="0"/>
              </a:spcBef>
              <a:spcAft>
                <a:spcPts val="0"/>
              </a:spcAft>
              <a:buClr>
                <a:srgbClr val="22863A"/>
              </a:buClr>
              <a:buSzPts val="1500"/>
              <a:buFont typeface="Arial"/>
              <a:buNone/>
            </a:pPr>
            <a:r>
              <a:rPr lang="en" sz="1200" b="1">
                <a:solidFill>
                  <a:srgbClr val="22863A"/>
                </a:solidFill>
                <a:latin typeface="Consolas"/>
                <a:ea typeface="Consolas"/>
                <a:cs typeface="Consolas"/>
                <a:sym typeface="Consolas"/>
              </a:rPr>
              <a:t>service</a:t>
            </a:r>
            <a:r>
              <a:rPr lang="en" sz="1200" b="1">
                <a:solidFill>
                  <a:srgbClr val="24292E"/>
                </a:solidFill>
                <a:latin typeface="Consolas"/>
                <a:ea typeface="Consolas"/>
                <a:cs typeface="Consolas"/>
                <a:sym typeface="Consolas"/>
              </a:rPr>
              <a:t>:</a:t>
            </a:r>
            <a:endParaRPr sz="1200" b="1">
              <a:solidFill>
                <a:srgbClr val="24292E"/>
              </a:solidFill>
              <a:latin typeface="Consolas"/>
              <a:ea typeface="Consolas"/>
              <a:cs typeface="Consolas"/>
              <a:sym typeface="Consolas"/>
            </a:endParaRPr>
          </a:p>
          <a:p>
            <a:pPr marL="0" lvl="0" indent="0" algn="l" rtl="0">
              <a:lnSpc>
                <a:spcPct val="115000"/>
              </a:lnSpc>
              <a:spcBef>
                <a:spcPts val="0"/>
              </a:spcBef>
              <a:spcAft>
                <a:spcPts val="0"/>
              </a:spcAft>
              <a:buClr>
                <a:srgbClr val="24292E"/>
              </a:buClr>
              <a:buSzPts val="1500"/>
              <a:buFont typeface="Arial"/>
              <a:buNone/>
            </a:pPr>
            <a:r>
              <a:rPr lang="en" sz="1200" b="1">
                <a:solidFill>
                  <a:srgbClr val="24292E"/>
                </a:solidFill>
                <a:latin typeface="Consolas"/>
                <a:ea typeface="Consolas"/>
                <a:cs typeface="Consolas"/>
                <a:sym typeface="Consolas"/>
              </a:rPr>
              <a:t>  </a:t>
            </a:r>
            <a:r>
              <a:rPr lang="en" sz="1200" b="1">
                <a:solidFill>
                  <a:srgbClr val="22863A"/>
                </a:solidFill>
                <a:latin typeface="Consolas"/>
                <a:ea typeface="Consolas"/>
                <a:cs typeface="Consolas"/>
                <a:sym typeface="Consolas"/>
              </a:rPr>
              <a:t>pipelines</a:t>
            </a:r>
            <a:r>
              <a:rPr lang="en" sz="1200" b="1">
                <a:solidFill>
                  <a:srgbClr val="24292E"/>
                </a:solidFill>
                <a:latin typeface="Consolas"/>
                <a:ea typeface="Consolas"/>
                <a:cs typeface="Consolas"/>
                <a:sym typeface="Consolas"/>
              </a:rPr>
              <a:t>:</a:t>
            </a:r>
            <a:endParaRPr sz="1200" b="1">
              <a:solidFill>
                <a:srgbClr val="24292E"/>
              </a:solidFill>
              <a:latin typeface="Consolas"/>
              <a:ea typeface="Consolas"/>
              <a:cs typeface="Consolas"/>
              <a:sym typeface="Consolas"/>
            </a:endParaRPr>
          </a:p>
          <a:p>
            <a:pPr marL="0" lvl="0" indent="0" algn="l" rtl="0">
              <a:lnSpc>
                <a:spcPct val="115000"/>
              </a:lnSpc>
              <a:spcBef>
                <a:spcPts val="0"/>
              </a:spcBef>
              <a:spcAft>
                <a:spcPts val="0"/>
              </a:spcAft>
              <a:buClr>
                <a:srgbClr val="24292E"/>
              </a:buClr>
              <a:buSzPts val="1500"/>
              <a:buFont typeface="Arial"/>
              <a:buNone/>
            </a:pPr>
            <a:r>
              <a:rPr lang="en" sz="1200" b="1">
                <a:solidFill>
                  <a:srgbClr val="24292E"/>
                </a:solidFill>
                <a:latin typeface="Consolas"/>
                <a:ea typeface="Consolas"/>
                <a:cs typeface="Consolas"/>
                <a:sym typeface="Consolas"/>
              </a:rPr>
              <a:t>    </a:t>
            </a:r>
            <a:r>
              <a:rPr lang="en" sz="1200" b="1">
                <a:solidFill>
                  <a:srgbClr val="22863A"/>
                </a:solidFill>
                <a:latin typeface="Consolas"/>
                <a:ea typeface="Consolas"/>
                <a:cs typeface="Consolas"/>
                <a:sym typeface="Consolas"/>
              </a:rPr>
              <a:t>metrics</a:t>
            </a:r>
            <a:r>
              <a:rPr lang="en" sz="1200" b="1">
                <a:solidFill>
                  <a:srgbClr val="24292E"/>
                </a:solidFill>
                <a:latin typeface="Consolas"/>
                <a:ea typeface="Consolas"/>
                <a:cs typeface="Consolas"/>
                <a:sym typeface="Consolas"/>
              </a:rPr>
              <a:t>:</a:t>
            </a:r>
            <a:endParaRPr sz="1200" b="1">
              <a:solidFill>
                <a:srgbClr val="24292E"/>
              </a:solidFill>
              <a:latin typeface="Consolas"/>
              <a:ea typeface="Consolas"/>
              <a:cs typeface="Consolas"/>
              <a:sym typeface="Consolas"/>
            </a:endParaRPr>
          </a:p>
          <a:p>
            <a:pPr marL="0" lvl="0" indent="0" algn="l" rtl="0">
              <a:lnSpc>
                <a:spcPct val="115000"/>
              </a:lnSpc>
              <a:spcBef>
                <a:spcPts val="0"/>
              </a:spcBef>
              <a:spcAft>
                <a:spcPts val="0"/>
              </a:spcAft>
              <a:buSzPts val="2200"/>
              <a:buNone/>
            </a:pPr>
            <a:r>
              <a:rPr lang="en" sz="1200" b="1">
                <a:solidFill>
                  <a:srgbClr val="24292E"/>
                </a:solidFill>
                <a:latin typeface="Consolas"/>
                <a:ea typeface="Consolas"/>
                <a:cs typeface="Consolas"/>
                <a:sym typeface="Consolas"/>
              </a:rPr>
              <a:t>      </a:t>
            </a:r>
            <a:r>
              <a:rPr lang="en" sz="1200" b="1">
                <a:solidFill>
                  <a:srgbClr val="22863A"/>
                </a:solidFill>
                <a:latin typeface="Consolas"/>
                <a:ea typeface="Consolas"/>
                <a:cs typeface="Consolas"/>
                <a:sym typeface="Consolas"/>
              </a:rPr>
              <a:t>receivers</a:t>
            </a:r>
            <a:r>
              <a:rPr lang="en" sz="1200" b="1">
                <a:solidFill>
                  <a:srgbClr val="24292E"/>
                </a:solidFill>
                <a:latin typeface="Consolas"/>
                <a:ea typeface="Consolas"/>
                <a:cs typeface="Consolas"/>
                <a:sym typeface="Consolas"/>
              </a:rPr>
              <a:t>: </a:t>
            </a:r>
            <a:r>
              <a:rPr lang="en" sz="1200" b="1">
                <a:solidFill>
                  <a:srgbClr val="032F62"/>
                </a:solidFill>
                <a:latin typeface="Consolas"/>
                <a:ea typeface="Consolas"/>
                <a:cs typeface="Consolas"/>
                <a:sym typeface="Consolas"/>
              </a:rPr>
              <a:t>[splunk-otel]</a:t>
            </a:r>
            <a:endParaRPr sz="1200" b="1">
              <a:solidFill>
                <a:srgbClr val="032F6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b="1">
                <a:solidFill>
                  <a:srgbClr val="22863A"/>
                </a:solidFill>
                <a:latin typeface="Consolas"/>
                <a:ea typeface="Consolas"/>
                <a:cs typeface="Consolas"/>
                <a:sym typeface="Consolas"/>
              </a:rPr>
              <a:t>      processors</a:t>
            </a:r>
            <a:r>
              <a:rPr lang="en" sz="1200" b="1">
                <a:solidFill>
                  <a:srgbClr val="24292E"/>
                </a:solidFill>
                <a:latin typeface="Consolas"/>
                <a:ea typeface="Consolas"/>
                <a:cs typeface="Consolas"/>
                <a:sym typeface="Consolas"/>
              </a:rPr>
              <a:t>: </a:t>
            </a:r>
            <a:r>
              <a:rPr lang="en" sz="1200" b="1">
                <a:solidFill>
                  <a:srgbClr val="032F62"/>
                </a:solidFill>
                <a:latin typeface="Consolas"/>
                <a:ea typeface="Consolas"/>
                <a:cs typeface="Consolas"/>
                <a:sym typeface="Consolas"/>
              </a:rPr>
              <a:t>[batch]</a:t>
            </a:r>
            <a:endParaRPr sz="1200" b="1">
              <a:solidFill>
                <a:srgbClr val="032F62"/>
              </a:solidFill>
              <a:latin typeface="Consolas"/>
              <a:ea typeface="Consolas"/>
              <a:cs typeface="Consolas"/>
              <a:sym typeface="Consolas"/>
            </a:endParaRPr>
          </a:p>
          <a:p>
            <a:pPr marL="0" lvl="0" indent="0" algn="l" rtl="0">
              <a:lnSpc>
                <a:spcPct val="115000"/>
              </a:lnSpc>
              <a:spcBef>
                <a:spcPts val="0"/>
              </a:spcBef>
              <a:spcAft>
                <a:spcPts val="0"/>
              </a:spcAft>
              <a:buClr>
                <a:srgbClr val="24292E"/>
              </a:buClr>
              <a:buSzPts val="1500"/>
              <a:buFont typeface="Arial"/>
              <a:buNone/>
            </a:pPr>
            <a:r>
              <a:rPr lang="en" sz="1200" b="1">
                <a:solidFill>
                  <a:srgbClr val="24292E"/>
                </a:solidFill>
                <a:latin typeface="Consolas"/>
                <a:ea typeface="Consolas"/>
                <a:cs typeface="Consolas"/>
                <a:sym typeface="Consolas"/>
              </a:rPr>
              <a:t>      </a:t>
            </a:r>
            <a:r>
              <a:rPr lang="en" sz="1200" b="1">
                <a:solidFill>
                  <a:srgbClr val="22863A"/>
                </a:solidFill>
                <a:latin typeface="Consolas"/>
                <a:ea typeface="Consolas"/>
                <a:cs typeface="Consolas"/>
                <a:sym typeface="Consolas"/>
              </a:rPr>
              <a:t>exporters</a:t>
            </a:r>
            <a:r>
              <a:rPr lang="en" sz="1200" b="1">
                <a:solidFill>
                  <a:srgbClr val="24292E"/>
                </a:solidFill>
                <a:latin typeface="Consolas"/>
                <a:ea typeface="Consolas"/>
                <a:cs typeface="Consolas"/>
                <a:sym typeface="Consolas"/>
              </a:rPr>
              <a:t>: </a:t>
            </a:r>
            <a:r>
              <a:rPr lang="en" sz="1200" b="1">
                <a:solidFill>
                  <a:srgbClr val="032F62"/>
                </a:solidFill>
                <a:latin typeface="Consolas"/>
                <a:ea typeface="Consolas"/>
                <a:cs typeface="Consolas"/>
                <a:sym typeface="Consolas"/>
              </a:rPr>
              <a:t>[splunk-otel]</a:t>
            </a:r>
            <a:endParaRPr sz="1200" b="1">
              <a:solidFill>
                <a:srgbClr val="24292E"/>
              </a:solidFill>
              <a:latin typeface="Consolas"/>
              <a:ea typeface="Consolas"/>
              <a:cs typeface="Consolas"/>
              <a:sym typeface="Consolas"/>
            </a:endParaRPr>
          </a:p>
          <a:p>
            <a:pPr marL="0" lvl="0" indent="0" algn="l" rtl="0">
              <a:lnSpc>
                <a:spcPct val="115000"/>
              </a:lnSpc>
              <a:spcBef>
                <a:spcPts val="0"/>
              </a:spcBef>
              <a:spcAft>
                <a:spcPts val="0"/>
              </a:spcAft>
              <a:buClr>
                <a:srgbClr val="24292E"/>
              </a:buClr>
              <a:buSzPts val="1500"/>
              <a:buFont typeface="Arial"/>
              <a:buNone/>
            </a:pPr>
            <a:r>
              <a:rPr lang="en" sz="1200" b="1">
                <a:solidFill>
                  <a:srgbClr val="24292E"/>
                </a:solidFill>
                <a:latin typeface="Consolas"/>
                <a:ea typeface="Consolas"/>
                <a:cs typeface="Consolas"/>
                <a:sym typeface="Consolas"/>
              </a:rPr>
              <a:t>    </a:t>
            </a:r>
            <a:r>
              <a:rPr lang="en" sz="1200" b="1">
                <a:solidFill>
                  <a:srgbClr val="22863A"/>
                </a:solidFill>
                <a:latin typeface="Consolas"/>
                <a:ea typeface="Consolas"/>
                <a:cs typeface="Consolas"/>
                <a:sym typeface="Consolas"/>
              </a:rPr>
              <a:t>traces</a:t>
            </a:r>
            <a:r>
              <a:rPr lang="en" sz="1200" b="1">
                <a:solidFill>
                  <a:srgbClr val="24292E"/>
                </a:solidFill>
                <a:latin typeface="Consolas"/>
                <a:ea typeface="Consolas"/>
                <a:cs typeface="Consolas"/>
                <a:sym typeface="Consolas"/>
              </a:rPr>
              <a:t>:</a:t>
            </a:r>
            <a:endParaRPr sz="1200" b="1">
              <a:solidFill>
                <a:srgbClr val="24292E"/>
              </a:solidFill>
              <a:latin typeface="Consolas"/>
              <a:ea typeface="Consolas"/>
              <a:cs typeface="Consolas"/>
              <a:sym typeface="Consolas"/>
            </a:endParaRPr>
          </a:p>
          <a:p>
            <a:pPr marL="0" lvl="0" indent="0" algn="l" rtl="0">
              <a:lnSpc>
                <a:spcPct val="115000"/>
              </a:lnSpc>
              <a:spcBef>
                <a:spcPts val="0"/>
              </a:spcBef>
              <a:spcAft>
                <a:spcPts val="0"/>
              </a:spcAft>
              <a:buSzPts val="2200"/>
              <a:buNone/>
            </a:pPr>
            <a:r>
              <a:rPr lang="en" sz="1200" b="1">
                <a:solidFill>
                  <a:srgbClr val="24292E"/>
                </a:solidFill>
                <a:latin typeface="Consolas"/>
                <a:ea typeface="Consolas"/>
                <a:cs typeface="Consolas"/>
                <a:sym typeface="Consolas"/>
              </a:rPr>
              <a:t>      </a:t>
            </a:r>
            <a:r>
              <a:rPr lang="en" sz="1200" b="1">
                <a:solidFill>
                  <a:srgbClr val="22863A"/>
                </a:solidFill>
                <a:latin typeface="Consolas"/>
                <a:ea typeface="Consolas"/>
                <a:cs typeface="Consolas"/>
                <a:sym typeface="Consolas"/>
              </a:rPr>
              <a:t>receivers</a:t>
            </a:r>
            <a:r>
              <a:rPr lang="en" sz="1200" b="1">
                <a:solidFill>
                  <a:srgbClr val="24292E"/>
                </a:solidFill>
                <a:latin typeface="Consolas"/>
                <a:ea typeface="Consolas"/>
                <a:cs typeface="Consolas"/>
                <a:sym typeface="Consolas"/>
              </a:rPr>
              <a:t>: </a:t>
            </a:r>
            <a:r>
              <a:rPr lang="en" sz="1200" b="1">
                <a:solidFill>
                  <a:srgbClr val="032F62"/>
                </a:solidFill>
                <a:latin typeface="Consolas"/>
                <a:ea typeface="Consolas"/>
                <a:cs typeface="Consolas"/>
                <a:sym typeface="Consolas"/>
              </a:rPr>
              <a:t>[sapm]</a:t>
            </a:r>
            <a:endParaRPr sz="1200" b="1">
              <a:solidFill>
                <a:srgbClr val="032F62"/>
              </a:solidFill>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1200" b="1">
                <a:solidFill>
                  <a:srgbClr val="22863A"/>
                </a:solidFill>
                <a:latin typeface="Consolas"/>
                <a:ea typeface="Consolas"/>
                <a:cs typeface="Consolas"/>
                <a:sym typeface="Consolas"/>
              </a:rPr>
              <a:t>      processors</a:t>
            </a:r>
            <a:r>
              <a:rPr lang="en" sz="1200" b="1">
                <a:solidFill>
                  <a:srgbClr val="24292E"/>
                </a:solidFill>
                <a:latin typeface="Consolas"/>
                <a:ea typeface="Consolas"/>
                <a:cs typeface="Consolas"/>
                <a:sym typeface="Consolas"/>
              </a:rPr>
              <a:t>: </a:t>
            </a:r>
            <a:r>
              <a:rPr lang="en" sz="1200" b="1">
                <a:solidFill>
                  <a:srgbClr val="032F62"/>
                </a:solidFill>
                <a:latin typeface="Consolas"/>
                <a:ea typeface="Consolas"/>
                <a:cs typeface="Consolas"/>
                <a:sym typeface="Consolas"/>
              </a:rPr>
              <a:t>[batch]</a:t>
            </a:r>
            <a:endParaRPr sz="1200" b="1">
              <a:solidFill>
                <a:srgbClr val="032F62"/>
              </a:solidFill>
              <a:latin typeface="Consolas"/>
              <a:ea typeface="Consolas"/>
              <a:cs typeface="Consolas"/>
              <a:sym typeface="Consolas"/>
            </a:endParaRPr>
          </a:p>
          <a:p>
            <a:pPr marL="0" lvl="0" indent="0" algn="l" rtl="0">
              <a:lnSpc>
                <a:spcPct val="115000"/>
              </a:lnSpc>
              <a:spcBef>
                <a:spcPts val="0"/>
              </a:spcBef>
              <a:spcAft>
                <a:spcPts val="0"/>
              </a:spcAft>
              <a:buClr>
                <a:srgbClr val="24292E"/>
              </a:buClr>
              <a:buSzPts val="1500"/>
              <a:buFont typeface="Arial"/>
              <a:buNone/>
            </a:pPr>
            <a:r>
              <a:rPr lang="en" sz="1200" b="1">
                <a:solidFill>
                  <a:srgbClr val="24292E"/>
                </a:solidFill>
                <a:latin typeface="Consolas"/>
                <a:ea typeface="Consolas"/>
                <a:cs typeface="Consolas"/>
                <a:sym typeface="Consolas"/>
              </a:rPr>
              <a:t>      </a:t>
            </a:r>
            <a:r>
              <a:rPr lang="en" sz="1200" b="1">
                <a:solidFill>
                  <a:srgbClr val="22863A"/>
                </a:solidFill>
                <a:latin typeface="Consolas"/>
                <a:ea typeface="Consolas"/>
                <a:cs typeface="Consolas"/>
                <a:sym typeface="Consolas"/>
              </a:rPr>
              <a:t>exporters</a:t>
            </a:r>
            <a:r>
              <a:rPr lang="en" sz="1200" b="1">
                <a:solidFill>
                  <a:srgbClr val="24292E"/>
                </a:solidFill>
                <a:latin typeface="Consolas"/>
                <a:ea typeface="Consolas"/>
                <a:cs typeface="Consolas"/>
                <a:sym typeface="Consolas"/>
              </a:rPr>
              <a:t>: </a:t>
            </a:r>
            <a:r>
              <a:rPr lang="en" sz="1200" b="1">
                <a:solidFill>
                  <a:srgbClr val="032F62"/>
                </a:solidFill>
                <a:latin typeface="Consolas"/>
                <a:ea typeface="Consolas"/>
                <a:cs typeface="Consolas"/>
                <a:sym typeface="Consolas"/>
              </a:rPr>
              <a:t>[sapm]</a:t>
            </a:r>
            <a:endParaRPr sz="2100" b="1"/>
          </a:p>
          <a:p>
            <a:pPr marL="0" lvl="0" indent="0" algn="l" rtl="0">
              <a:lnSpc>
                <a:spcPct val="115000"/>
              </a:lnSpc>
              <a:spcBef>
                <a:spcPts val="0"/>
              </a:spcBef>
              <a:spcAft>
                <a:spcPts val="0"/>
              </a:spcAft>
              <a:buSzPts val="2200"/>
              <a:buNone/>
            </a:pPr>
            <a:endParaRPr/>
          </a:p>
        </p:txBody>
      </p:sp>
      <p:sp>
        <p:nvSpPr>
          <p:cNvPr id="1251" name="Google Shape;1251;p19"/>
          <p:cNvSpPr/>
          <p:nvPr/>
        </p:nvSpPr>
        <p:spPr>
          <a:xfrm>
            <a:off x="5278637" y="1638182"/>
            <a:ext cx="294299" cy="440216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52" name="Google Shape;1252;p19"/>
          <p:cNvPicPr preferRelativeResize="0"/>
          <p:nvPr/>
        </p:nvPicPr>
        <p:blipFill rotWithShape="1">
          <a:blip r:embed="rId3" cstate="screen">
            <a:alphaModFix/>
            <a:extLst>
              <a:ext uri="{28A0092B-C50C-407E-A947-70E740481C1C}">
                <a14:useLocalDpi xmlns:a14="http://schemas.microsoft.com/office/drawing/2010/main"/>
              </a:ext>
            </a:extLst>
          </a:blip>
          <a:srcRect l="5462" t="6822" r="5238" b="19337"/>
          <a:stretch/>
        </p:blipFill>
        <p:spPr>
          <a:xfrm>
            <a:off x="5761003" y="2113612"/>
            <a:ext cx="5883959" cy="34512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56"/>
        <p:cNvGrpSpPr/>
        <p:nvPr/>
      </p:nvGrpSpPr>
      <p:grpSpPr>
        <a:xfrm>
          <a:off x="0" y="0"/>
          <a:ext cx="0" cy="0"/>
          <a:chOff x="0" y="0"/>
          <a:chExt cx="0" cy="0"/>
        </a:xfrm>
      </p:grpSpPr>
      <p:sp>
        <p:nvSpPr>
          <p:cNvPr id="1257" name="Google Shape;1257;p20"/>
          <p:cNvSpPr txBox="1">
            <a:spLocks noGrp="1"/>
          </p:cNvSpPr>
          <p:nvPr>
            <p:ph type="title"/>
          </p:nvPr>
        </p:nvSpPr>
        <p:spPr>
          <a:xfrm>
            <a:off x="831200" y="992760"/>
            <a:ext cx="9016993" cy="7636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SzPts val="2800"/>
              <a:buFont typeface="Raleway"/>
              <a:buNone/>
            </a:pPr>
            <a:r>
              <a:rPr lang="en">
                <a:latin typeface="Arial"/>
                <a:ea typeface="Arial"/>
                <a:cs typeface="Arial"/>
                <a:sym typeface="Arial"/>
              </a:rPr>
              <a:t>Getting Started</a:t>
            </a:r>
            <a:endParaRPr>
              <a:latin typeface="Arial"/>
              <a:ea typeface="Arial"/>
              <a:cs typeface="Arial"/>
              <a:sym typeface="Arial"/>
            </a:endParaRPr>
          </a:p>
        </p:txBody>
      </p:sp>
      <p:sp>
        <p:nvSpPr>
          <p:cNvPr id="1258" name="Google Shape;1258;p20"/>
          <p:cNvSpPr txBox="1">
            <a:spLocks noGrp="1"/>
          </p:cNvSpPr>
          <p:nvPr>
            <p:ph type="body" idx="1"/>
          </p:nvPr>
        </p:nvSpPr>
        <p:spPr>
          <a:xfrm>
            <a:off x="1605295" y="2013436"/>
            <a:ext cx="3899981" cy="4555200"/>
          </a:xfrm>
          <a:prstGeom prst="rect">
            <a:avLst/>
          </a:prstGeom>
          <a:noFill/>
          <a:ln>
            <a:noFill/>
          </a:ln>
        </p:spPr>
        <p:txBody>
          <a:bodyPr spcFirstLastPara="1" wrap="square" lIns="121900" tIns="121900" rIns="121900" bIns="121900" anchor="t" anchorCtr="0">
            <a:noAutofit/>
          </a:bodyPr>
          <a:lstStyle/>
          <a:p>
            <a:pPr marL="0" lvl="0" indent="0" algn="l" rtl="0">
              <a:lnSpc>
                <a:spcPct val="95000"/>
              </a:lnSpc>
              <a:spcBef>
                <a:spcPts val="0"/>
              </a:spcBef>
              <a:spcAft>
                <a:spcPts val="0"/>
              </a:spcAft>
              <a:buSzPts val="1400"/>
              <a:buNone/>
            </a:pPr>
            <a:r>
              <a:rPr lang="en" sz="2667" b="1">
                <a:latin typeface="Arial"/>
                <a:ea typeface="Arial"/>
                <a:cs typeface="Arial"/>
                <a:sym typeface="Arial"/>
              </a:rPr>
              <a:t>Traces</a:t>
            </a:r>
            <a:endParaRPr sz="2667" b="1">
              <a:latin typeface="Arial"/>
              <a:ea typeface="Arial"/>
              <a:cs typeface="Arial"/>
              <a:sym typeface="Arial"/>
            </a:endParaRPr>
          </a:p>
          <a:p>
            <a:pPr marL="609585" lvl="0" indent="-423323" algn="l" rtl="0">
              <a:lnSpc>
                <a:spcPct val="95000"/>
              </a:lnSpc>
              <a:spcBef>
                <a:spcPts val="2133"/>
              </a:spcBef>
              <a:spcAft>
                <a:spcPts val="0"/>
              </a:spcAft>
              <a:buSzPts val="1400"/>
              <a:buFont typeface="Arial"/>
              <a:buAutoNum type="arabicPeriod"/>
            </a:pPr>
            <a:r>
              <a:rPr lang="en" sz="2667">
                <a:latin typeface="Arial"/>
                <a:ea typeface="Arial"/>
                <a:cs typeface="Arial"/>
                <a:sym typeface="Arial"/>
              </a:rPr>
              <a:t>Instantiate a tracer</a:t>
            </a:r>
            <a:endParaRPr sz="2667">
              <a:latin typeface="Arial"/>
              <a:ea typeface="Arial"/>
              <a:cs typeface="Arial"/>
              <a:sym typeface="Arial"/>
            </a:endParaRPr>
          </a:p>
          <a:p>
            <a:pPr marL="609585" lvl="0" indent="-423323" algn="l" rtl="0">
              <a:lnSpc>
                <a:spcPct val="95000"/>
              </a:lnSpc>
              <a:spcBef>
                <a:spcPts val="0"/>
              </a:spcBef>
              <a:spcAft>
                <a:spcPts val="0"/>
              </a:spcAft>
              <a:buSzPts val="1400"/>
              <a:buFont typeface="Arial"/>
              <a:buAutoNum type="arabicPeriod"/>
            </a:pPr>
            <a:r>
              <a:rPr lang="en" sz="2667">
                <a:latin typeface="Arial"/>
                <a:ea typeface="Arial"/>
                <a:cs typeface="Arial"/>
                <a:sym typeface="Arial"/>
              </a:rPr>
              <a:t>Create spans</a:t>
            </a:r>
            <a:endParaRPr sz="2667">
              <a:latin typeface="Arial"/>
              <a:ea typeface="Arial"/>
              <a:cs typeface="Arial"/>
              <a:sym typeface="Arial"/>
            </a:endParaRPr>
          </a:p>
          <a:p>
            <a:pPr marL="609585" lvl="0" indent="-423323" algn="l" rtl="0">
              <a:lnSpc>
                <a:spcPct val="95000"/>
              </a:lnSpc>
              <a:spcBef>
                <a:spcPts val="0"/>
              </a:spcBef>
              <a:spcAft>
                <a:spcPts val="0"/>
              </a:spcAft>
              <a:buSzPts val="1400"/>
              <a:buFont typeface="Arial"/>
              <a:buAutoNum type="arabicPeriod"/>
            </a:pPr>
            <a:r>
              <a:rPr lang="en" sz="2667">
                <a:latin typeface="Arial"/>
                <a:ea typeface="Arial"/>
                <a:cs typeface="Arial"/>
                <a:sym typeface="Arial"/>
              </a:rPr>
              <a:t>Enhance spans</a:t>
            </a:r>
            <a:endParaRPr sz="2667">
              <a:latin typeface="Arial"/>
              <a:ea typeface="Arial"/>
              <a:cs typeface="Arial"/>
              <a:sym typeface="Arial"/>
            </a:endParaRPr>
          </a:p>
          <a:p>
            <a:pPr marL="609585" lvl="0" indent="-423323" algn="l" rtl="0">
              <a:lnSpc>
                <a:spcPct val="95000"/>
              </a:lnSpc>
              <a:spcBef>
                <a:spcPts val="0"/>
              </a:spcBef>
              <a:spcAft>
                <a:spcPts val="0"/>
              </a:spcAft>
              <a:buSzPts val="1400"/>
              <a:buFont typeface="Arial"/>
              <a:buAutoNum type="arabicPeriod"/>
            </a:pPr>
            <a:r>
              <a:rPr lang="en" sz="2667">
                <a:latin typeface="Arial"/>
                <a:ea typeface="Arial"/>
                <a:cs typeface="Arial"/>
                <a:sym typeface="Arial"/>
              </a:rPr>
              <a:t>Configure SDK</a:t>
            </a:r>
            <a:endParaRPr sz="2667">
              <a:latin typeface="Arial"/>
              <a:ea typeface="Arial"/>
              <a:cs typeface="Arial"/>
              <a:sym typeface="Arial"/>
            </a:endParaRPr>
          </a:p>
        </p:txBody>
      </p:sp>
      <p:sp>
        <p:nvSpPr>
          <p:cNvPr id="1259" name="Google Shape;1259;p20"/>
          <p:cNvSpPr txBox="1">
            <a:spLocks noGrp="1"/>
          </p:cNvSpPr>
          <p:nvPr>
            <p:ph type="body" idx="2"/>
          </p:nvPr>
        </p:nvSpPr>
        <p:spPr>
          <a:xfrm>
            <a:off x="5671854" y="2013436"/>
            <a:ext cx="4013537" cy="4555200"/>
          </a:xfrm>
          <a:prstGeom prst="rect">
            <a:avLst/>
          </a:prstGeom>
          <a:noFill/>
          <a:ln>
            <a:noFill/>
          </a:ln>
        </p:spPr>
        <p:txBody>
          <a:bodyPr spcFirstLastPara="1" wrap="square" lIns="121900" tIns="121900" rIns="121900" bIns="121900" anchor="t" anchorCtr="0">
            <a:noAutofit/>
          </a:bodyPr>
          <a:lstStyle/>
          <a:p>
            <a:pPr marL="0" lvl="0" indent="0" algn="l" rtl="0">
              <a:lnSpc>
                <a:spcPct val="95000"/>
              </a:lnSpc>
              <a:spcBef>
                <a:spcPts val="0"/>
              </a:spcBef>
              <a:spcAft>
                <a:spcPts val="0"/>
              </a:spcAft>
              <a:buSzPts val="1400"/>
              <a:buNone/>
            </a:pPr>
            <a:r>
              <a:rPr lang="en" sz="2667" b="1">
                <a:latin typeface="Arial"/>
                <a:ea typeface="Arial"/>
                <a:cs typeface="Arial"/>
                <a:sym typeface="Arial"/>
              </a:rPr>
              <a:t>Metrics</a:t>
            </a:r>
            <a:endParaRPr sz="2667" b="1">
              <a:latin typeface="Arial"/>
              <a:ea typeface="Arial"/>
              <a:cs typeface="Arial"/>
              <a:sym typeface="Arial"/>
            </a:endParaRPr>
          </a:p>
          <a:p>
            <a:pPr marL="609585" lvl="0" indent="-423323" algn="l" rtl="0">
              <a:lnSpc>
                <a:spcPct val="95000"/>
              </a:lnSpc>
              <a:spcBef>
                <a:spcPts val="2133"/>
              </a:spcBef>
              <a:spcAft>
                <a:spcPts val="0"/>
              </a:spcAft>
              <a:buSzPts val="1400"/>
              <a:buFont typeface="Arial"/>
              <a:buAutoNum type="arabicPeriod"/>
            </a:pPr>
            <a:r>
              <a:rPr lang="en" sz="2667">
                <a:latin typeface="Arial"/>
                <a:ea typeface="Arial"/>
                <a:cs typeface="Arial"/>
                <a:sym typeface="Arial"/>
              </a:rPr>
              <a:t>Instantiate a meter</a:t>
            </a:r>
            <a:endParaRPr sz="2667">
              <a:latin typeface="Arial"/>
              <a:ea typeface="Arial"/>
              <a:cs typeface="Arial"/>
              <a:sym typeface="Arial"/>
            </a:endParaRPr>
          </a:p>
          <a:p>
            <a:pPr marL="609585" lvl="0" indent="-423323" algn="l" rtl="0">
              <a:lnSpc>
                <a:spcPct val="95000"/>
              </a:lnSpc>
              <a:spcBef>
                <a:spcPts val="0"/>
              </a:spcBef>
              <a:spcAft>
                <a:spcPts val="0"/>
              </a:spcAft>
              <a:buSzPts val="1400"/>
              <a:buFont typeface="Arial"/>
              <a:buAutoNum type="arabicPeriod"/>
            </a:pPr>
            <a:r>
              <a:rPr lang="en" sz="2667">
                <a:latin typeface="Arial"/>
                <a:ea typeface="Arial"/>
                <a:cs typeface="Arial"/>
                <a:sym typeface="Arial"/>
              </a:rPr>
              <a:t>Create metrics</a:t>
            </a:r>
            <a:endParaRPr sz="2667">
              <a:latin typeface="Arial"/>
              <a:ea typeface="Arial"/>
              <a:cs typeface="Arial"/>
              <a:sym typeface="Arial"/>
            </a:endParaRPr>
          </a:p>
          <a:p>
            <a:pPr marL="609585" lvl="0" indent="-423323" algn="l" rtl="0">
              <a:lnSpc>
                <a:spcPct val="95000"/>
              </a:lnSpc>
              <a:spcBef>
                <a:spcPts val="0"/>
              </a:spcBef>
              <a:spcAft>
                <a:spcPts val="0"/>
              </a:spcAft>
              <a:buSzPts val="1400"/>
              <a:buFont typeface="Arial"/>
              <a:buAutoNum type="arabicPeriod"/>
            </a:pPr>
            <a:r>
              <a:rPr lang="en" sz="2667">
                <a:latin typeface="Arial"/>
                <a:ea typeface="Arial"/>
                <a:cs typeface="Arial"/>
                <a:sym typeface="Arial"/>
              </a:rPr>
              <a:t>Enhance metrics</a:t>
            </a:r>
            <a:endParaRPr sz="2667">
              <a:latin typeface="Arial"/>
              <a:ea typeface="Arial"/>
              <a:cs typeface="Arial"/>
              <a:sym typeface="Arial"/>
            </a:endParaRPr>
          </a:p>
          <a:p>
            <a:pPr marL="609585" lvl="0" indent="-423323" algn="l" rtl="0">
              <a:lnSpc>
                <a:spcPct val="95000"/>
              </a:lnSpc>
              <a:spcBef>
                <a:spcPts val="0"/>
              </a:spcBef>
              <a:spcAft>
                <a:spcPts val="0"/>
              </a:spcAft>
              <a:buSzPts val="1400"/>
              <a:buFont typeface="Arial"/>
              <a:buAutoNum type="arabicPeriod"/>
            </a:pPr>
            <a:r>
              <a:rPr lang="en" sz="2667">
                <a:latin typeface="Arial"/>
                <a:ea typeface="Arial"/>
                <a:cs typeface="Arial"/>
                <a:sym typeface="Arial"/>
              </a:rPr>
              <a:t>Configure observer</a:t>
            </a:r>
            <a:endParaRPr sz="2667">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63"/>
        <p:cNvGrpSpPr/>
        <p:nvPr/>
      </p:nvGrpSpPr>
      <p:grpSpPr>
        <a:xfrm>
          <a:off x="0" y="0"/>
          <a:ext cx="0" cy="0"/>
          <a:chOff x="0" y="0"/>
          <a:chExt cx="0" cy="0"/>
        </a:xfrm>
      </p:grpSpPr>
      <p:sp>
        <p:nvSpPr>
          <p:cNvPr id="1264" name="Google Shape;1264;p24"/>
          <p:cNvSpPr txBox="1">
            <a:spLocks noGrp="1"/>
          </p:cNvSpPr>
          <p:nvPr>
            <p:ph type="title"/>
          </p:nvPr>
        </p:nvSpPr>
        <p:spPr>
          <a:xfrm>
            <a:off x="415600" y="593367"/>
            <a:ext cx="11360800" cy="7636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SzPts val="2800"/>
              <a:buFont typeface="Raleway"/>
              <a:buNone/>
            </a:pPr>
            <a:r>
              <a:rPr lang="en">
                <a:latin typeface="Arial"/>
                <a:ea typeface="Arial"/>
                <a:cs typeface="Arial"/>
                <a:sym typeface="Arial"/>
              </a:rPr>
              <a:t>Getting Started: Traces (Automatic)</a:t>
            </a:r>
            <a:endParaRPr>
              <a:latin typeface="Arial"/>
              <a:ea typeface="Arial"/>
              <a:cs typeface="Arial"/>
              <a:sym typeface="Arial"/>
            </a:endParaRPr>
          </a:p>
        </p:txBody>
      </p:sp>
      <p:sp>
        <p:nvSpPr>
          <p:cNvPr id="1265" name="Google Shape;1265;p24"/>
          <p:cNvSpPr txBox="1">
            <a:spLocks noGrp="1"/>
          </p:cNvSpPr>
          <p:nvPr>
            <p:ph type="body" idx="1"/>
          </p:nvPr>
        </p:nvSpPr>
        <p:spPr>
          <a:xfrm>
            <a:off x="415600" y="1536633"/>
            <a:ext cx="11360800" cy="4555200"/>
          </a:xfrm>
          <a:prstGeom prst="rect">
            <a:avLst/>
          </a:prstGeom>
          <a:noFill/>
          <a:ln>
            <a:noFill/>
          </a:ln>
        </p:spPr>
        <p:txBody>
          <a:bodyPr spcFirstLastPara="1" wrap="square" lIns="121900" tIns="121900" rIns="121900" bIns="121900" anchor="t" anchorCtr="0">
            <a:noAutofit/>
          </a:bodyPr>
          <a:lstStyle/>
          <a:p>
            <a:pPr marL="0" marR="203195" lvl="0" indent="0" algn="l" rtl="0">
              <a:lnSpc>
                <a:spcPct val="100000"/>
              </a:lnSpc>
              <a:spcBef>
                <a:spcPts val="0"/>
              </a:spcBef>
              <a:spcAft>
                <a:spcPts val="0"/>
              </a:spcAft>
              <a:buSzPts val="1800"/>
              <a:buNone/>
            </a:pPr>
            <a:r>
              <a:rPr lang="en" sz="1600">
                <a:solidFill>
                  <a:srgbClr val="24292E"/>
                </a:solidFill>
                <a:latin typeface="Consolas"/>
                <a:ea typeface="Consolas"/>
                <a:cs typeface="Consolas"/>
                <a:sym typeface="Consolas"/>
              </a:rPr>
              <a:t>java </a:t>
            </a:r>
            <a:r>
              <a:rPr lang="en" sz="1600">
                <a:solidFill>
                  <a:srgbClr val="24292E"/>
                </a:solidFill>
                <a:highlight>
                  <a:srgbClr val="FFFF00"/>
                </a:highlight>
                <a:latin typeface="Consolas"/>
                <a:ea typeface="Consolas"/>
                <a:cs typeface="Consolas"/>
                <a:sym typeface="Consolas"/>
              </a:rPr>
              <a:t>-javaagent:path/to/opentelemetry-auto-&lt;version&gt;.jar \</a:t>
            </a:r>
            <a:endParaRPr sz="1600">
              <a:solidFill>
                <a:srgbClr val="24292E"/>
              </a:solidFill>
              <a:highlight>
                <a:srgbClr val="FFFF00"/>
              </a:highlight>
              <a:latin typeface="Consolas"/>
              <a:ea typeface="Consolas"/>
              <a:cs typeface="Consolas"/>
              <a:sym typeface="Consolas"/>
            </a:endParaRPr>
          </a:p>
          <a:p>
            <a:pPr marL="0" marR="203195" lvl="0" indent="0" algn="l" rtl="0">
              <a:lnSpc>
                <a:spcPct val="100000"/>
              </a:lnSpc>
              <a:spcBef>
                <a:spcPts val="0"/>
              </a:spcBef>
              <a:spcAft>
                <a:spcPts val="0"/>
              </a:spcAft>
              <a:buSzPts val="1800"/>
              <a:buNone/>
            </a:pPr>
            <a:r>
              <a:rPr lang="en" sz="1600">
                <a:solidFill>
                  <a:srgbClr val="24292E"/>
                </a:solidFill>
                <a:highlight>
                  <a:srgbClr val="00FF00"/>
                </a:highlight>
                <a:latin typeface="Consolas"/>
                <a:ea typeface="Consolas"/>
                <a:cs typeface="Consolas"/>
                <a:sym typeface="Consolas"/>
              </a:rPr>
              <a:t>     -Dota.exporter.jar=path/to/opentelemetry-auto-exporters-otlp-&lt;version&gt;.jar \</a:t>
            </a:r>
            <a:endParaRPr sz="1600">
              <a:solidFill>
                <a:srgbClr val="24292E"/>
              </a:solidFill>
              <a:highlight>
                <a:srgbClr val="00FF00"/>
              </a:highlight>
              <a:latin typeface="Consolas"/>
              <a:ea typeface="Consolas"/>
              <a:cs typeface="Consolas"/>
              <a:sym typeface="Consolas"/>
            </a:endParaRPr>
          </a:p>
          <a:p>
            <a:pPr marL="0" marR="203195" lvl="0" indent="0" algn="l" rtl="0">
              <a:lnSpc>
                <a:spcPct val="100000"/>
              </a:lnSpc>
              <a:spcBef>
                <a:spcPts val="0"/>
              </a:spcBef>
              <a:spcAft>
                <a:spcPts val="0"/>
              </a:spcAft>
              <a:buSzPts val="1800"/>
              <a:buNone/>
            </a:pPr>
            <a:r>
              <a:rPr lang="en" sz="1600">
                <a:solidFill>
                  <a:srgbClr val="24292E"/>
                </a:solidFill>
                <a:highlight>
                  <a:srgbClr val="00FF00"/>
                </a:highlight>
                <a:latin typeface="Consolas"/>
                <a:ea typeface="Consolas"/>
                <a:cs typeface="Consolas"/>
                <a:sym typeface="Consolas"/>
              </a:rPr>
              <a:t>     -Dota.exporter.otlp.endpoint=localhost:55680 \</a:t>
            </a:r>
            <a:endParaRPr sz="1600">
              <a:solidFill>
                <a:srgbClr val="24292E"/>
              </a:solidFill>
              <a:highlight>
                <a:srgbClr val="00FF00"/>
              </a:highlight>
              <a:latin typeface="Consolas"/>
              <a:ea typeface="Consolas"/>
              <a:cs typeface="Consolas"/>
              <a:sym typeface="Consolas"/>
            </a:endParaRPr>
          </a:p>
          <a:p>
            <a:pPr marL="0" marR="203195" lvl="0" indent="0" algn="l" rtl="0">
              <a:lnSpc>
                <a:spcPct val="100000"/>
              </a:lnSpc>
              <a:spcBef>
                <a:spcPts val="0"/>
              </a:spcBef>
              <a:spcAft>
                <a:spcPts val="0"/>
              </a:spcAft>
              <a:buSzPts val="1800"/>
              <a:buNone/>
            </a:pPr>
            <a:r>
              <a:rPr lang="en" sz="1600">
                <a:solidFill>
                  <a:srgbClr val="24292E"/>
                </a:solidFill>
                <a:highlight>
                  <a:srgbClr val="00FF00"/>
                </a:highlight>
                <a:latin typeface="Consolas"/>
                <a:ea typeface="Consolas"/>
                <a:cs typeface="Consolas"/>
                <a:sym typeface="Consolas"/>
              </a:rPr>
              <a:t>     -Dota.exporter.otlp.service.name=shopping \</a:t>
            </a:r>
            <a:endParaRPr sz="1600">
              <a:solidFill>
                <a:srgbClr val="24292E"/>
              </a:solidFill>
              <a:highlight>
                <a:srgbClr val="00FF00"/>
              </a:highlight>
              <a:latin typeface="Consolas"/>
              <a:ea typeface="Consolas"/>
              <a:cs typeface="Consolas"/>
              <a:sym typeface="Consolas"/>
            </a:endParaRPr>
          </a:p>
          <a:p>
            <a:pPr marL="0" marR="203195" lvl="0" indent="0" algn="l" rtl="0">
              <a:lnSpc>
                <a:spcPct val="145000"/>
              </a:lnSpc>
              <a:spcBef>
                <a:spcPts val="0"/>
              </a:spcBef>
              <a:spcAft>
                <a:spcPts val="1600"/>
              </a:spcAft>
              <a:buSzPts val="1800"/>
              <a:buNone/>
            </a:pPr>
            <a:r>
              <a:rPr lang="en" sz="1600">
                <a:solidFill>
                  <a:srgbClr val="24292E"/>
                </a:solidFill>
                <a:latin typeface="Consolas"/>
                <a:ea typeface="Consolas"/>
                <a:cs typeface="Consolas"/>
                <a:sym typeface="Consolas"/>
              </a:rPr>
              <a:t>     -jar myapp.jar</a:t>
            </a:r>
            <a:endParaRPr sz="1867">
              <a:solidFill>
                <a:srgbClr val="24292E"/>
              </a:solidFill>
              <a:latin typeface="Consolas"/>
              <a:ea typeface="Consolas"/>
              <a:cs typeface="Consolas"/>
              <a:sym typeface="Consolas"/>
            </a:endParaRPr>
          </a:p>
        </p:txBody>
      </p:sp>
      <p:pic>
        <p:nvPicPr>
          <p:cNvPr id="1266" name="Google Shape;1266;p24"/>
          <p:cNvPicPr preferRelativeResize="0"/>
          <p:nvPr/>
        </p:nvPicPr>
        <p:blipFill rotWithShape="1">
          <a:blip r:embed="rId3">
            <a:alphaModFix/>
          </a:blip>
          <a:srcRect/>
          <a:stretch/>
        </p:blipFill>
        <p:spPr>
          <a:xfrm>
            <a:off x="9682018" y="953301"/>
            <a:ext cx="2094367" cy="2094367"/>
          </a:xfrm>
          <a:prstGeom prst="rect">
            <a:avLst/>
          </a:prstGeom>
          <a:noFill/>
          <a:ln>
            <a:noFill/>
          </a:ln>
        </p:spPr>
      </p:pic>
      <p:sp>
        <p:nvSpPr>
          <p:cNvPr id="1267" name="Google Shape;1267;p24"/>
          <p:cNvSpPr txBox="1"/>
          <p:nvPr/>
        </p:nvSpPr>
        <p:spPr>
          <a:xfrm>
            <a:off x="415600" y="3714100"/>
            <a:ext cx="11360700" cy="1963500"/>
          </a:xfrm>
          <a:prstGeom prst="rect">
            <a:avLst/>
          </a:prstGeom>
          <a:noFill/>
          <a:ln>
            <a:noFill/>
          </a:ln>
        </p:spPr>
        <p:txBody>
          <a:bodyPr spcFirstLastPara="1" wrap="square" lIns="121900" tIns="121900" rIns="121900" bIns="121900" anchor="t" anchorCtr="0">
            <a:noAutofit/>
          </a:bodyPr>
          <a:lstStyle/>
          <a:p>
            <a:pPr marL="609585" marR="0" lvl="0" indent="-423323" algn="l" rtl="0">
              <a:lnSpc>
                <a:spcPct val="100000"/>
              </a:lnSpc>
              <a:spcBef>
                <a:spcPts val="0"/>
              </a:spcBef>
              <a:spcAft>
                <a:spcPts val="0"/>
              </a:spcAft>
              <a:buClr>
                <a:srgbClr val="000000"/>
              </a:buClr>
              <a:buSzPts val="1400"/>
              <a:buChar char="●"/>
            </a:pPr>
            <a:r>
              <a:rPr lang="en" sz="1867" i="0" u="none" strike="noStrike" cap="none">
                <a:solidFill>
                  <a:srgbClr val="000000"/>
                </a:solidFill>
              </a:rPr>
              <a:t>Instruments known libraries with no code (only runtime) changes</a:t>
            </a:r>
            <a:endParaRPr sz="1867" i="0" u="none" strike="noStrike" cap="none">
              <a:solidFill>
                <a:srgbClr val="000000"/>
              </a:solidFill>
            </a:endParaRPr>
          </a:p>
          <a:p>
            <a:pPr marL="609585" marR="0" lvl="0" indent="-423323" algn="l" rtl="0">
              <a:lnSpc>
                <a:spcPct val="100000"/>
              </a:lnSpc>
              <a:spcBef>
                <a:spcPts val="0"/>
              </a:spcBef>
              <a:spcAft>
                <a:spcPts val="0"/>
              </a:spcAft>
              <a:buClr>
                <a:srgbClr val="000000"/>
              </a:buClr>
              <a:buSzPts val="1400"/>
              <a:buChar char="●"/>
            </a:pPr>
            <a:r>
              <a:rPr lang="en" sz="1867" i="0" u="none" strike="noStrike" cap="none">
                <a:solidFill>
                  <a:srgbClr val="000000"/>
                </a:solidFill>
              </a:rPr>
              <a:t>Adheres to semantic conventions</a:t>
            </a:r>
            <a:endParaRPr sz="1867" i="0" u="none" strike="noStrike" cap="none">
              <a:solidFill>
                <a:srgbClr val="000000"/>
              </a:solidFill>
            </a:endParaRPr>
          </a:p>
          <a:p>
            <a:pPr marL="609585" marR="0" lvl="0" indent="-423323" algn="l" rtl="0">
              <a:lnSpc>
                <a:spcPct val="100000"/>
              </a:lnSpc>
              <a:spcBef>
                <a:spcPts val="0"/>
              </a:spcBef>
              <a:spcAft>
                <a:spcPts val="0"/>
              </a:spcAft>
              <a:buClr>
                <a:srgbClr val="000000"/>
              </a:buClr>
              <a:buSzPts val="1400"/>
              <a:buChar char="●"/>
            </a:pPr>
            <a:r>
              <a:rPr lang="en" sz="1867" i="0" u="none" strike="noStrike" cap="none">
                <a:solidFill>
                  <a:srgbClr val="000000"/>
                </a:solidFill>
              </a:rPr>
              <a:t>Configurable via environment and/or runtime variables</a:t>
            </a:r>
            <a:endParaRPr sz="1867" i="0" u="none" strike="noStrike" cap="none">
              <a:solidFill>
                <a:srgbClr val="000000"/>
              </a:solidFill>
            </a:endParaRPr>
          </a:p>
          <a:p>
            <a:pPr marL="609585" marR="0" lvl="0" indent="-423323" algn="l" rtl="0">
              <a:lnSpc>
                <a:spcPct val="100000"/>
              </a:lnSpc>
              <a:spcBef>
                <a:spcPts val="0"/>
              </a:spcBef>
              <a:spcAft>
                <a:spcPts val="0"/>
              </a:spcAft>
              <a:buClr>
                <a:srgbClr val="000000"/>
              </a:buClr>
              <a:buSzPts val="1400"/>
              <a:buChar char="●"/>
            </a:pPr>
            <a:r>
              <a:rPr lang="en" sz="1867" i="0" u="none" strike="noStrike" cap="none">
                <a:solidFill>
                  <a:srgbClr val="000000"/>
                </a:solidFill>
              </a:rPr>
              <a:t>Can co-exist with manual instrumentation</a:t>
            </a:r>
            <a:endParaRPr sz="1867" i="0" u="none" strike="noStrike" cap="none">
              <a:solidFill>
                <a:srgbClr val="000000"/>
              </a:solidFill>
            </a:endParaRPr>
          </a:p>
          <a:p>
            <a:pPr marL="0" marR="0" lvl="0" indent="0" algn="l" rtl="0">
              <a:lnSpc>
                <a:spcPct val="100000"/>
              </a:lnSpc>
              <a:spcBef>
                <a:spcPts val="0"/>
              </a:spcBef>
              <a:spcAft>
                <a:spcPts val="0"/>
              </a:spcAft>
              <a:buNone/>
            </a:pPr>
            <a:endParaRPr sz="1867" i="0" u="none" strike="noStrike" cap="none">
              <a:solidFill>
                <a:srgbClr val="000000"/>
              </a:solidFill>
            </a:endParaRPr>
          </a:p>
          <a:p>
            <a:pPr marL="0" marR="0" lvl="0" indent="0" algn="l" rtl="0">
              <a:lnSpc>
                <a:spcPct val="100000"/>
              </a:lnSpc>
              <a:spcBef>
                <a:spcPts val="0"/>
              </a:spcBef>
              <a:spcAft>
                <a:spcPts val="0"/>
              </a:spcAft>
              <a:buNone/>
            </a:pPr>
            <a:r>
              <a:rPr lang="en" sz="1867" b="1" i="0" u="none" strike="noStrike" cap="none">
                <a:solidFill>
                  <a:srgbClr val="000000"/>
                </a:solidFill>
              </a:rPr>
              <a:t>WARNING:</a:t>
            </a:r>
            <a:r>
              <a:rPr lang="en" sz="1867" i="0" u="none" strike="noStrike" cap="none">
                <a:solidFill>
                  <a:srgbClr val="000000"/>
                </a:solidFill>
              </a:rPr>
              <a:t> Do not use two different auto-instrumentation solutions on the same service.</a:t>
            </a:r>
            <a:endParaRPr sz="1867" i="0" u="none" strike="noStrike" cap="none">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126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71"/>
        <p:cNvGrpSpPr/>
        <p:nvPr/>
      </p:nvGrpSpPr>
      <p:grpSpPr>
        <a:xfrm>
          <a:off x="0" y="0"/>
          <a:ext cx="0" cy="0"/>
          <a:chOff x="0" y="0"/>
          <a:chExt cx="0" cy="0"/>
        </a:xfrm>
      </p:grpSpPr>
      <p:sp>
        <p:nvSpPr>
          <p:cNvPr id="1272" name="Google Shape;1272;p21"/>
          <p:cNvSpPr txBox="1">
            <a:spLocks noGrp="1"/>
          </p:cNvSpPr>
          <p:nvPr>
            <p:ph type="title"/>
          </p:nvPr>
        </p:nvSpPr>
        <p:spPr>
          <a:xfrm>
            <a:off x="415600" y="593367"/>
            <a:ext cx="11360800" cy="7636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SzPts val="2800"/>
              <a:buFont typeface="Raleway"/>
              <a:buNone/>
            </a:pPr>
            <a:r>
              <a:rPr lang="en">
                <a:latin typeface="Arial"/>
                <a:ea typeface="Arial"/>
                <a:cs typeface="Arial"/>
                <a:sym typeface="Arial"/>
              </a:rPr>
              <a:t>Getting Started: Traces (Manual)</a:t>
            </a:r>
            <a:endParaRPr>
              <a:latin typeface="Arial"/>
              <a:ea typeface="Arial"/>
              <a:cs typeface="Arial"/>
              <a:sym typeface="Arial"/>
            </a:endParaRPr>
          </a:p>
        </p:txBody>
      </p:sp>
      <p:sp>
        <p:nvSpPr>
          <p:cNvPr id="1273" name="Google Shape;1273;p21"/>
          <p:cNvSpPr txBox="1">
            <a:spLocks noGrp="1"/>
          </p:cNvSpPr>
          <p:nvPr>
            <p:ph type="body" idx="1"/>
          </p:nvPr>
        </p:nvSpPr>
        <p:spPr>
          <a:xfrm>
            <a:off x="415600" y="1536624"/>
            <a:ext cx="11360700" cy="50466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1800"/>
              <a:buNone/>
            </a:pPr>
            <a:r>
              <a:rPr lang="en" sz="1600">
                <a:solidFill>
                  <a:srgbClr val="24292E"/>
                </a:solidFill>
                <a:latin typeface="Consolas"/>
                <a:ea typeface="Consolas"/>
                <a:cs typeface="Consolas"/>
                <a:sym typeface="Consolas"/>
              </a:rPr>
              <a:t># Instantiate tracer</a:t>
            </a:r>
            <a:endParaRPr sz="1600">
              <a:solidFill>
                <a:srgbClr val="24292E"/>
              </a:solidFill>
              <a:latin typeface="Consolas"/>
              <a:ea typeface="Consolas"/>
              <a:cs typeface="Consolas"/>
              <a:sym typeface="Consolas"/>
            </a:endParaRPr>
          </a:p>
          <a:p>
            <a:pPr marL="0" lvl="0" indent="0" algn="l" rtl="0">
              <a:lnSpc>
                <a:spcPct val="100000"/>
              </a:lnSpc>
              <a:spcBef>
                <a:spcPts val="0"/>
              </a:spcBef>
              <a:spcAft>
                <a:spcPts val="0"/>
              </a:spcAft>
              <a:buSzPts val="1800"/>
              <a:buNone/>
            </a:pPr>
            <a:r>
              <a:rPr lang="en" sz="1600">
                <a:solidFill>
                  <a:srgbClr val="24292E"/>
                </a:solidFill>
                <a:highlight>
                  <a:srgbClr val="FFFF00"/>
                </a:highlight>
                <a:latin typeface="Consolas"/>
                <a:ea typeface="Consolas"/>
                <a:cs typeface="Consolas"/>
                <a:sym typeface="Consolas"/>
              </a:rPr>
              <a:t>Tracer tracer </a:t>
            </a:r>
            <a:r>
              <a:rPr lang="en" sz="1600">
                <a:solidFill>
                  <a:srgbClr val="D73A49"/>
                </a:solidFill>
                <a:highlight>
                  <a:srgbClr val="FFFF00"/>
                </a:highlight>
                <a:latin typeface="Consolas"/>
                <a:ea typeface="Consolas"/>
                <a:cs typeface="Consolas"/>
                <a:sym typeface="Consolas"/>
              </a:rPr>
              <a:t>=</a:t>
            </a:r>
            <a:endParaRPr sz="1600">
              <a:solidFill>
                <a:srgbClr val="24292E"/>
              </a:solidFill>
              <a:highlight>
                <a:srgbClr val="FFFF00"/>
              </a:highlight>
              <a:latin typeface="Consolas"/>
              <a:ea typeface="Consolas"/>
              <a:cs typeface="Consolas"/>
              <a:sym typeface="Consolas"/>
            </a:endParaRPr>
          </a:p>
          <a:p>
            <a:pPr marL="203195" marR="203195" lvl="0" indent="0" algn="l" rtl="0">
              <a:lnSpc>
                <a:spcPct val="100000"/>
              </a:lnSpc>
              <a:spcBef>
                <a:spcPts val="0"/>
              </a:spcBef>
              <a:spcAft>
                <a:spcPts val="0"/>
              </a:spcAft>
              <a:buSzPts val="1800"/>
              <a:buNone/>
            </a:pPr>
            <a:r>
              <a:rPr lang="en" sz="1600">
                <a:solidFill>
                  <a:srgbClr val="24292E"/>
                </a:solidFill>
                <a:highlight>
                  <a:srgbClr val="FFFF00"/>
                </a:highlight>
                <a:latin typeface="Consolas"/>
                <a:ea typeface="Consolas"/>
                <a:cs typeface="Consolas"/>
                <a:sym typeface="Consolas"/>
              </a:rPr>
              <a:t>    OpenTelemetry</a:t>
            </a:r>
            <a:r>
              <a:rPr lang="en" sz="1600">
                <a:solidFill>
                  <a:srgbClr val="D73A49"/>
                </a:solidFill>
                <a:highlight>
                  <a:srgbClr val="FFFF00"/>
                </a:highlight>
                <a:latin typeface="Consolas"/>
                <a:ea typeface="Consolas"/>
                <a:cs typeface="Consolas"/>
                <a:sym typeface="Consolas"/>
              </a:rPr>
              <a:t>.</a:t>
            </a:r>
            <a:r>
              <a:rPr lang="en" sz="1600">
                <a:solidFill>
                  <a:srgbClr val="24292E"/>
                </a:solidFill>
                <a:highlight>
                  <a:srgbClr val="FFFF00"/>
                </a:highlight>
                <a:latin typeface="Consolas"/>
                <a:ea typeface="Consolas"/>
                <a:cs typeface="Consolas"/>
                <a:sym typeface="Consolas"/>
              </a:rPr>
              <a:t>getTracer(</a:t>
            </a:r>
            <a:r>
              <a:rPr lang="en" sz="1600">
                <a:solidFill>
                  <a:srgbClr val="032F62"/>
                </a:solidFill>
                <a:highlight>
                  <a:srgbClr val="FFFF00"/>
                </a:highlight>
                <a:latin typeface="Consolas"/>
                <a:ea typeface="Consolas"/>
                <a:cs typeface="Consolas"/>
                <a:sym typeface="Consolas"/>
              </a:rPr>
              <a:t>"instrumentation-library-name"</a:t>
            </a:r>
            <a:r>
              <a:rPr lang="en" sz="1600">
                <a:solidFill>
                  <a:srgbClr val="24292E"/>
                </a:solidFill>
                <a:highlight>
                  <a:srgbClr val="FFFF00"/>
                </a:highlight>
                <a:latin typeface="Consolas"/>
                <a:ea typeface="Consolas"/>
                <a:cs typeface="Consolas"/>
                <a:sym typeface="Consolas"/>
              </a:rPr>
              <a:t>,</a:t>
            </a:r>
            <a:r>
              <a:rPr lang="en" sz="1600">
                <a:solidFill>
                  <a:srgbClr val="032F62"/>
                </a:solidFill>
                <a:highlight>
                  <a:srgbClr val="FFFF00"/>
                </a:highlight>
                <a:latin typeface="Consolas"/>
                <a:ea typeface="Consolas"/>
                <a:cs typeface="Consolas"/>
                <a:sym typeface="Consolas"/>
              </a:rPr>
              <a:t>"semver:1.0.0"</a:t>
            </a:r>
            <a:r>
              <a:rPr lang="en" sz="1600">
                <a:solidFill>
                  <a:srgbClr val="24292E"/>
                </a:solidFill>
                <a:highlight>
                  <a:srgbClr val="FFFF00"/>
                </a:highlight>
                <a:latin typeface="Consolas"/>
                <a:ea typeface="Consolas"/>
                <a:cs typeface="Consolas"/>
                <a:sym typeface="Consolas"/>
              </a:rPr>
              <a:t>);</a:t>
            </a:r>
            <a:endParaRPr sz="1600">
              <a:solidFill>
                <a:srgbClr val="24292E"/>
              </a:solidFill>
              <a:highlight>
                <a:srgbClr val="FFFF00"/>
              </a:highlight>
              <a:latin typeface="Consolas"/>
              <a:ea typeface="Consolas"/>
              <a:cs typeface="Consolas"/>
              <a:sym typeface="Consolas"/>
            </a:endParaRPr>
          </a:p>
          <a:p>
            <a:pPr marL="0" lvl="0" indent="0" algn="l" rtl="0">
              <a:lnSpc>
                <a:spcPct val="100000"/>
              </a:lnSpc>
              <a:spcBef>
                <a:spcPts val="1333"/>
              </a:spcBef>
              <a:spcAft>
                <a:spcPts val="0"/>
              </a:spcAft>
              <a:buSzPts val="1800"/>
              <a:buNone/>
            </a:pPr>
            <a:r>
              <a:rPr lang="en" sz="1600">
                <a:solidFill>
                  <a:srgbClr val="24292E"/>
                </a:solidFill>
                <a:latin typeface="Consolas"/>
                <a:ea typeface="Consolas"/>
                <a:cs typeface="Consolas"/>
                <a:sym typeface="Consolas"/>
              </a:rPr>
              <a:t># Create span</a:t>
            </a:r>
            <a:endParaRPr sz="1600">
              <a:solidFill>
                <a:srgbClr val="24292E"/>
              </a:solidFill>
              <a:latin typeface="Consolas"/>
              <a:ea typeface="Consolas"/>
              <a:cs typeface="Consolas"/>
              <a:sym typeface="Consolas"/>
            </a:endParaRPr>
          </a:p>
          <a:p>
            <a:pPr marL="0" lvl="0" indent="0" algn="l" rtl="0">
              <a:lnSpc>
                <a:spcPct val="100000"/>
              </a:lnSpc>
              <a:spcBef>
                <a:spcPts val="0"/>
              </a:spcBef>
              <a:spcAft>
                <a:spcPts val="0"/>
              </a:spcAft>
              <a:buSzPts val="1800"/>
              <a:buNone/>
            </a:pPr>
            <a:r>
              <a:rPr lang="en" sz="1600">
                <a:solidFill>
                  <a:srgbClr val="24292E"/>
                </a:solidFill>
                <a:latin typeface="Consolas"/>
                <a:ea typeface="Consolas"/>
                <a:cs typeface="Consolas"/>
                <a:sym typeface="Consolas"/>
              </a:rPr>
              <a:t>Span span </a:t>
            </a:r>
            <a:r>
              <a:rPr lang="en" sz="1600">
                <a:solidFill>
                  <a:srgbClr val="D73A49"/>
                </a:solidFill>
                <a:latin typeface="Consolas"/>
                <a:ea typeface="Consolas"/>
                <a:cs typeface="Consolas"/>
                <a:sym typeface="Consolas"/>
              </a:rPr>
              <a:t>=</a:t>
            </a:r>
            <a:r>
              <a:rPr lang="en" sz="1600">
                <a:solidFill>
                  <a:srgbClr val="24292E"/>
                </a:solidFill>
                <a:latin typeface="Consolas"/>
                <a:ea typeface="Consolas"/>
                <a:cs typeface="Consolas"/>
                <a:sym typeface="Consolas"/>
              </a:rPr>
              <a:t> tracer</a:t>
            </a:r>
            <a:r>
              <a:rPr lang="en" sz="1600">
                <a:solidFill>
                  <a:srgbClr val="D73A49"/>
                </a:solidFill>
                <a:latin typeface="Consolas"/>
                <a:ea typeface="Consolas"/>
                <a:cs typeface="Consolas"/>
                <a:sym typeface="Consolas"/>
              </a:rPr>
              <a:t>.</a:t>
            </a:r>
            <a:r>
              <a:rPr lang="en" sz="1600">
                <a:solidFill>
                  <a:srgbClr val="24292E"/>
                </a:solidFill>
                <a:latin typeface="Consolas"/>
                <a:ea typeface="Consolas"/>
                <a:cs typeface="Consolas"/>
                <a:sym typeface="Consolas"/>
              </a:rPr>
              <a:t>spanBuilder(</a:t>
            </a:r>
            <a:r>
              <a:rPr lang="en" sz="1600">
                <a:solidFill>
                  <a:srgbClr val="032F62"/>
                </a:solidFill>
                <a:latin typeface="Consolas"/>
                <a:ea typeface="Consolas"/>
                <a:cs typeface="Consolas"/>
                <a:sym typeface="Consolas"/>
              </a:rPr>
              <a:t>"my span"</a:t>
            </a:r>
            <a:r>
              <a:rPr lang="en" sz="1600">
                <a:solidFill>
                  <a:srgbClr val="24292E"/>
                </a:solidFill>
                <a:latin typeface="Consolas"/>
                <a:ea typeface="Consolas"/>
                <a:cs typeface="Consolas"/>
                <a:sym typeface="Consolas"/>
              </a:rPr>
              <a:t>)</a:t>
            </a:r>
            <a:r>
              <a:rPr lang="en" sz="1600">
                <a:solidFill>
                  <a:srgbClr val="D73A49"/>
                </a:solidFill>
                <a:latin typeface="Consolas"/>
                <a:ea typeface="Consolas"/>
                <a:cs typeface="Consolas"/>
                <a:sym typeface="Consolas"/>
              </a:rPr>
              <a:t>.</a:t>
            </a:r>
            <a:r>
              <a:rPr lang="en" sz="1600">
                <a:solidFill>
                  <a:srgbClr val="24292E"/>
                </a:solidFill>
                <a:latin typeface="Consolas"/>
                <a:ea typeface="Consolas"/>
                <a:cs typeface="Consolas"/>
                <a:sym typeface="Consolas"/>
              </a:rPr>
              <a:t>startSpan();</a:t>
            </a:r>
            <a:endParaRPr sz="1600">
              <a:solidFill>
                <a:srgbClr val="24292E"/>
              </a:solidFill>
              <a:latin typeface="Consolas"/>
              <a:ea typeface="Consolas"/>
              <a:cs typeface="Consolas"/>
              <a:sym typeface="Consolas"/>
            </a:endParaRPr>
          </a:p>
          <a:p>
            <a:pPr marL="0" lvl="0" indent="0" algn="l" rtl="0">
              <a:lnSpc>
                <a:spcPct val="100000"/>
              </a:lnSpc>
              <a:spcBef>
                <a:spcPts val="0"/>
              </a:spcBef>
              <a:spcAft>
                <a:spcPts val="0"/>
              </a:spcAft>
              <a:buSzPts val="1800"/>
              <a:buNone/>
            </a:pPr>
            <a:r>
              <a:rPr lang="en" sz="1600">
                <a:solidFill>
                  <a:srgbClr val="D73A49"/>
                </a:solidFill>
                <a:latin typeface="Consolas"/>
                <a:ea typeface="Consolas"/>
                <a:cs typeface="Consolas"/>
                <a:sym typeface="Consolas"/>
              </a:rPr>
              <a:t>try</a:t>
            </a:r>
            <a:r>
              <a:rPr lang="en" sz="1600">
                <a:solidFill>
                  <a:srgbClr val="24292E"/>
                </a:solidFill>
                <a:latin typeface="Consolas"/>
                <a:ea typeface="Consolas"/>
                <a:cs typeface="Consolas"/>
                <a:sym typeface="Consolas"/>
              </a:rPr>
              <a:t> (Scope scope </a:t>
            </a:r>
            <a:r>
              <a:rPr lang="en" sz="1600">
                <a:solidFill>
                  <a:srgbClr val="D73A49"/>
                </a:solidFill>
                <a:latin typeface="Consolas"/>
                <a:ea typeface="Consolas"/>
                <a:cs typeface="Consolas"/>
                <a:sym typeface="Consolas"/>
              </a:rPr>
              <a:t>=</a:t>
            </a:r>
            <a:r>
              <a:rPr lang="en" sz="1600">
                <a:solidFill>
                  <a:srgbClr val="24292E"/>
                </a:solidFill>
                <a:latin typeface="Consolas"/>
                <a:ea typeface="Consolas"/>
                <a:cs typeface="Consolas"/>
                <a:sym typeface="Consolas"/>
              </a:rPr>
              <a:t> tracer</a:t>
            </a:r>
            <a:r>
              <a:rPr lang="en" sz="1600">
                <a:solidFill>
                  <a:srgbClr val="D73A49"/>
                </a:solidFill>
                <a:latin typeface="Consolas"/>
                <a:ea typeface="Consolas"/>
                <a:cs typeface="Consolas"/>
                <a:sym typeface="Consolas"/>
              </a:rPr>
              <a:t>.</a:t>
            </a:r>
            <a:r>
              <a:rPr lang="en" sz="1600">
                <a:solidFill>
                  <a:srgbClr val="24292E"/>
                </a:solidFill>
                <a:latin typeface="Consolas"/>
                <a:ea typeface="Consolas"/>
                <a:cs typeface="Consolas"/>
                <a:sym typeface="Consolas"/>
              </a:rPr>
              <a:t>withSpan(span)) {</a:t>
            </a:r>
            <a:endParaRPr sz="1600">
              <a:solidFill>
                <a:srgbClr val="24292E"/>
              </a:solidFill>
              <a:latin typeface="Consolas"/>
              <a:ea typeface="Consolas"/>
              <a:cs typeface="Consolas"/>
              <a:sym typeface="Consolas"/>
            </a:endParaRPr>
          </a:p>
          <a:p>
            <a:pPr marL="0" lvl="0" indent="0" algn="l" rtl="0">
              <a:lnSpc>
                <a:spcPct val="100000"/>
              </a:lnSpc>
              <a:spcBef>
                <a:spcPts val="0"/>
              </a:spcBef>
              <a:spcAft>
                <a:spcPts val="0"/>
              </a:spcAft>
              <a:buSzPts val="1800"/>
              <a:buNone/>
            </a:pPr>
            <a:r>
              <a:rPr lang="en" sz="1600">
                <a:solidFill>
                  <a:srgbClr val="24292E"/>
                </a:solidFill>
                <a:latin typeface="Consolas"/>
                <a:ea typeface="Consolas"/>
                <a:cs typeface="Consolas"/>
                <a:sym typeface="Consolas"/>
              </a:rPr>
              <a:t>	</a:t>
            </a:r>
            <a:r>
              <a:rPr lang="en" sz="1600">
                <a:solidFill>
                  <a:srgbClr val="6A737D"/>
                </a:solidFill>
                <a:latin typeface="Consolas"/>
                <a:ea typeface="Consolas"/>
                <a:cs typeface="Consolas"/>
                <a:sym typeface="Consolas"/>
              </a:rPr>
              <a:t>// your use case</a:t>
            </a:r>
            <a:endParaRPr sz="1600">
              <a:solidFill>
                <a:srgbClr val="6A737D"/>
              </a:solidFill>
              <a:latin typeface="Consolas"/>
              <a:ea typeface="Consolas"/>
              <a:cs typeface="Consolas"/>
              <a:sym typeface="Consolas"/>
            </a:endParaRPr>
          </a:p>
          <a:p>
            <a:pPr marL="0" lvl="0" indent="0" algn="l" rtl="0">
              <a:lnSpc>
                <a:spcPct val="100000"/>
              </a:lnSpc>
              <a:spcBef>
                <a:spcPts val="0"/>
              </a:spcBef>
              <a:spcAft>
                <a:spcPts val="0"/>
              </a:spcAft>
              <a:buSzPts val="1800"/>
              <a:buNone/>
            </a:pPr>
            <a:r>
              <a:rPr lang="en" sz="1600">
                <a:solidFill>
                  <a:srgbClr val="6A737D"/>
                </a:solidFill>
                <a:latin typeface="Consolas"/>
                <a:ea typeface="Consolas"/>
                <a:cs typeface="Consolas"/>
                <a:sym typeface="Consolas"/>
              </a:rPr>
              <a:t>	</a:t>
            </a:r>
            <a:r>
              <a:rPr lang="en" sz="1600">
                <a:solidFill>
                  <a:srgbClr val="24292E"/>
                </a:solidFill>
                <a:latin typeface="Consolas"/>
                <a:ea typeface="Consolas"/>
                <a:cs typeface="Consolas"/>
                <a:sym typeface="Consolas"/>
              </a:rPr>
              <a:t># Enhance span</a:t>
            </a:r>
            <a:endParaRPr sz="1600">
              <a:solidFill>
                <a:srgbClr val="24292E"/>
              </a:solidFill>
              <a:latin typeface="Consolas"/>
              <a:ea typeface="Consolas"/>
              <a:cs typeface="Consolas"/>
              <a:sym typeface="Consolas"/>
            </a:endParaRPr>
          </a:p>
          <a:p>
            <a:pPr marL="0" marR="203195" lvl="0" indent="609585" algn="l" rtl="0">
              <a:lnSpc>
                <a:spcPct val="100000"/>
              </a:lnSpc>
              <a:spcBef>
                <a:spcPts val="0"/>
              </a:spcBef>
              <a:spcAft>
                <a:spcPts val="0"/>
              </a:spcAft>
              <a:buSzPts val="1800"/>
              <a:buNone/>
            </a:pPr>
            <a:r>
              <a:rPr lang="en" sz="1600">
                <a:solidFill>
                  <a:srgbClr val="24292E"/>
                </a:solidFill>
                <a:latin typeface="Consolas"/>
                <a:ea typeface="Consolas"/>
                <a:cs typeface="Consolas"/>
                <a:sym typeface="Consolas"/>
              </a:rPr>
              <a:t>span</a:t>
            </a:r>
            <a:r>
              <a:rPr lang="en" sz="1600">
                <a:solidFill>
                  <a:srgbClr val="D73A49"/>
                </a:solidFill>
                <a:latin typeface="Consolas"/>
                <a:ea typeface="Consolas"/>
                <a:cs typeface="Consolas"/>
                <a:sym typeface="Consolas"/>
              </a:rPr>
              <a:t>.</a:t>
            </a:r>
            <a:r>
              <a:rPr lang="en" sz="1600">
                <a:solidFill>
                  <a:srgbClr val="24292E"/>
                </a:solidFill>
                <a:latin typeface="Consolas"/>
                <a:ea typeface="Consolas"/>
                <a:cs typeface="Consolas"/>
                <a:sym typeface="Consolas"/>
              </a:rPr>
              <a:t>setAttribute(</a:t>
            </a:r>
            <a:r>
              <a:rPr lang="en" sz="1600">
                <a:solidFill>
                  <a:srgbClr val="032F62"/>
                </a:solidFill>
                <a:latin typeface="Consolas"/>
                <a:ea typeface="Consolas"/>
                <a:cs typeface="Consolas"/>
                <a:sym typeface="Consolas"/>
              </a:rPr>
              <a:t>"version"</a:t>
            </a:r>
            <a:r>
              <a:rPr lang="en" sz="1600">
                <a:solidFill>
                  <a:srgbClr val="24292E"/>
                </a:solidFill>
                <a:latin typeface="Consolas"/>
                <a:ea typeface="Consolas"/>
                <a:cs typeface="Consolas"/>
                <a:sym typeface="Consolas"/>
              </a:rPr>
              <a:t>, </a:t>
            </a:r>
            <a:r>
              <a:rPr lang="en" sz="1600">
                <a:solidFill>
                  <a:srgbClr val="032F62"/>
                </a:solidFill>
                <a:latin typeface="Consolas"/>
                <a:ea typeface="Consolas"/>
                <a:cs typeface="Consolas"/>
                <a:sym typeface="Consolas"/>
              </a:rPr>
              <a:t>"1.2"</a:t>
            </a:r>
            <a:r>
              <a:rPr lang="en" sz="1600">
                <a:solidFill>
                  <a:srgbClr val="24292E"/>
                </a:solidFill>
                <a:latin typeface="Consolas"/>
                <a:ea typeface="Consolas"/>
                <a:cs typeface="Consolas"/>
                <a:sym typeface="Consolas"/>
              </a:rPr>
              <a:t>);</a:t>
            </a:r>
            <a:endParaRPr sz="1600">
              <a:solidFill>
                <a:srgbClr val="6A737D"/>
              </a:solidFill>
              <a:latin typeface="Consolas"/>
              <a:ea typeface="Consolas"/>
              <a:cs typeface="Consolas"/>
              <a:sym typeface="Consolas"/>
            </a:endParaRPr>
          </a:p>
          <a:p>
            <a:pPr marL="0" lvl="0" indent="0" algn="l" rtl="0">
              <a:lnSpc>
                <a:spcPct val="100000"/>
              </a:lnSpc>
              <a:spcBef>
                <a:spcPts val="0"/>
              </a:spcBef>
              <a:spcAft>
                <a:spcPts val="0"/>
              </a:spcAft>
              <a:buSzPts val="1800"/>
              <a:buNone/>
            </a:pPr>
            <a:r>
              <a:rPr lang="en" sz="1600">
                <a:solidFill>
                  <a:srgbClr val="24292E"/>
                </a:solidFill>
                <a:latin typeface="Consolas"/>
                <a:ea typeface="Consolas"/>
                <a:cs typeface="Consolas"/>
                <a:sym typeface="Consolas"/>
              </a:rPr>
              <a:t>} </a:t>
            </a:r>
            <a:r>
              <a:rPr lang="en" sz="1600">
                <a:solidFill>
                  <a:srgbClr val="D73A49"/>
                </a:solidFill>
                <a:latin typeface="Consolas"/>
                <a:ea typeface="Consolas"/>
                <a:cs typeface="Consolas"/>
                <a:sym typeface="Consolas"/>
              </a:rPr>
              <a:t>catch</a:t>
            </a:r>
            <a:r>
              <a:rPr lang="en" sz="1600">
                <a:solidFill>
                  <a:srgbClr val="24292E"/>
                </a:solidFill>
                <a:latin typeface="Consolas"/>
                <a:ea typeface="Consolas"/>
                <a:cs typeface="Consolas"/>
                <a:sym typeface="Consolas"/>
              </a:rPr>
              <a:t> (Throwable t) {</a:t>
            </a:r>
            <a:endParaRPr sz="1600">
              <a:solidFill>
                <a:srgbClr val="24292E"/>
              </a:solidFill>
              <a:latin typeface="Consolas"/>
              <a:ea typeface="Consolas"/>
              <a:cs typeface="Consolas"/>
              <a:sym typeface="Consolas"/>
            </a:endParaRPr>
          </a:p>
          <a:p>
            <a:pPr marL="0" lvl="0" indent="0" algn="l" rtl="0">
              <a:lnSpc>
                <a:spcPct val="100000"/>
              </a:lnSpc>
              <a:spcBef>
                <a:spcPts val="0"/>
              </a:spcBef>
              <a:spcAft>
                <a:spcPts val="0"/>
              </a:spcAft>
              <a:buSzPts val="1800"/>
              <a:buNone/>
            </a:pPr>
            <a:r>
              <a:rPr lang="en" sz="1600">
                <a:solidFill>
                  <a:srgbClr val="24292E"/>
                </a:solidFill>
                <a:latin typeface="Consolas"/>
                <a:ea typeface="Consolas"/>
                <a:cs typeface="Consolas"/>
                <a:sym typeface="Consolas"/>
              </a:rPr>
              <a:t>    Status status </a:t>
            </a:r>
            <a:r>
              <a:rPr lang="en" sz="1600">
                <a:solidFill>
                  <a:srgbClr val="D73A49"/>
                </a:solidFill>
                <a:latin typeface="Consolas"/>
                <a:ea typeface="Consolas"/>
                <a:cs typeface="Consolas"/>
                <a:sym typeface="Consolas"/>
              </a:rPr>
              <a:t>=</a:t>
            </a:r>
            <a:r>
              <a:rPr lang="en" sz="1600">
                <a:solidFill>
                  <a:srgbClr val="24292E"/>
                </a:solidFill>
                <a:latin typeface="Consolas"/>
                <a:ea typeface="Consolas"/>
                <a:cs typeface="Consolas"/>
                <a:sym typeface="Consolas"/>
              </a:rPr>
              <a:t> Status</a:t>
            </a:r>
            <a:r>
              <a:rPr lang="en" sz="1600">
                <a:solidFill>
                  <a:srgbClr val="D73A49"/>
                </a:solidFill>
                <a:latin typeface="Consolas"/>
                <a:ea typeface="Consolas"/>
                <a:cs typeface="Consolas"/>
                <a:sym typeface="Consolas"/>
              </a:rPr>
              <a:t>.</a:t>
            </a:r>
            <a:r>
              <a:rPr lang="en" sz="1600">
                <a:solidFill>
                  <a:srgbClr val="005CC5"/>
                </a:solidFill>
                <a:latin typeface="Consolas"/>
                <a:ea typeface="Consolas"/>
                <a:cs typeface="Consolas"/>
                <a:sym typeface="Consolas"/>
              </a:rPr>
              <a:t>UNKNOWN</a:t>
            </a:r>
            <a:r>
              <a:rPr lang="en" sz="1600">
                <a:solidFill>
                  <a:srgbClr val="D73A49"/>
                </a:solidFill>
                <a:latin typeface="Consolas"/>
                <a:ea typeface="Consolas"/>
                <a:cs typeface="Consolas"/>
                <a:sym typeface="Consolas"/>
              </a:rPr>
              <a:t>.</a:t>
            </a:r>
            <a:r>
              <a:rPr lang="en" sz="1600">
                <a:solidFill>
                  <a:srgbClr val="24292E"/>
                </a:solidFill>
                <a:latin typeface="Consolas"/>
                <a:ea typeface="Consolas"/>
                <a:cs typeface="Consolas"/>
                <a:sym typeface="Consolas"/>
              </a:rPr>
              <a:t>withDescription(</a:t>
            </a:r>
            <a:r>
              <a:rPr lang="en" sz="1600">
                <a:solidFill>
                  <a:srgbClr val="032F62"/>
                </a:solidFill>
                <a:latin typeface="Consolas"/>
                <a:ea typeface="Consolas"/>
                <a:cs typeface="Consolas"/>
                <a:sym typeface="Consolas"/>
              </a:rPr>
              <a:t>"Change it to your error message"</a:t>
            </a:r>
            <a:r>
              <a:rPr lang="en" sz="1600">
                <a:solidFill>
                  <a:srgbClr val="24292E"/>
                </a:solidFill>
                <a:latin typeface="Consolas"/>
                <a:ea typeface="Consolas"/>
                <a:cs typeface="Consolas"/>
                <a:sym typeface="Consolas"/>
              </a:rPr>
              <a:t>);</a:t>
            </a:r>
            <a:endParaRPr sz="1600">
              <a:solidFill>
                <a:srgbClr val="24292E"/>
              </a:solidFill>
              <a:latin typeface="Consolas"/>
              <a:ea typeface="Consolas"/>
              <a:cs typeface="Consolas"/>
              <a:sym typeface="Consolas"/>
            </a:endParaRPr>
          </a:p>
          <a:p>
            <a:pPr marL="0" lvl="0" indent="0" algn="l" rtl="0">
              <a:lnSpc>
                <a:spcPct val="100000"/>
              </a:lnSpc>
              <a:spcBef>
                <a:spcPts val="0"/>
              </a:spcBef>
              <a:spcAft>
                <a:spcPts val="0"/>
              </a:spcAft>
              <a:buSzPts val="1800"/>
              <a:buNone/>
            </a:pPr>
            <a:r>
              <a:rPr lang="en" sz="1600">
                <a:solidFill>
                  <a:srgbClr val="24292E"/>
                </a:solidFill>
                <a:latin typeface="Consolas"/>
                <a:ea typeface="Consolas"/>
                <a:cs typeface="Consolas"/>
                <a:sym typeface="Consolas"/>
              </a:rPr>
              <a:t>    span</a:t>
            </a:r>
            <a:r>
              <a:rPr lang="en" sz="1600">
                <a:solidFill>
                  <a:srgbClr val="D73A49"/>
                </a:solidFill>
                <a:latin typeface="Consolas"/>
                <a:ea typeface="Consolas"/>
                <a:cs typeface="Consolas"/>
                <a:sym typeface="Consolas"/>
              </a:rPr>
              <a:t>.</a:t>
            </a:r>
            <a:r>
              <a:rPr lang="en" sz="1600">
                <a:solidFill>
                  <a:srgbClr val="24292E"/>
                </a:solidFill>
                <a:latin typeface="Consolas"/>
                <a:ea typeface="Consolas"/>
                <a:cs typeface="Consolas"/>
                <a:sym typeface="Consolas"/>
              </a:rPr>
              <a:t>setStatus(status);</a:t>
            </a:r>
            <a:endParaRPr sz="1600">
              <a:solidFill>
                <a:srgbClr val="24292E"/>
              </a:solidFill>
              <a:latin typeface="Consolas"/>
              <a:ea typeface="Consolas"/>
              <a:cs typeface="Consolas"/>
              <a:sym typeface="Consolas"/>
            </a:endParaRPr>
          </a:p>
          <a:p>
            <a:pPr marL="0" lvl="0" indent="0" algn="l" rtl="0">
              <a:lnSpc>
                <a:spcPct val="100000"/>
              </a:lnSpc>
              <a:spcBef>
                <a:spcPts val="0"/>
              </a:spcBef>
              <a:spcAft>
                <a:spcPts val="0"/>
              </a:spcAft>
              <a:buSzPts val="1800"/>
              <a:buNone/>
            </a:pPr>
            <a:r>
              <a:rPr lang="en" sz="1600">
                <a:solidFill>
                  <a:srgbClr val="24292E"/>
                </a:solidFill>
                <a:latin typeface="Consolas"/>
                <a:ea typeface="Consolas"/>
                <a:cs typeface="Consolas"/>
                <a:sym typeface="Consolas"/>
              </a:rPr>
              <a:t>} </a:t>
            </a:r>
            <a:r>
              <a:rPr lang="en" sz="1600">
                <a:solidFill>
                  <a:srgbClr val="D73A49"/>
                </a:solidFill>
                <a:latin typeface="Consolas"/>
                <a:ea typeface="Consolas"/>
                <a:cs typeface="Consolas"/>
                <a:sym typeface="Consolas"/>
              </a:rPr>
              <a:t>finally</a:t>
            </a:r>
            <a:r>
              <a:rPr lang="en" sz="1600">
                <a:solidFill>
                  <a:srgbClr val="24292E"/>
                </a:solidFill>
                <a:latin typeface="Consolas"/>
                <a:ea typeface="Consolas"/>
                <a:cs typeface="Consolas"/>
                <a:sym typeface="Consolas"/>
              </a:rPr>
              <a:t> {</a:t>
            </a:r>
            <a:endParaRPr sz="1600">
              <a:solidFill>
                <a:srgbClr val="24292E"/>
              </a:solidFill>
              <a:latin typeface="Consolas"/>
              <a:ea typeface="Consolas"/>
              <a:cs typeface="Consolas"/>
              <a:sym typeface="Consolas"/>
            </a:endParaRPr>
          </a:p>
          <a:p>
            <a:pPr marL="0" lvl="0" indent="0" algn="l" rtl="0">
              <a:lnSpc>
                <a:spcPct val="100000"/>
              </a:lnSpc>
              <a:spcBef>
                <a:spcPts val="0"/>
              </a:spcBef>
              <a:spcAft>
                <a:spcPts val="0"/>
              </a:spcAft>
              <a:buSzPts val="1800"/>
              <a:buNone/>
            </a:pPr>
            <a:r>
              <a:rPr lang="en" sz="1600">
                <a:solidFill>
                  <a:srgbClr val="24292E"/>
                </a:solidFill>
                <a:latin typeface="Consolas"/>
                <a:ea typeface="Consolas"/>
                <a:cs typeface="Consolas"/>
                <a:sym typeface="Consolas"/>
              </a:rPr>
              <a:t>    span</a:t>
            </a:r>
            <a:r>
              <a:rPr lang="en" sz="1600">
                <a:solidFill>
                  <a:srgbClr val="D73A49"/>
                </a:solidFill>
                <a:latin typeface="Consolas"/>
                <a:ea typeface="Consolas"/>
                <a:cs typeface="Consolas"/>
                <a:sym typeface="Consolas"/>
              </a:rPr>
              <a:t>.</a:t>
            </a:r>
            <a:r>
              <a:rPr lang="en" sz="1600">
                <a:solidFill>
                  <a:srgbClr val="24292E"/>
                </a:solidFill>
                <a:latin typeface="Consolas"/>
                <a:ea typeface="Consolas"/>
                <a:cs typeface="Consolas"/>
                <a:sym typeface="Consolas"/>
              </a:rPr>
              <a:t>end(); </a:t>
            </a:r>
            <a:r>
              <a:rPr lang="en" sz="1600">
                <a:solidFill>
                  <a:srgbClr val="6A737D"/>
                </a:solidFill>
                <a:latin typeface="Consolas"/>
                <a:ea typeface="Consolas"/>
                <a:cs typeface="Consolas"/>
                <a:sym typeface="Consolas"/>
              </a:rPr>
              <a:t>// closing the scope does not end the span, this has to be done manually</a:t>
            </a:r>
            <a:endParaRPr sz="1600">
              <a:solidFill>
                <a:srgbClr val="24292E"/>
              </a:solidFill>
              <a:latin typeface="Consolas"/>
              <a:ea typeface="Consolas"/>
              <a:cs typeface="Consolas"/>
              <a:sym typeface="Consolas"/>
            </a:endParaRPr>
          </a:p>
          <a:p>
            <a:pPr marL="0" marR="203195" lvl="0" indent="0" algn="l" rtl="0">
              <a:lnSpc>
                <a:spcPct val="100000"/>
              </a:lnSpc>
              <a:spcBef>
                <a:spcPts val="0"/>
              </a:spcBef>
              <a:spcAft>
                <a:spcPts val="1333"/>
              </a:spcAft>
              <a:buSzPts val="1800"/>
              <a:buNone/>
            </a:pPr>
            <a:r>
              <a:rPr lang="en" sz="1600">
                <a:solidFill>
                  <a:srgbClr val="24292E"/>
                </a:solidFill>
                <a:latin typeface="Consolas"/>
                <a:ea typeface="Consolas"/>
                <a:cs typeface="Consolas"/>
                <a:sym typeface="Consolas"/>
              </a:rPr>
              <a:t>}</a:t>
            </a:r>
            <a:endParaRPr sz="2667"/>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sp>
        <p:nvSpPr>
          <p:cNvPr id="1278" name="Google Shape;1278;p22"/>
          <p:cNvSpPr txBox="1">
            <a:spLocks noGrp="1"/>
          </p:cNvSpPr>
          <p:nvPr>
            <p:ph type="title"/>
          </p:nvPr>
        </p:nvSpPr>
        <p:spPr>
          <a:xfrm>
            <a:off x="415600" y="593367"/>
            <a:ext cx="11360800" cy="7636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SzPts val="2800"/>
              <a:buFont typeface="Raleway"/>
              <a:buNone/>
            </a:pPr>
            <a:r>
              <a:rPr lang="en">
                <a:latin typeface="Arial"/>
                <a:ea typeface="Arial"/>
                <a:cs typeface="Arial"/>
                <a:sym typeface="Arial"/>
              </a:rPr>
              <a:t>Getting Started: Traces (Manual)</a:t>
            </a:r>
            <a:endParaRPr>
              <a:latin typeface="Arial"/>
              <a:ea typeface="Arial"/>
              <a:cs typeface="Arial"/>
              <a:sym typeface="Arial"/>
            </a:endParaRPr>
          </a:p>
        </p:txBody>
      </p:sp>
      <p:sp>
        <p:nvSpPr>
          <p:cNvPr id="1279" name="Google Shape;1279;p22"/>
          <p:cNvSpPr txBox="1">
            <a:spLocks noGrp="1"/>
          </p:cNvSpPr>
          <p:nvPr>
            <p:ph type="body" idx="1"/>
          </p:nvPr>
        </p:nvSpPr>
        <p:spPr>
          <a:xfrm>
            <a:off x="415600" y="1536633"/>
            <a:ext cx="11360800" cy="45552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1800"/>
              <a:buNone/>
            </a:pPr>
            <a:r>
              <a:rPr lang="en" sz="1600">
                <a:solidFill>
                  <a:srgbClr val="24292E"/>
                </a:solidFill>
                <a:latin typeface="Consolas"/>
                <a:ea typeface="Consolas"/>
                <a:cs typeface="Consolas"/>
                <a:sym typeface="Consolas"/>
              </a:rPr>
              <a:t># Instantiate tracer</a:t>
            </a:r>
            <a:endParaRPr sz="1600">
              <a:solidFill>
                <a:srgbClr val="24292E"/>
              </a:solidFill>
              <a:latin typeface="Consolas"/>
              <a:ea typeface="Consolas"/>
              <a:cs typeface="Consolas"/>
              <a:sym typeface="Consolas"/>
            </a:endParaRPr>
          </a:p>
          <a:p>
            <a:pPr marL="0" lvl="0" indent="0" algn="l" rtl="0">
              <a:lnSpc>
                <a:spcPct val="100000"/>
              </a:lnSpc>
              <a:spcBef>
                <a:spcPts val="0"/>
              </a:spcBef>
              <a:spcAft>
                <a:spcPts val="0"/>
              </a:spcAft>
              <a:buSzPts val="1800"/>
              <a:buNone/>
            </a:pPr>
            <a:r>
              <a:rPr lang="en" sz="1600">
                <a:solidFill>
                  <a:srgbClr val="24292E"/>
                </a:solidFill>
                <a:latin typeface="Consolas"/>
                <a:ea typeface="Consolas"/>
                <a:cs typeface="Consolas"/>
                <a:sym typeface="Consolas"/>
              </a:rPr>
              <a:t>Tracer tracer </a:t>
            </a:r>
            <a:r>
              <a:rPr lang="en" sz="1600">
                <a:solidFill>
                  <a:srgbClr val="D73A49"/>
                </a:solidFill>
                <a:latin typeface="Consolas"/>
                <a:ea typeface="Consolas"/>
                <a:cs typeface="Consolas"/>
                <a:sym typeface="Consolas"/>
              </a:rPr>
              <a:t>=</a:t>
            </a:r>
            <a:endParaRPr sz="1600">
              <a:solidFill>
                <a:srgbClr val="24292E"/>
              </a:solidFill>
              <a:latin typeface="Consolas"/>
              <a:ea typeface="Consolas"/>
              <a:cs typeface="Consolas"/>
              <a:sym typeface="Consolas"/>
            </a:endParaRPr>
          </a:p>
          <a:p>
            <a:pPr marL="203195" marR="203195" lvl="0" indent="0" algn="l" rtl="0">
              <a:lnSpc>
                <a:spcPct val="100000"/>
              </a:lnSpc>
              <a:spcBef>
                <a:spcPts val="0"/>
              </a:spcBef>
              <a:spcAft>
                <a:spcPts val="0"/>
              </a:spcAft>
              <a:buSzPts val="1800"/>
              <a:buNone/>
            </a:pPr>
            <a:r>
              <a:rPr lang="en" sz="1600">
                <a:solidFill>
                  <a:srgbClr val="24292E"/>
                </a:solidFill>
                <a:latin typeface="Consolas"/>
                <a:ea typeface="Consolas"/>
                <a:cs typeface="Consolas"/>
                <a:sym typeface="Consolas"/>
              </a:rPr>
              <a:t>    OpenTelemetry</a:t>
            </a:r>
            <a:r>
              <a:rPr lang="en" sz="1600">
                <a:solidFill>
                  <a:srgbClr val="D73A49"/>
                </a:solidFill>
                <a:latin typeface="Consolas"/>
                <a:ea typeface="Consolas"/>
                <a:cs typeface="Consolas"/>
                <a:sym typeface="Consolas"/>
              </a:rPr>
              <a:t>.</a:t>
            </a:r>
            <a:r>
              <a:rPr lang="en" sz="1600">
                <a:solidFill>
                  <a:srgbClr val="24292E"/>
                </a:solidFill>
                <a:latin typeface="Consolas"/>
                <a:ea typeface="Consolas"/>
                <a:cs typeface="Consolas"/>
                <a:sym typeface="Consolas"/>
              </a:rPr>
              <a:t>getTracer(</a:t>
            </a:r>
            <a:r>
              <a:rPr lang="en" sz="1600">
                <a:solidFill>
                  <a:srgbClr val="032F62"/>
                </a:solidFill>
                <a:latin typeface="Consolas"/>
                <a:ea typeface="Consolas"/>
                <a:cs typeface="Consolas"/>
                <a:sym typeface="Consolas"/>
              </a:rPr>
              <a:t>"instrumentation-library-name"</a:t>
            </a:r>
            <a:r>
              <a:rPr lang="en" sz="1600">
                <a:solidFill>
                  <a:srgbClr val="24292E"/>
                </a:solidFill>
                <a:latin typeface="Consolas"/>
                <a:ea typeface="Consolas"/>
                <a:cs typeface="Consolas"/>
                <a:sym typeface="Consolas"/>
              </a:rPr>
              <a:t>,</a:t>
            </a:r>
            <a:r>
              <a:rPr lang="en" sz="1600">
                <a:solidFill>
                  <a:srgbClr val="032F62"/>
                </a:solidFill>
                <a:latin typeface="Consolas"/>
                <a:ea typeface="Consolas"/>
                <a:cs typeface="Consolas"/>
                <a:sym typeface="Consolas"/>
              </a:rPr>
              <a:t>"semver:1.0.0"</a:t>
            </a:r>
            <a:r>
              <a:rPr lang="en" sz="1600">
                <a:solidFill>
                  <a:srgbClr val="24292E"/>
                </a:solidFill>
                <a:latin typeface="Consolas"/>
                <a:ea typeface="Consolas"/>
                <a:cs typeface="Consolas"/>
                <a:sym typeface="Consolas"/>
              </a:rPr>
              <a:t>);</a:t>
            </a:r>
            <a:endParaRPr sz="1600">
              <a:solidFill>
                <a:srgbClr val="24292E"/>
              </a:solidFill>
              <a:latin typeface="Consolas"/>
              <a:ea typeface="Consolas"/>
              <a:cs typeface="Consolas"/>
              <a:sym typeface="Consolas"/>
            </a:endParaRPr>
          </a:p>
          <a:p>
            <a:pPr marL="0" lvl="0" indent="0" algn="l" rtl="0">
              <a:lnSpc>
                <a:spcPct val="100000"/>
              </a:lnSpc>
              <a:spcBef>
                <a:spcPts val="1333"/>
              </a:spcBef>
              <a:spcAft>
                <a:spcPts val="0"/>
              </a:spcAft>
              <a:buSzPts val="1800"/>
              <a:buNone/>
            </a:pPr>
            <a:r>
              <a:rPr lang="en" sz="1600">
                <a:solidFill>
                  <a:srgbClr val="24292E"/>
                </a:solidFill>
                <a:latin typeface="Consolas"/>
                <a:ea typeface="Consolas"/>
                <a:cs typeface="Consolas"/>
                <a:sym typeface="Consolas"/>
              </a:rPr>
              <a:t># Create span</a:t>
            </a:r>
            <a:endParaRPr sz="1600">
              <a:solidFill>
                <a:srgbClr val="24292E"/>
              </a:solidFill>
              <a:latin typeface="Consolas"/>
              <a:ea typeface="Consolas"/>
              <a:cs typeface="Consolas"/>
              <a:sym typeface="Consolas"/>
            </a:endParaRPr>
          </a:p>
          <a:p>
            <a:pPr marL="0" lvl="0" indent="0" algn="l" rtl="0">
              <a:lnSpc>
                <a:spcPct val="100000"/>
              </a:lnSpc>
              <a:spcBef>
                <a:spcPts val="0"/>
              </a:spcBef>
              <a:spcAft>
                <a:spcPts val="0"/>
              </a:spcAft>
              <a:buSzPts val="1800"/>
              <a:buNone/>
            </a:pPr>
            <a:r>
              <a:rPr lang="en" sz="1600">
                <a:solidFill>
                  <a:srgbClr val="24292E"/>
                </a:solidFill>
                <a:highlight>
                  <a:srgbClr val="FFFF00"/>
                </a:highlight>
                <a:latin typeface="Consolas"/>
                <a:ea typeface="Consolas"/>
                <a:cs typeface="Consolas"/>
                <a:sym typeface="Consolas"/>
              </a:rPr>
              <a:t>Span span </a:t>
            </a:r>
            <a:r>
              <a:rPr lang="en" sz="1600">
                <a:solidFill>
                  <a:srgbClr val="D73A49"/>
                </a:solidFill>
                <a:highlight>
                  <a:srgbClr val="FFFF00"/>
                </a:highlight>
                <a:latin typeface="Consolas"/>
                <a:ea typeface="Consolas"/>
                <a:cs typeface="Consolas"/>
                <a:sym typeface="Consolas"/>
              </a:rPr>
              <a:t>=</a:t>
            </a:r>
            <a:r>
              <a:rPr lang="en" sz="1600">
                <a:solidFill>
                  <a:srgbClr val="24292E"/>
                </a:solidFill>
                <a:highlight>
                  <a:srgbClr val="FFFF00"/>
                </a:highlight>
                <a:latin typeface="Consolas"/>
                <a:ea typeface="Consolas"/>
                <a:cs typeface="Consolas"/>
                <a:sym typeface="Consolas"/>
              </a:rPr>
              <a:t> tracer</a:t>
            </a:r>
            <a:r>
              <a:rPr lang="en" sz="1600">
                <a:solidFill>
                  <a:srgbClr val="D73A49"/>
                </a:solidFill>
                <a:highlight>
                  <a:srgbClr val="FFFF00"/>
                </a:highlight>
                <a:latin typeface="Consolas"/>
                <a:ea typeface="Consolas"/>
                <a:cs typeface="Consolas"/>
                <a:sym typeface="Consolas"/>
              </a:rPr>
              <a:t>.</a:t>
            </a:r>
            <a:r>
              <a:rPr lang="en" sz="1600">
                <a:solidFill>
                  <a:srgbClr val="24292E"/>
                </a:solidFill>
                <a:highlight>
                  <a:srgbClr val="FFFF00"/>
                </a:highlight>
                <a:latin typeface="Consolas"/>
                <a:ea typeface="Consolas"/>
                <a:cs typeface="Consolas"/>
                <a:sym typeface="Consolas"/>
              </a:rPr>
              <a:t>spanBuilder(</a:t>
            </a:r>
            <a:r>
              <a:rPr lang="en" sz="1600">
                <a:solidFill>
                  <a:srgbClr val="032F62"/>
                </a:solidFill>
                <a:highlight>
                  <a:srgbClr val="FFFF00"/>
                </a:highlight>
                <a:latin typeface="Consolas"/>
                <a:ea typeface="Consolas"/>
                <a:cs typeface="Consolas"/>
                <a:sym typeface="Consolas"/>
              </a:rPr>
              <a:t>"my span"</a:t>
            </a:r>
            <a:r>
              <a:rPr lang="en" sz="1600">
                <a:solidFill>
                  <a:srgbClr val="24292E"/>
                </a:solidFill>
                <a:highlight>
                  <a:srgbClr val="FFFF00"/>
                </a:highlight>
                <a:latin typeface="Consolas"/>
                <a:ea typeface="Consolas"/>
                <a:cs typeface="Consolas"/>
                <a:sym typeface="Consolas"/>
              </a:rPr>
              <a:t>)</a:t>
            </a:r>
            <a:r>
              <a:rPr lang="en" sz="1600">
                <a:solidFill>
                  <a:srgbClr val="D73A49"/>
                </a:solidFill>
                <a:highlight>
                  <a:srgbClr val="FFFF00"/>
                </a:highlight>
                <a:latin typeface="Consolas"/>
                <a:ea typeface="Consolas"/>
                <a:cs typeface="Consolas"/>
                <a:sym typeface="Consolas"/>
              </a:rPr>
              <a:t>.</a:t>
            </a:r>
            <a:r>
              <a:rPr lang="en" sz="1600">
                <a:solidFill>
                  <a:srgbClr val="24292E"/>
                </a:solidFill>
                <a:highlight>
                  <a:srgbClr val="FFFF00"/>
                </a:highlight>
                <a:latin typeface="Consolas"/>
                <a:ea typeface="Consolas"/>
                <a:cs typeface="Consolas"/>
                <a:sym typeface="Consolas"/>
              </a:rPr>
              <a:t>startSpan();</a:t>
            </a:r>
            <a:endParaRPr sz="1600">
              <a:solidFill>
                <a:srgbClr val="24292E"/>
              </a:solidFill>
              <a:highlight>
                <a:srgbClr val="FFFF00"/>
              </a:highlight>
              <a:latin typeface="Consolas"/>
              <a:ea typeface="Consolas"/>
              <a:cs typeface="Consolas"/>
              <a:sym typeface="Consolas"/>
            </a:endParaRPr>
          </a:p>
          <a:p>
            <a:pPr marL="0" lvl="0" indent="0" algn="l" rtl="0">
              <a:lnSpc>
                <a:spcPct val="100000"/>
              </a:lnSpc>
              <a:spcBef>
                <a:spcPts val="0"/>
              </a:spcBef>
              <a:spcAft>
                <a:spcPts val="0"/>
              </a:spcAft>
              <a:buSzPts val="1800"/>
              <a:buNone/>
            </a:pPr>
            <a:r>
              <a:rPr lang="en" sz="1600">
                <a:solidFill>
                  <a:srgbClr val="D73A49"/>
                </a:solidFill>
                <a:latin typeface="Consolas"/>
                <a:ea typeface="Consolas"/>
                <a:cs typeface="Consolas"/>
                <a:sym typeface="Consolas"/>
              </a:rPr>
              <a:t>try</a:t>
            </a:r>
            <a:r>
              <a:rPr lang="en" sz="1600">
                <a:solidFill>
                  <a:srgbClr val="24292E"/>
                </a:solidFill>
                <a:latin typeface="Consolas"/>
                <a:ea typeface="Consolas"/>
                <a:cs typeface="Consolas"/>
                <a:sym typeface="Consolas"/>
              </a:rPr>
              <a:t> (Scope scope </a:t>
            </a:r>
            <a:r>
              <a:rPr lang="en" sz="1600">
                <a:solidFill>
                  <a:srgbClr val="D73A49"/>
                </a:solidFill>
                <a:latin typeface="Consolas"/>
                <a:ea typeface="Consolas"/>
                <a:cs typeface="Consolas"/>
                <a:sym typeface="Consolas"/>
              </a:rPr>
              <a:t>=</a:t>
            </a:r>
            <a:r>
              <a:rPr lang="en" sz="1600">
                <a:solidFill>
                  <a:srgbClr val="24292E"/>
                </a:solidFill>
                <a:latin typeface="Consolas"/>
                <a:ea typeface="Consolas"/>
                <a:cs typeface="Consolas"/>
                <a:sym typeface="Consolas"/>
              </a:rPr>
              <a:t> tracer</a:t>
            </a:r>
            <a:r>
              <a:rPr lang="en" sz="1600">
                <a:solidFill>
                  <a:srgbClr val="D73A49"/>
                </a:solidFill>
                <a:latin typeface="Consolas"/>
                <a:ea typeface="Consolas"/>
                <a:cs typeface="Consolas"/>
                <a:sym typeface="Consolas"/>
              </a:rPr>
              <a:t>.</a:t>
            </a:r>
            <a:r>
              <a:rPr lang="en" sz="1600">
                <a:solidFill>
                  <a:srgbClr val="24292E"/>
                </a:solidFill>
                <a:latin typeface="Consolas"/>
                <a:ea typeface="Consolas"/>
                <a:cs typeface="Consolas"/>
                <a:sym typeface="Consolas"/>
              </a:rPr>
              <a:t>withSpan(span)) {</a:t>
            </a:r>
            <a:endParaRPr sz="1600">
              <a:solidFill>
                <a:srgbClr val="24292E"/>
              </a:solidFill>
              <a:latin typeface="Consolas"/>
              <a:ea typeface="Consolas"/>
              <a:cs typeface="Consolas"/>
              <a:sym typeface="Consolas"/>
            </a:endParaRPr>
          </a:p>
          <a:p>
            <a:pPr marL="0" lvl="0" indent="0" algn="l" rtl="0">
              <a:lnSpc>
                <a:spcPct val="100000"/>
              </a:lnSpc>
              <a:spcBef>
                <a:spcPts val="0"/>
              </a:spcBef>
              <a:spcAft>
                <a:spcPts val="0"/>
              </a:spcAft>
              <a:buSzPts val="1800"/>
              <a:buNone/>
            </a:pPr>
            <a:r>
              <a:rPr lang="en" sz="1600">
                <a:solidFill>
                  <a:srgbClr val="24292E"/>
                </a:solidFill>
                <a:latin typeface="Consolas"/>
                <a:ea typeface="Consolas"/>
                <a:cs typeface="Consolas"/>
                <a:sym typeface="Consolas"/>
              </a:rPr>
              <a:t>	</a:t>
            </a:r>
            <a:r>
              <a:rPr lang="en" sz="1600">
                <a:solidFill>
                  <a:srgbClr val="6A737D"/>
                </a:solidFill>
                <a:latin typeface="Consolas"/>
                <a:ea typeface="Consolas"/>
                <a:cs typeface="Consolas"/>
                <a:sym typeface="Consolas"/>
              </a:rPr>
              <a:t>// your use case</a:t>
            </a:r>
            <a:endParaRPr sz="1600">
              <a:solidFill>
                <a:srgbClr val="6A737D"/>
              </a:solidFill>
              <a:latin typeface="Consolas"/>
              <a:ea typeface="Consolas"/>
              <a:cs typeface="Consolas"/>
              <a:sym typeface="Consolas"/>
            </a:endParaRPr>
          </a:p>
          <a:p>
            <a:pPr marL="0" lvl="0" indent="0" algn="l" rtl="0">
              <a:lnSpc>
                <a:spcPct val="100000"/>
              </a:lnSpc>
              <a:spcBef>
                <a:spcPts val="0"/>
              </a:spcBef>
              <a:spcAft>
                <a:spcPts val="0"/>
              </a:spcAft>
              <a:buSzPts val="1800"/>
              <a:buNone/>
            </a:pPr>
            <a:r>
              <a:rPr lang="en" sz="1600">
                <a:solidFill>
                  <a:srgbClr val="6A737D"/>
                </a:solidFill>
                <a:latin typeface="Consolas"/>
                <a:ea typeface="Consolas"/>
                <a:cs typeface="Consolas"/>
                <a:sym typeface="Consolas"/>
              </a:rPr>
              <a:t>	</a:t>
            </a:r>
            <a:r>
              <a:rPr lang="en" sz="1600">
                <a:solidFill>
                  <a:srgbClr val="24292E"/>
                </a:solidFill>
                <a:latin typeface="Consolas"/>
                <a:ea typeface="Consolas"/>
                <a:cs typeface="Consolas"/>
                <a:sym typeface="Consolas"/>
              </a:rPr>
              <a:t># Enhance span</a:t>
            </a:r>
            <a:endParaRPr sz="1600">
              <a:solidFill>
                <a:srgbClr val="24292E"/>
              </a:solidFill>
              <a:latin typeface="Consolas"/>
              <a:ea typeface="Consolas"/>
              <a:cs typeface="Consolas"/>
              <a:sym typeface="Consolas"/>
            </a:endParaRPr>
          </a:p>
          <a:p>
            <a:pPr marL="0" marR="203195" lvl="0" indent="609585" algn="l" rtl="0">
              <a:lnSpc>
                <a:spcPct val="100000"/>
              </a:lnSpc>
              <a:spcBef>
                <a:spcPts val="0"/>
              </a:spcBef>
              <a:spcAft>
                <a:spcPts val="0"/>
              </a:spcAft>
              <a:buSzPts val="1800"/>
              <a:buNone/>
            </a:pPr>
            <a:r>
              <a:rPr lang="en" sz="1600">
                <a:solidFill>
                  <a:srgbClr val="24292E"/>
                </a:solidFill>
                <a:latin typeface="Consolas"/>
                <a:ea typeface="Consolas"/>
                <a:cs typeface="Consolas"/>
                <a:sym typeface="Consolas"/>
              </a:rPr>
              <a:t>span</a:t>
            </a:r>
            <a:r>
              <a:rPr lang="en" sz="1600">
                <a:solidFill>
                  <a:srgbClr val="D73A49"/>
                </a:solidFill>
                <a:latin typeface="Consolas"/>
                <a:ea typeface="Consolas"/>
                <a:cs typeface="Consolas"/>
                <a:sym typeface="Consolas"/>
              </a:rPr>
              <a:t>.</a:t>
            </a:r>
            <a:r>
              <a:rPr lang="en" sz="1600">
                <a:solidFill>
                  <a:srgbClr val="24292E"/>
                </a:solidFill>
                <a:latin typeface="Consolas"/>
                <a:ea typeface="Consolas"/>
                <a:cs typeface="Consolas"/>
                <a:sym typeface="Consolas"/>
              </a:rPr>
              <a:t>setAttribute(</a:t>
            </a:r>
            <a:r>
              <a:rPr lang="en" sz="1600">
                <a:solidFill>
                  <a:srgbClr val="032F62"/>
                </a:solidFill>
                <a:latin typeface="Consolas"/>
                <a:ea typeface="Consolas"/>
                <a:cs typeface="Consolas"/>
                <a:sym typeface="Consolas"/>
              </a:rPr>
              <a:t>"version"</a:t>
            </a:r>
            <a:r>
              <a:rPr lang="en" sz="1600">
                <a:solidFill>
                  <a:srgbClr val="24292E"/>
                </a:solidFill>
                <a:latin typeface="Consolas"/>
                <a:ea typeface="Consolas"/>
                <a:cs typeface="Consolas"/>
                <a:sym typeface="Consolas"/>
              </a:rPr>
              <a:t>, </a:t>
            </a:r>
            <a:r>
              <a:rPr lang="en" sz="1600">
                <a:solidFill>
                  <a:srgbClr val="032F62"/>
                </a:solidFill>
                <a:latin typeface="Consolas"/>
                <a:ea typeface="Consolas"/>
                <a:cs typeface="Consolas"/>
                <a:sym typeface="Consolas"/>
              </a:rPr>
              <a:t>"1.2"</a:t>
            </a:r>
            <a:r>
              <a:rPr lang="en" sz="1600">
                <a:solidFill>
                  <a:srgbClr val="24292E"/>
                </a:solidFill>
                <a:latin typeface="Consolas"/>
                <a:ea typeface="Consolas"/>
                <a:cs typeface="Consolas"/>
                <a:sym typeface="Consolas"/>
              </a:rPr>
              <a:t>);</a:t>
            </a:r>
            <a:endParaRPr sz="1600">
              <a:solidFill>
                <a:srgbClr val="6A737D"/>
              </a:solidFill>
              <a:latin typeface="Consolas"/>
              <a:ea typeface="Consolas"/>
              <a:cs typeface="Consolas"/>
              <a:sym typeface="Consolas"/>
            </a:endParaRPr>
          </a:p>
          <a:p>
            <a:pPr marL="0" lvl="0" indent="0" algn="l" rtl="0">
              <a:lnSpc>
                <a:spcPct val="100000"/>
              </a:lnSpc>
              <a:spcBef>
                <a:spcPts val="0"/>
              </a:spcBef>
              <a:spcAft>
                <a:spcPts val="0"/>
              </a:spcAft>
              <a:buSzPts val="1800"/>
              <a:buNone/>
            </a:pPr>
            <a:r>
              <a:rPr lang="en" sz="1600">
                <a:solidFill>
                  <a:srgbClr val="24292E"/>
                </a:solidFill>
                <a:latin typeface="Consolas"/>
                <a:ea typeface="Consolas"/>
                <a:cs typeface="Consolas"/>
                <a:sym typeface="Consolas"/>
              </a:rPr>
              <a:t>} </a:t>
            </a:r>
            <a:r>
              <a:rPr lang="en" sz="1600">
                <a:solidFill>
                  <a:srgbClr val="D73A49"/>
                </a:solidFill>
                <a:latin typeface="Consolas"/>
                <a:ea typeface="Consolas"/>
                <a:cs typeface="Consolas"/>
                <a:sym typeface="Consolas"/>
              </a:rPr>
              <a:t>catch</a:t>
            </a:r>
            <a:r>
              <a:rPr lang="en" sz="1600">
                <a:solidFill>
                  <a:srgbClr val="24292E"/>
                </a:solidFill>
                <a:latin typeface="Consolas"/>
                <a:ea typeface="Consolas"/>
                <a:cs typeface="Consolas"/>
                <a:sym typeface="Consolas"/>
              </a:rPr>
              <a:t> (Throwable t) {</a:t>
            </a:r>
            <a:endParaRPr sz="1600">
              <a:solidFill>
                <a:srgbClr val="24292E"/>
              </a:solidFill>
              <a:latin typeface="Consolas"/>
              <a:ea typeface="Consolas"/>
              <a:cs typeface="Consolas"/>
              <a:sym typeface="Consolas"/>
            </a:endParaRPr>
          </a:p>
          <a:p>
            <a:pPr marL="0" lvl="0" indent="0" algn="l" rtl="0">
              <a:lnSpc>
                <a:spcPct val="100000"/>
              </a:lnSpc>
              <a:spcBef>
                <a:spcPts val="0"/>
              </a:spcBef>
              <a:spcAft>
                <a:spcPts val="0"/>
              </a:spcAft>
              <a:buSzPts val="1800"/>
              <a:buNone/>
            </a:pPr>
            <a:r>
              <a:rPr lang="en" sz="1600">
                <a:solidFill>
                  <a:srgbClr val="24292E"/>
                </a:solidFill>
                <a:latin typeface="Consolas"/>
                <a:ea typeface="Consolas"/>
                <a:cs typeface="Consolas"/>
                <a:sym typeface="Consolas"/>
              </a:rPr>
              <a:t>    Status status </a:t>
            </a:r>
            <a:r>
              <a:rPr lang="en" sz="1600">
                <a:solidFill>
                  <a:srgbClr val="D73A49"/>
                </a:solidFill>
                <a:latin typeface="Consolas"/>
                <a:ea typeface="Consolas"/>
                <a:cs typeface="Consolas"/>
                <a:sym typeface="Consolas"/>
              </a:rPr>
              <a:t>=</a:t>
            </a:r>
            <a:r>
              <a:rPr lang="en" sz="1600">
                <a:solidFill>
                  <a:srgbClr val="24292E"/>
                </a:solidFill>
                <a:latin typeface="Consolas"/>
                <a:ea typeface="Consolas"/>
                <a:cs typeface="Consolas"/>
                <a:sym typeface="Consolas"/>
              </a:rPr>
              <a:t> Status</a:t>
            </a:r>
            <a:r>
              <a:rPr lang="en" sz="1600">
                <a:solidFill>
                  <a:srgbClr val="D73A49"/>
                </a:solidFill>
                <a:latin typeface="Consolas"/>
                <a:ea typeface="Consolas"/>
                <a:cs typeface="Consolas"/>
                <a:sym typeface="Consolas"/>
              </a:rPr>
              <a:t>.</a:t>
            </a:r>
            <a:r>
              <a:rPr lang="en" sz="1600">
                <a:solidFill>
                  <a:srgbClr val="005CC5"/>
                </a:solidFill>
                <a:latin typeface="Consolas"/>
                <a:ea typeface="Consolas"/>
                <a:cs typeface="Consolas"/>
                <a:sym typeface="Consolas"/>
              </a:rPr>
              <a:t>UNKNOWN</a:t>
            </a:r>
            <a:r>
              <a:rPr lang="en" sz="1600">
                <a:solidFill>
                  <a:srgbClr val="D73A49"/>
                </a:solidFill>
                <a:latin typeface="Consolas"/>
                <a:ea typeface="Consolas"/>
                <a:cs typeface="Consolas"/>
                <a:sym typeface="Consolas"/>
              </a:rPr>
              <a:t>.</a:t>
            </a:r>
            <a:r>
              <a:rPr lang="en" sz="1600">
                <a:solidFill>
                  <a:srgbClr val="24292E"/>
                </a:solidFill>
                <a:latin typeface="Consolas"/>
                <a:ea typeface="Consolas"/>
                <a:cs typeface="Consolas"/>
                <a:sym typeface="Consolas"/>
              </a:rPr>
              <a:t>withDescription(</a:t>
            </a:r>
            <a:r>
              <a:rPr lang="en" sz="1600">
                <a:solidFill>
                  <a:srgbClr val="032F62"/>
                </a:solidFill>
                <a:latin typeface="Consolas"/>
                <a:ea typeface="Consolas"/>
                <a:cs typeface="Consolas"/>
                <a:sym typeface="Consolas"/>
              </a:rPr>
              <a:t>"Change it to your error message"</a:t>
            </a:r>
            <a:r>
              <a:rPr lang="en" sz="1600">
                <a:solidFill>
                  <a:srgbClr val="24292E"/>
                </a:solidFill>
                <a:latin typeface="Consolas"/>
                <a:ea typeface="Consolas"/>
                <a:cs typeface="Consolas"/>
                <a:sym typeface="Consolas"/>
              </a:rPr>
              <a:t>);</a:t>
            </a:r>
            <a:endParaRPr sz="1600">
              <a:solidFill>
                <a:srgbClr val="24292E"/>
              </a:solidFill>
              <a:latin typeface="Consolas"/>
              <a:ea typeface="Consolas"/>
              <a:cs typeface="Consolas"/>
              <a:sym typeface="Consolas"/>
            </a:endParaRPr>
          </a:p>
          <a:p>
            <a:pPr marL="0" lvl="0" indent="0" algn="l" rtl="0">
              <a:lnSpc>
                <a:spcPct val="100000"/>
              </a:lnSpc>
              <a:spcBef>
                <a:spcPts val="0"/>
              </a:spcBef>
              <a:spcAft>
                <a:spcPts val="0"/>
              </a:spcAft>
              <a:buSzPts val="1800"/>
              <a:buNone/>
            </a:pPr>
            <a:r>
              <a:rPr lang="en" sz="1600">
                <a:solidFill>
                  <a:srgbClr val="24292E"/>
                </a:solidFill>
                <a:latin typeface="Consolas"/>
                <a:ea typeface="Consolas"/>
                <a:cs typeface="Consolas"/>
                <a:sym typeface="Consolas"/>
              </a:rPr>
              <a:t>    span</a:t>
            </a:r>
            <a:r>
              <a:rPr lang="en" sz="1600">
                <a:solidFill>
                  <a:srgbClr val="D73A49"/>
                </a:solidFill>
                <a:latin typeface="Consolas"/>
                <a:ea typeface="Consolas"/>
                <a:cs typeface="Consolas"/>
                <a:sym typeface="Consolas"/>
              </a:rPr>
              <a:t>.</a:t>
            </a:r>
            <a:r>
              <a:rPr lang="en" sz="1600">
                <a:solidFill>
                  <a:srgbClr val="24292E"/>
                </a:solidFill>
                <a:latin typeface="Consolas"/>
                <a:ea typeface="Consolas"/>
                <a:cs typeface="Consolas"/>
                <a:sym typeface="Consolas"/>
              </a:rPr>
              <a:t>setStatus(status);</a:t>
            </a:r>
            <a:endParaRPr sz="1600">
              <a:solidFill>
                <a:srgbClr val="24292E"/>
              </a:solidFill>
              <a:latin typeface="Consolas"/>
              <a:ea typeface="Consolas"/>
              <a:cs typeface="Consolas"/>
              <a:sym typeface="Consolas"/>
            </a:endParaRPr>
          </a:p>
          <a:p>
            <a:pPr marL="0" lvl="0" indent="0" algn="l" rtl="0">
              <a:lnSpc>
                <a:spcPct val="100000"/>
              </a:lnSpc>
              <a:spcBef>
                <a:spcPts val="0"/>
              </a:spcBef>
              <a:spcAft>
                <a:spcPts val="0"/>
              </a:spcAft>
              <a:buSzPts val="1800"/>
              <a:buNone/>
            </a:pPr>
            <a:r>
              <a:rPr lang="en" sz="1600">
                <a:solidFill>
                  <a:srgbClr val="24292E"/>
                </a:solidFill>
                <a:latin typeface="Consolas"/>
                <a:ea typeface="Consolas"/>
                <a:cs typeface="Consolas"/>
                <a:sym typeface="Consolas"/>
              </a:rPr>
              <a:t>} </a:t>
            </a:r>
            <a:r>
              <a:rPr lang="en" sz="1600">
                <a:solidFill>
                  <a:srgbClr val="D73A49"/>
                </a:solidFill>
                <a:latin typeface="Consolas"/>
                <a:ea typeface="Consolas"/>
                <a:cs typeface="Consolas"/>
                <a:sym typeface="Consolas"/>
              </a:rPr>
              <a:t>finally</a:t>
            </a:r>
            <a:r>
              <a:rPr lang="en" sz="1600">
                <a:solidFill>
                  <a:srgbClr val="24292E"/>
                </a:solidFill>
                <a:latin typeface="Consolas"/>
                <a:ea typeface="Consolas"/>
                <a:cs typeface="Consolas"/>
                <a:sym typeface="Consolas"/>
              </a:rPr>
              <a:t> {</a:t>
            </a:r>
            <a:endParaRPr sz="1600">
              <a:solidFill>
                <a:srgbClr val="24292E"/>
              </a:solidFill>
              <a:latin typeface="Consolas"/>
              <a:ea typeface="Consolas"/>
              <a:cs typeface="Consolas"/>
              <a:sym typeface="Consolas"/>
            </a:endParaRPr>
          </a:p>
          <a:p>
            <a:pPr marL="0" lvl="0" indent="0" algn="l" rtl="0">
              <a:lnSpc>
                <a:spcPct val="100000"/>
              </a:lnSpc>
              <a:spcBef>
                <a:spcPts val="0"/>
              </a:spcBef>
              <a:spcAft>
                <a:spcPts val="0"/>
              </a:spcAft>
              <a:buSzPts val="1800"/>
              <a:buNone/>
            </a:pPr>
            <a:r>
              <a:rPr lang="en" sz="1600">
                <a:solidFill>
                  <a:srgbClr val="24292E"/>
                </a:solidFill>
                <a:latin typeface="Consolas"/>
                <a:ea typeface="Consolas"/>
                <a:cs typeface="Consolas"/>
                <a:sym typeface="Consolas"/>
              </a:rPr>
              <a:t>    </a:t>
            </a:r>
            <a:r>
              <a:rPr lang="en" sz="1600">
                <a:solidFill>
                  <a:srgbClr val="24292E"/>
                </a:solidFill>
                <a:highlight>
                  <a:srgbClr val="FFFF00"/>
                </a:highlight>
                <a:latin typeface="Consolas"/>
                <a:ea typeface="Consolas"/>
                <a:cs typeface="Consolas"/>
                <a:sym typeface="Consolas"/>
              </a:rPr>
              <a:t>span</a:t>
            </a:r>
            <a:r>
              <a:rPr lang="en" sz="1600">
                <a:solidFill>
                  <a:srgbClr val="D73A49"/>
                </a:solidFill>
                <a:highlight>
                  <a:srgbClr val="FFFF00"/>
                </a:highlight>
                <a:latin typeface="Consolas"/>
                <a:ea typeface="Consolas"/>
                <a:cs typeface="Consolas"/>
                <a:sym typeface="Consolas"/>
              </a:rPr>
              <a:t>.</a:t>
            </a:r>
            <a:r>
              <a:rPr lang="en" sz="1600">
                <a:solidFill>
                  <a:srgbClr val="24292E"/>
                </a:solidFill>
                <a:highlight>
                  <a:srgbClr val="FFFF00"/>
                </a:highlight>
                <a:latin typeface="Consolas"/>
                <a:ea typeface="Consolas"/>
                <a:cs typeface="Consolas"/>
                <a:sym typeface="Consolas"/>
              </a:rPr>
              <a:t>end(); </a:t>
            </a:r>
            <a:r>
              <a:rPr lang="en" sz="1600">
                <a:solidFill>
                  <a:srgbClr val="6A737D"/>
                </a:solidFill>
                <a:highlight>
                  <a:srgbClr val="FFFF00"/>
                </a:highlight>
                <a:latin typeface="Consolas"/>
                <a:ea typeface="Consolas"/>
                <a:cs typeface="Consolas"/>
                <a:sym typeface="Consolas"/>
              </a:rPr>
              <a:t>// closing the scope does not end the span, this has to be done manually</a:t>
            </a:r>
            <a:endParaRPr sz="1600">
              <a:solidFill>
                <a:srgbClr val="24292E"/>
              </a:solidFill>
              <a:highlight>
                <a:srgbClr val="FFFF00"/>
              </a:highlight>
              <a:latin typeface="Consolas"/>
              <a:ea typeface="Consolas"/>
              <a:cs typeface="Consolas"/>
              <a:sym typeface="Consolas"/>
            </a:endParaRPr>
          </a:p>
          <a:p>
            <a:pPr marL="0" marR="203195" lvl="0" indent="0" algn="l" rtl="0">
              <a:lnSpc>
                <a:spcPct val="100000"/>
              </a:lnSpc>
              <a:spcBef>
                <a:spcPts val="0"/>
              </a:spcBef>
              <a:spcAft>
                <a:spcPts val="1333"/>
              </a:spcAft>
              <a:buSzPts val="1800"/>
              <a:buNone/>
            </a:pPr>
            <a:r>
              <a:rPr lang="en" sz="1600">
                <a:solidFill>
                  <a:srgbClr val="24292E"/>
                </a:solidFill>
                <a:latin typeface="Consolas"/>
                <a:ea typeface="Consolas"/>
                <a:cs typeface="Consolas"/>
                <a:sym typeface="Consolas"/>
              </a:rPr>
              <a:t>}</a:t>
            </a:r>
            <a:endParaRPr sz="2667"/>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sp>
        <p:nvSpPr>
          <p:cNvPr id="1284" name="Google Shape;1284;p23"/>
          <p:cNvSpPr txBox="1">
            <a:spLocks noGrp="1"/>
          </p:cNvSpPr>
          <p:nvPr>
            <p:ph type="title"/>
          </p:nvPr>
        </p:nvSpPr>
        <p:spPr>
          <a:xfrm>
            <a:off x="415600" y="593367"/>
            <a:ext cx="11360800" cy="7636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SzPts val="2800"/>
              <a:buFont typeface="Raleway"/>
              <a:buNone/>
            </a:pPr>
            <a:r>
              <a:rPr lang="en">
                <a:latin typeface="Arial"/>
                <a:ea typeface="Arial"/>
                <a:cs typeface="Arial"/>
                <a:sym typeface="Arial"/>
              </a:rPr>
              <a:t>Getting Started: Traces (Manual)</a:t>
            </a:r>
            <a:endParaRPr>
              <a:latin typeface="Arial"/>
              <a:ea typeface="Arial"/>
              <a:cs typeface="Arial"/>
              <a:sym typeface="Arial"/>
            </a:endParaRPr>
          </a:p>
        </p:txBody>
      </p:sp>
      <p:sp>
        <p:nvSpPr>
          <p:cNvPr id="1285" name="Google Shape;1285;p23"/>
          <p:cNvSpPr txBox="1">
            <a:spLocks noGrp="1"/>
          </p:cNvSpPr>
          <p:nvPr>
            <p:ph type="body" idx="1"/>
          </p:nvPr>
        </p:nvSpPr>
        <p:spPr>
          <a:xfrm>
            <a:off x="415600" y="1536633"/>
            <a:ext cx="11360800" cy="45552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1800"/>
              <a:buNone/>
            </a:pPr>
            <a:r>
              <a:rPr lang="en" sz="1600">
                <a:solidFill>
                  <a:srgbClr val="24292E"/>
                </a:solidFill>
                <a:latin typeface="Consolas"/>
                <a:ea typeface="Consolas"/>
                <a:cs typeface="Consolas"/>
                <a:sym typeface="Consolas"/>
              </a:rPr>
              <a:t># Instantiate tracer</a:t>
            </a:r>
            <a:endParaRPr sz="1600">
              <a:solidFill>
                <a:srgbClr val="24292E"/>
              </a:solidFill>
              <a:latin typeface="Consolas"/>
              <a:ea typeface="Consolas"/>
              <a:cs typeface="Consolas"/>
              <a:sym typeface="Consolas"/>
            </a:endParaRPr>
          </a:p>
          <a:p>
            <a:pPr marL="0" lvl="0" indent="0" algn="l" rtl="0">
              <a:lnSpc>
                <a:spcPct val="100000"/>
              </a:lnSpc>
              <a:spcBef>
                <a:spcPts val="0"/>
              </a:spcBef>
              <a:spcAft>
                <a:spcPts val="0"/>
              </a:spcAft>
              <a:buSzPts val="1800"/>
              <a:buNone/>
            </a:pPr>
            <a:r>
              <a:rPr lang="en" sz="1600">
                <a:solidFill>
                  <a:srgbClr val="24292E"/>
                </a:solidFill>
                <a:latin typeface="Consolas"/>
                <a:ea typeface="Consolas"/>
                <a:cs typeface="Consolas"/>
                <a:sym typeface="Consolas"/>
              </a:rPr>
              <a:t>Tracer tracer </a:t>
            </a:r>
            <a:r>
              <a:rPr lang="en" sz="1600">
                <a:solidFill>
                  <a:srgbClr val="D73A49"/>
                </a:solidFill>
                <a:latin typeface="Consolas"/>
                <a:ea typeface="Consolas"/>
                <a:cs typeface="Consolas"/>
                <a:sym typeface="Consolas"/>
              </a:rPr>
              <a:t>=</a:t>
            </a:r>
            <a:endParaRPr sz="1600">
              <a:solidFill>
                <a:srgbClr val="24292E"/>
              </a:solidFill>
              <a:latin typeface="Consolas"/>
              <a:ea typeface="Consolas"/>
              <a:cs typeface="Consolas"/>
              <a:sym typeface="Consolas"/>
            </a:endParaRPr>
          </a:p>
          <a:p>
            <a:pPr marL="203195" marR="203195" lvl="0" indent="0" algn="l" rtl="0">
              <a:lnSpc>
                <a:spcPct val="100000"/>
              </a:lnSpc>
              <a:spcBef>
                <a:spcPts val="0"/>
              </a:spcBef>
              <a:spcAft>
                <a:spcPts val="0"/>
              </a:spcAft>
              <a:buSzPts val="1800"/>
              <a:buNone/>
            </a:pPr>
            <a:r>
              <a:rPr lang="en" sz="1600">
                <a:solidFill>
                  <a:srgbClr val="24292E"/>
                </a:solidFill>
                <a:latin typeface="Consolas"/>
                <a:ea typeface="Consolas"/>
                <a:cs typeface="Consolas"/>
                <a:sym typeface="Consolas"/>
              </a:rPr>
              <a:t>    OpenTelemetry</a:t>
            </a:r>
            <a:r>
              <a:rPr lang="en" sz="1600">
                <a:solidFill>
                  <a:srgbClr val="D73A49"/>
                </a:solidFill>
                <a:latin typeface="Consolas"/>
                <a:ea typeface="Consolas"/>
                <a:cs typeface="Consolas"/>
                <a:sym typeface="Consolas"/>
              </a:rPr>
              <a:t>.</a:t>
            </a:r>
            <a:r>
              <a:rPr lang="en" sz="1600">
                <a:solidFill>
                  <a:srgbClr val="24292E"/>
                </a:solidFill>
                <a:latin typeface="Consolas"/>
                <a:ea typeface="Consolas"/>
                <a:cs typeface="Consolas"/>
                <a:sym typeface="Consolas"/>
              </a:rPr>
              <a:t>getTracer(</a:t>
            </a:r>
            <a:r>
              <a:rPr lang="en" sz="1600">
                <a:solidFill>
                  <a:srgbClr val="032F62"/>
                </a:solidFill>
                <a:latin typeface="Consolas"/>
                <a:ea typeface="Consolas"/>
                <a:cs typeface="Consolas"/>
                <a:sym typeface="Consolas"/>
              </a:rPr>
              <a:t>"instrumentation-library-name"</a:t>
            </a:r>
            <a:r>
              <a:rPr lang="en" sz="1600">
                <a:solidFill>
                  <a:srgbClr val="24292E"/>
                </a:solidFill>
                <a:latin typeface="Consolas"/>
                <a:ea typeface="Consolas"/>
                <a:cs typeface="Consolas"/>
                <a:sym typeface="Consolas"/>
              </a:rPr>
              <a:t>,</a:t>
            </a:r>
            <a:r>
              <a:rPr lang="en" sz="1600">
                <a:solidFill>
                  <a:srgbClr val="032F62"/>
                </a:solidFill>
                <a:latin typeface="Consolas"/>
                <a:ea typeface="Consolas"/>
                <a:cs typeface="Consolas"/>
                <a:sym typeface="Consolas"/>
              </a:rPr>
              <a:t>"semver:1.0.0"</a:t>
            </a:r>
            <a:r>
              <a:rPr lang="en" sz="1600">
                <a:solidFill>
                  <a:srgbClr val="24292E"/>
                </a:solidFill>
                <a:latin typeface="Consolas"/>
                <a:ea typeface="Consolas"/>
                <a:cs typeface="Consolas"/>
                <a:sym typeface="Consolas"/>
              </a:rPr>
              <a:t>);</a:t>
            </a:r>
            <a:endParaRPr sz="1600">
              <a:solidFill>
                <a:srgbClr val="24292E"/>
              </a:solidFill>
              <a:latin typeface="Consolas"/>
              <a:ea typeface="Consolas"/>
              <a:cs typeface="Consolas"/>
              <a:sym typeface="Consolas"/>
            </a:endParaRPr>
          </a:p>
          <a:p>
            <a:pPr marL="0" lvl="0" indent="0" algn="l" rtl="0">
              <a:lnSpc>
                <a:spcPct val="100000"/>
              </a:lnSpc>
              <a:spcBef>
                <a:spcPts val="1333"/>
              </a:spcBef>
              <a:spcAft>
                <a:spcPts val="0"/>
              </a:spcAft>
              <a:buSzPts val="1800"/>
              <a:buNone/>
            </a:pPr>
            <a:r>
              <a:rPr lang="en" sz="1600">
                <a:solidFill>
                  <a:srgbClr val="24292E"/>
                </a:solidFill>
                <a:latin typeface="Consolas"/>
                <a:ea typeface="Consolas"/>
                <a:cs typeface="Consolas"/>
                <a:sym typeface="Consolas"/>
              </a:rPr>
              <a:t># Create span</a:t>
            </a:r>
            <a:endParaRPr sz="1600">
              <a:solidFill>
                <a:srgbClr val="24292E"/>
              </a:solidFill>
              <a:latin typeface="Consolas"/>
              <a:ea typeface="Consolas"/>
              <a:cs typeface="Consolas"/>
              <a:sym typeface="Consolas"/>
            </a:endParaRPr>
          </a:p>
          <a:p>
            <a:pPr marL="0" lvl="0" indent="0" algn="l" rtl="0">
              <a:lnSpc>
                <a:spcPct val="100000"/>
              </a:lnSpc>
              <a:spcBef>
                <a:spcPts val="0"/>
              </a:spcBef>
              <a:spcAft>
                <a:spcPts val="0"/>
              </a:spcAft>
              <a:buSzPts val="1800"/>
              <a:buNone/>
            </a:pPr>
            <a:r>
              <a:rPr lang="en" sz="1600">
                <a:solidFill>
                  <a:srgbClr val="24292E"/>
                </a:solidFill>
                <a:latin typeface="Consolas"/>
                <a:ea typeface="Consolas"/>
                <a:cs typeface="Consolas"/>
                <a:sym typeface="Consolas"/>
              </a:rPr>
              <a:t>Span span </a:t>
            </a:r>
            <a:r>
              <a:rPr lang="en" sz="1600">
                <a:solidFill>
                  <a:srgbClr val="D73A49"/>
                </a:solidFill>
                <a:latin typeface="Consolas"/>
                <a:ea typeface="Consolas"/>
                <a:cs typeface="Consolas"/>
                <a:sym typeface="Consolas"/>
              </a:rPr>
              <a:t>=</a:t>
            </a:r>
            <a:r>
              <a:rPr lang="en" sz="1600">
                <a:solidFill>
                  <a:srgbClr val="24292E"/>
                </a:solidFill>
                <a:latin typeface="Consolas"/>
                <a:ea typeface="Consolas"/>
                <a:cs typeface="Consolas"/>
                <a:sym typeface="Consolas"/>
              </a:rPr>
              <a:t> tracer</a:t>
            </a:r>
            <a:r>
              <a:rPr lang="en" sz="1600">
                <a:solidFill>
                  <a:srgbClr val="D73A49"/>
                </a:solidFill>
                <a:latin typeface="Consolas"/>
                <a:ea typeface="Consolas"/>
                <a:cs typeface="Consolas"/>
                <a:sym typeface="Consolas"/>
              </a:rPr>
              <a:t>.</a:t>
            </a:r>
            <a:r>
              <a:rPr lang="en" sz="1600">
                <a:solidFill>
                  <a:srgbClr val="24292E"/>
                </a:solidFill>
                <a:latin typeface="Consolas"/>
                <a:ea typeface="Consolas"/>
                <a:cs typeface="Consolas"/>
                <a:sym typeface="Consolas"/>
              </a:rPr>
              <a:t>spanBuilder(</a:t>
            </a:r>
            <a:r>
              <a:rPr lang="en" sz="1600">
                <a:solidFill>
                  <a:srgbClr val="032F62"/>
                </a:solidFill>
                <a:latin typeface="Consolas"/>
                <a:ea typeface="Consolas"/>
                <a:cs typeface="Consolas"/>
                <a:sym typeface="Consolas"/>
              </a:rPr>
              <a:t>"my span"</a:t>
            </a:r>
            <a:r>
              <a:rPr lang="en" sz="1600">
                <a:solidFill>
                  <a:srgbClr val="24292E"/>
                </a:solidFill>
                <a:latin typeface="Consolas"/>
                <a:ea typeface="Consolas"/>
                <a:cs typeface="Consolas"/>
                <a:sym typeface="Consolas"/>
              </a:rPr>
              <a:t>)</a:t>
            </a:r>
            <a:r>
              <a:rPr lang="en" sz="1600">
                <a:solidFill>
                  <a:srgbClr val="D73A49"/>
                </a:solidFill>
                <a:latin typeface="Consolas"/>
                <a:ea typeface="Consolas"/>
                <a:cs typeface="Consolas"/>
                <a:sym typeface="Consolas"/>
              </a:rPr>
              <a:t>.</a:t>
            </a:r>
            <a:r>
              <a:rPr lang="en" sz="1600">
                <a:solidFill>
                  <a:srgbClr val="24292E"/>
                </a:solidFill>
                <a:latin typeface="Consolas"/>
                <a:ea typeface="Consolas"/>
                <a:cs typeface="Consolas"/>
                <a:sym typeface="Consolas"/>
              </a:rPr>
              <a:t>startSpan();</a:t>
            </a:r>
            <a:endParaRPr sz="1600">
              <a:solidFill>
                <a:srgbClr val="24292E"/>
              </a:solidFill>
              <a:latin typeface="Consolas"/>
              <a:ea typeface="Consolas"/>
              <a:cs typeface="Consolas"/>
              <a:sym typeface="Consolas"/>
            </a:endParaRPr>
          </a:p>
          <a:p>
            <a:pPr marL="0" lvl="0" indent="0" algn="l" rtl="0">
              <a:lnSpc>
                <a:spcPct val="100000"/>
              </a:lnSpc>
              <a:spcBef>
                <a:spcPts val="0"/>
              </a:spcBef>
              <a:spcAft>
                <a:spcPts val="0"/>
              </a:spcAft>
              <a:buSzPts val="1800"/>
              <a:buNone/>
            </a:pPr>
            <a:r>
              <a:rPr lang="en" sz="1600">
                <a:solidFill>
                  <a:srgbClr val="D73A49"/>
                </a:solidFill>
                <a:latin typeface="Consolas"/>
                <a:ea typeface="Consolas"/>
                <a:cs typeface="Consolas"/>
                <a:sym typeface="Consolas"/>
              </a:rPr>
              <a:t>try</a:t>
            </a:r>
            <a:r>
              <a:rPr lang="en" sz="1600">
                <a:solidFill>
                  <a:srgbClr val="24292E"/>
                </a:solidFill>
                <a:latin typeface="Consolas"/>
                <a:ea typeface="Consolas"/>
                <a:cs typeface="Consolas"/>
                <a:sym typeface="Consolas"/>
              </a:rPr>
              <a:t> (Scope scope </a:t>
            </a:r>
            <a:r>
              <a:rPr lang="en" sz="1600">
                <a:solidFill>
                  <a:srgbClr val="D73A49"/>
                </a:solidFill>
                <a:latin typeface="Consolas"/>
                <a:ea typeface="Consolas"/>
                <a:cs typeface="Consolas"/>
                <a:sym typeface="Consolas"/>
              </a:rPr>
              <a:t>=</a:t>
            </a:r>
            <a:r>
              <a:rPr lang="en" sz="1600">
                <a:solidFill>
                  <a:srgbClr val="24292E"/>
                </a:solidFill>
                <a:latin typeface="Consolas"/>
                <a:ea typeface="Consolas"/>
                <a:cs typeface="Consolas"/>
                <a:sym typeface="Consolas"/>
              </a:rPr>
              <a:t> tracer</a:t>
            </a:r>
            <a:r>
              <a:rPr lang="en" sz="1600">
                <a:solidFill>
                  <a:srgbClr val="D73A49"/>
                </a:solidFill>
                <a:latin typeface="Consolas"/>
                <a:ea typeface="Consolas"/>
                <a:cs typeface="Consolas"/>
                <a:sym typeface="Consolas"/>
              </a:rPr>
              <a:t>.</a:t>
            </a:r>
            <a:r>
              <a:rPr lang="en" sz="1600">
                <a:solidFill>
                  <a:srgbClr val="24292E"/>
                </a:solidFill>
                <a:latin typeface="Consolas"/>
                <a:ea typeface="Consolas"/>
                <a:cs typeface="Consolas"/>
                <a:sym typeface="Consolas"/>
              </a:rPr>
              <a:t>withSpan(span)) {</a:t>
            </a:r>
            <a:endParaRPr sz="1600">
              <a:solidFill>
                <a:srgbClr val="24292E"/>
              </a:solidFill>
              <a:latin typeface="Consolas"/>
              <a:ea typeface="Consolas"/>
              <a:cs typeface="Consolas"/>
              <a:sym typeface="Consolas"/>
            </a:endParaRPr>
          </a:p>
          <a:p>
            <a:pPr marL="0" lvl="0" indent="0" algn="l" rtl="0">
              <a:lnSpc>
                <a:spcPct val="100000"/>
              </a:lnSpc>
              <a:spcBef>
                <a:spcPts val="0"/>
              </a:spcBef>
              <a:spcAft>
                <a:spcPts val="0"/>
              </a:spcAft>
              <a:buSzPts val="1800"/>
              <a:buNone/>
            </a:pPr>
            <a:r>
              <a:rPr lang="en" sz="1600">
                <a:solidFill>
                  <a:srgbClr val="24292E"/>
                </a:solidFill>
                <a:latin typeface="Consolas"/>
                <a:ea typeface="Consolas"/>
                <a:cs typeface="Consolas"/>
                <a:sym typeface="Consolas"/>
              </a:rPr>
              <a:t>	</a:t>
            </a:r>
            <a:r>
              <a:rPr lang="en" sz="1600">
                <a:solidFill>
                  <a:srgbClr val="6A737D"/>
                </a:solidFill>
                <a:latin typeface="Consolas"/>
                <a:ea typeface="Consolas"/>
                <a:cs typeface="Consolas"/>
                <a:sym typeface="Consolas"/>
              </a:rPr>
              <a:t>// your use case</a:t>
            </a:r>
            <a:endParaRPr sz="1600">
              <a:solidFill>
                <a:srgbClr val="6A737D"/>
              </a:solidFill>
              <a:latin typeface="Consolas"/>
              <a:ea typeface="Consolas"/>
              <a:cs typeface="Consolas"/>
              <a:sym typeface="Consolas"/>
            </a:endParaRPr>
          </a:p>
          <a:p>
            <a:pPr marL="0" lvl="0" indent="0" algn="l" rtl="0">
              <a:lnSpc>
                <a:spcPct val="100000"/>
              </a:lnSpc>
              <a:spcBef>
                <a:spcPts val="0"/>
              </a:spcBef>
              <a:spcAft>
                <a:spcPts val="0"/>
              </a:spcAft>
              <a:buSzPts val="1800"/>
              <a:buNone/>
            </a:pPr>
            <a:r>
              <a:rPr lang="en" sz="1600">
                <a:solidFill>
                  <a:srgbClr val="6A737D"/>
                </a:solidFill>
                <a:latin typeface="Consolas"/>
                <a:ea typeface="Consolas"/>
                <a:cs typeface="Consolas"/>
                <a:sym typeface="Consolas"/>
              </a:rPr>
              <a:t>	</a:t>
            </a:r>
            <a:r>
              <a:rPr lang="en" sz="1600">
                <a:solidFill>
                  <a:srgbClr val="24292E"/>
                </a:solidFill>
                <a:latin typeface="Consolas"/>
                <a:ea typeface="Consolas"/>
                <a:cs typeface="Consolas"/>
                <a:sym typeface="Consolas"/>
              </a:rPr>
              <a:t># Enhance span</a:t>
            </a:r>
            <a:endParaRPr sz="1600">
              <a:solidFill>
                <a:srgbClr val="24292E"/>
              </a:solidFill>
              <a:latin typeface="Consolas"/>
              <a:ea typeface="Consolas"/>
              <a:cs typeface="Consolas"/>
              <a:sym typeface="Consolas"/>
            </a:endParaRPr>
          </a:p>
          <a:p>
            <a:pPr marL="0" marR="203195" lvl="0" indent="609585" algn="l" rtl="0">
              <a:lnSpc>
                <a:spcPct val="100000"/>
              </a:lnSpc>
              <a:spcBef>
                <a:spcPts val="0"/>
              </a:spcBef>
              <a:spcAft>
                <a:spcPts val="0"/>
              </a:spcAft>
              <a:buSzPts val="1800"/>
              <a:buNone/>
            </a:pPr>
            <a:r>
              <a:rPr lang="en" sz="1600">
                <a:solidFill>
                  <a:srgbClr val="24292E"/>
                </a:solidFill>
                <a:highlight>
                  <a:srgbClr val="FFFF00"/>
                </a:highlight>
                <a:latin typeface="Consolas"/>
                <a:ea typeface="Consolas"/>
                <a:cs typeface="Consolas"/>
                <a:sym typeface="Consolas"/>
              </a:rPr>
              <a:t>span</a:t>
            </a:r>
            <a:r>
              <a:rPr lang="en" sz="1600">
                <a:solidFill>
                  <a:srgbClr val="D73A49"/>
                </a:solidFill>
                <a:highlight>
                  <a:srgbClr val="FFFF00"/>
                </a:highlight>
                <a:latin typeface="Consolas"/>
                <a:ea typeface="Consolas"/>
                <a:cs typeface="Consolas"/>
                <a:sym typeface="Consolas"/>
              </a:rPr>
              <a:t>.</a:t>
            </a:r>
            <a:r>
              <a:rPr lang="en" sz="1600">
                <a:solidFill>
                  <a:srgbClr val="24292E"/>
                </a:solidFill>
                <a:highlight>
                  <a:srgbClr val="FFFF00"/>
                </a:highlight>
                <a:latin typeface="Consolas"/>
                <a:ea typeface="Consolas"/>
                <a:cs typeface="Consolas"/>
                <a:sym typeface="Consolas"/>
              </a:rPr>
              <a:t>setAttribute(</a:t>
            </a:r>
            <a:r>
              <a:rPr lang="en" sz="1600">
                <a:solidFill>
                  <a:srgbClr val="032F62"/>
                </a:solidFill>
                <a:highlight>
                  <a:srgbClr val="FFFF00"/>
                </a:highlight>
                <a:latin typeface="Consolas"/>
                <a:ea typeface="Consolas"/>
                <a:cs typeface="Consolas"/>
                <a:sym typeface="Consolas"/>
              </a:rPr>
              <a:t>"version"</a:t>
            </a:r>
            <a:r>
              <a:rPr lang="en" sz="1600">
                <a:solidFill>
                  <a:srgbClr val="24292E"/>
                </a:solidFill>
                <a:highlight>
                  <a:srgbClr val="FFFF00"/>
                </a:highlight>
                <a:latin typeface="Consolas"/>
                <a:ea typeface="Consolas"/>
                <a:cs typeface="Consolas"/>
                <a:sym typeface="Consolas"/>
              </a:rPr>
              <a:t>, </a:t>
            </a:r>
            <a:r>
              <a:rPr lang="en" sz="1600">
                <a:solidFill>
                  <a:srgbClr val="032F62"/>
                </a:solidFill>
                <a:highlight>
                  <a:srgbClr val="FFFF00"/>
                </a:highlight>
                <a:latin typeface="Consolas"/>
                <a:ea typeface="Consolas"/>
                <a:cs typeface="Consolas"/>
                <a:sym typeface="Consolas"/>
              </a:rPr>
              <a:t>"1.2"</a:t>
            </a:r>
            <a:r>
              <a:rPr lang="en" sz="1600">
                <a:solidFill>
                  <a:srgbClr val="24292E"/>
                </a:solidFill>
                <a:highlight>
                  <a:srgbClr val="FFFF00"/>
                </a:highlight>
                <a:latin typeface="Consolas"/>
                <a:ea typeface="Consolas"/>
                <a:cs typeface="Consolas"/>
                <a:sym typeface="Consolas"/>
              </a:rPr>
              <a:t>);</a:t>
            </a:r>
            <a:endParaRPr sz="1600">
              <a:solidFill>
                <a:srgbClr val="6A737D"/>
              </a:solidFill>
              <a:highlight>
                <a:srgbClr val="FFFF00"/>
              </a:highlight>
              <a:latin typeface="Consolas"/>
              <a:ea typeface="Consolas"/>
              <a:cs typeface="Consolas"/>
              <a:sym typeface="Consolas"/>
            </a:endParaRPr>
          </a:p>
          <a:p>
            <a:pPr marL="0" lvl="0" indent="0" algn="l" rtl="0">
              <a:lnSpc>
                <a:spcPct val="100000"/>
              </a:lnSpc>
              <a:spcBef>
                <a:spcPts val="0"/>
              </a:spcBef>
              <a:spcAft>
                <a:spcPts val="0"/>
              </a:spcAft>
              <a:buSzPts val="1800"/>
              <a:buNone/>
            </a:pPr>
            <a:r>
              <a:rPr lang="en" sz="1600">
                <a:solidFill>
                  <a:srgbClr val="24292E"/>
                </a:solidFill>
                <a:latin typeface="Consolas"/>
                <a:ea typeface="Consolas"/>
                <a:cs typeface="Consolas"/>
                <a:sym typeface="Consolas"/>
              </a:rPr>
              <a:t>} </a:t>
            </a:r>
            <a:r>
              <a:rPr lang="en" sz="1600">
                <a:solidFill>
                  <a:srgbClr val="D73A49"/>
                </a:solidFill>
                <a:latin typeface="Consolas"/>
                <a:ea typeface="Consolas"/>
                <a:cs typeface="Consolas"/>
                <a:sym typeface="Consolas"/>
              </a:rPr>
              <a:t>catch</a:t>
            </a:r>
            <a:r>
              <a:rPr lang="en" sz="1600">
                <a:solidFill>
                  <a:srgbClr val="24292E"/>
                </a:solidFill>
                <a:latin typeface="Consolas"/>
                <a:ea typeface="Consolas"/>
                <a:cs typeface="Consolas"/>
                <a:sym typeface="Consolas"/>
              </a:rPr>
              <a:t> (Throwable t) {</a:t>
            </a:r>
            <a:endParaRPr sz="1600">
              <a:solidFill>
                <a:srgbClr val="24292E"/>
              </a:solidFill>
              <a:latin typeface="Consolas"/>
              <a:ea typeface="Consolas"/>
              <a:cs typeface="Consolas"/>
              <a:sym typeface="Consolas"/>
            </a:endParaRPr>
          </a:p>
          <a:p>
            <a:pPr marL="0" lvl="0" indent="0" algn="l" rtl="0">
              <a:lnSpc>
                <a:spcPct val="100000"/>
              </a:lnSpc>
              <a:spcBef>
                <a:spcPts val="0"/>
              </a:spcBef>
              <a:spcAft>
                <a:spcPts val="0"/>
              </a:spcAft>
              <a:buSzPts val="1800"/>
              <a:buNone/>
            </a:pPr>
            <a:r>
              <a:rPr lang="en" sz="1600">
                <a:solidFill>
                  <a:srgbClr val="24292E"/>
                </a:solidFill>
                <a:latin typeface="Consolas"/>
                <a:ea typeface="Consolas"/>
                <a:cs typeface="Consolas"/>
                <a:sym typeface="Consolas"/>
              </a:rPr>
              <a:t>    Status status </a:t>
            </a:r>
            <a:r>
              <a:rPr lang="en" sz="1600">
                <a:solidFill>
                  <a:srgbClr val="D73A49"/>
                </a:solidFill>
                <a:latin typeface="Consolas"/>
                <a:ea typeface="Consolas"/>
                <a:cs typeface="Consolas"/>
                <a:sym typeface="Consolas"/>
              </a:rPr>
              <a:t>=</a:t>
            </a:r>
            <a:r>
              <a:rPr lang="en" sz="1600">
                <a:solidFill>
                  <a:srgbClr val="24292E"/>
                </a:solidFill>
                <a:latin typeface="Consolas"/>
                <a:ea typeface="Consolas"/>
                <a:cs typeface="Consolas"/>
                <a:sym typeface="Consolas"/>
              </a:rPr>
              <a:t> Status</a:t>
            </a:r>
            <a:r>
              <a:rPr lang="en" sz="1600">
                <a:solidFill>
                  <a:srgbClr val="D73A49"/>
                </a:solidFill>
                <a:latin typeface="Consolas"/>
                <a:ea typeface="Consolas"/>
                <a:cs typeface="Consolas"/>
                <a:sym typeface="Consolas"/>
              </a:rPr>
              <a:t>.</a:t>
            </a:r>
            <a:r>
              <a:rPr lang="en" sz="1600">
                <a:solidFill>
                  <a:srgbClr val="005CC5"/>
                </a:solidFill>
                <a:latin typeface="Consolas"/>
                <a:ea typeface="Consolas"/>
                <a:cs typeface="Consolas"/>
                <a:sym typeface="Consolas"/>
              </a:rPr>
              <a:t>UNKNOWN</a:t>
            </a:r>
            <a:r>
              <a:rPr lang="en" sz="1600">
                <a:solidFill>
                  <a:srgbClr val="D73A49"/>
                </a:solidFill>
                <a:latin typeface="Consolas"/>
                <a:ea typeface="Consolas"/>
                <a:cs typeface="Consolas"/>
                <a:sym typeface="Consolas"/>
              </a:rPr>
              <a:t>.</a:t>
            </a:r>
            <a:r>
              <a:rPr lang="en" sz="1600">
                <a:solidFill>
                  <a:srgbClr val="24292E"/>
                </a:solidFill>
                <a:latin typeface="Consolas"/>
                <a:ea typeface="Consolas"/>
                <a:cs typeface="Consolas"/>
                <a:sym typeface="Consolas"/>
              </a:rPr>
              <a:t>withDescription(</a:t>
            </a:r>
            <a:r>
              <a:rPr lang="en" sz="1600">
                <a:solidFill>
                  <a:srgbClr val="032F62"/>
                </a:solidFill>
                <a:latin typeface="Consolas"/>
                <a:ea typeface="Consolas"/>
                <a:cs typeface="Consolas"/>
                <a:sym typeface="Consolas"/>
              </a:rPr>
              <a:t>"Change it to your error message"</a:t>
            </a:r>
            <a:r>
              <a:rPr lang="en" sz="1600">
                <a:solidFill>
                  <a:srgbClr val="24292E"/>
                </a:solidFill>
                <a:latin typeface="Consolas"/>
                <a:ea typeface="Consolas"/>
                <a:cs typeface="Consolas"/>
                <a:sym typeface="Consolas"/>
              </a:rPr>
              <a:t>);</a:t>
            </a:r>
            <a:endParaRPr sz="1600">
              <a:solidFill>
                <a:srgbClr val="24292E"/>
              </a:solidFill>
              <a:latin typeface="Consolas"/>
              <a:ea typeface="Consolas"/>
              <a:cs typeface="Consolas"/>
              <a:sym typeface="Consolas"/>
            </a:endParaRPr>
          </a:p>
          <a:p>
            <a:pPr marL="0" lvl="0" indent="0" algn="l" rtl="0">
              <a:lnSpc>
                <a:spcPct val="100000"/>
              </a:lnSpc>
              <a:spcBef>
                <a:spcPts val="0"/>
              </a:spcBef>
              <a:spcAft>
                <a:spcPts val="0"/>
              </a:spcAft>
              <a:buSzPts val="1800"/>
              <a:buNone/>
            </a:pPr>
            <a:r>
              <a:rPr lang="en" sz="1600">
                <a:solidFill>
                  <a:srgbClr val="24292E"/>
                </a:solidFill>
                <a:latin typeface="Consolas"/>
                <a:ea typeface="Consolas"/>
                <a:cs typeface="Consolas"/>
                <a:sym typeface="Consolas"/>
              </a:rPr>
              <a:t>    span</a:t>
            </a:r>
            <a:r>
              <a:rPr lang="en" sz="1600">
                <a:solidFill>
                  <a:srgbClr val="D73A49"/>
                </a:solidFill>
                <a:latin typeface="Consolas"/>
                <a:ea typeface="Consolas"/>
                <a:cs typeface="Consolas"/>
                <a:sym typeface="Consolas"/>
              </a:rPr>
              <a:t>.</a:t>
            </a:r>
            <a:r>
              <a:rPr lang="en" sz="1600">
                <a:solidFill>
                  <a:srgbClr val="24292E"/>
                </a:solidFill>
                <a:latin typeface="Consolas"/>
                <a:ea typeface="Consolas"/>
                <a:cs typeface="Consolas"/>
                <a:sym typeface="Consolas"/>
              </a:rPr>
              <a:t>setStatus(status);</a:t>
            </a:r>
            <a:endParaRPr sz="1600">
              <a:solidFill>
                <a:srgbClr val="24292E"/>
              </a:solidFill>
              <a:latin typeface="Consolas"/>
              <a:ea typeface="Consolas"/>
              <a:cs typeface="Consolas"/>
              <a:sym typeface="Consolas"/>
            </a:endParaRPr>
          </a:p>
          <a:p>
            <a:pPr marL="0" lvl="0" indent="0" algn="l" rtl="0">
              <a:lnSpc>
                <a:spcPct val="100000"/>
              </a:lnSpc>
              <a:spcBef>
                <a:spcPts val="0"/>
              </a:spcBef>
              <a:spcAft>
                <a:spcPts val="0"/>
              </a:spcAft>
              <a:buSzPts val="1800"/>
              <a:buNone/>
            </a:pPr>
            <a:r>
              <a:rPr lang="en" sz="1600">
                <a:solidFill>
                  <a:srgbClr val="24292E"/>
                </a:solidFill>
                <a:latin typeface="Consolas"/>
                <a:ea typeface="Consolas"/>
                <a:cs typeface="Consolas"/>
                <a:sym typeface="Consolas"/>
              </a:rPr>
              <a:t>} </a:t>
            </a:r>
            <a:r>
              <a:rPr lang="en" sz="1600">
                <a:solidFill>
                  <a:srgbClr val="D73A49"/>
                </a:solidFill>
                <a:latin typeface="Consolas"/>
                <a:ea typeface="Consolas"/>
                <a:cs typeface="Consolas"/>
                <a:sym typeface="Consolas"/>
              </a:rPr>
              <a:t>finally</a:t>
            </a:r>
            <a:r>
              <a:rPr lang="en" sz="1600">
                <a:solidFill>
                  <a:srgbClr val="24292E"/>
                </a:solidFill>
                <a:latin typeface="Consolas"/>
                <a:ea typeface="Consolas"/>
                <a:cs typeface="Consolas"/>
                <a:sym typeface="Consolas"/>
              </a:rPr>
              <a:t> {</a:t>
            </a:r>
            <a:endParaRPr sz="1600">
              <a:solidFill>
                <a:srgbClr val="24292E"/>
              </a:solidFill>
              <a:latin typeface="Consolas"/>
              <a:ea typeface="Consolas"/>
              <a:cs typeface="Consolas"/>
              <a:sym typeface="Consolas"/>
            </a:endParaRPr>
          </a:p>
          <a:p>
            <a:pPr marL="0" lvl="0" indent="0" algn="l" rtl="0">
              <a:lnSpc>
                <a:spcPct val="100000"/>
              </a:lnSpc>
              <a:spcBef>
                <a:spcPts val="0"/>
              </a:spcBef>
              <a:spcAft>
                <a:spcPts val="0"/>
              </a:spcAft>
              <a:buSzPts val="1800"/>
              <a:buNone/>
            </a:pPr>
            <a:r>
              <a:rPr lang="en" sz="1600">
                <a:solidFill>
                  <a:srgbClr val="24292E"/>
                </a:solidFill>
                <a:latin typeface="Consolas"/>
                <a:ea typeface="Consolas"/>
                <a:cs typeface="Consolas"/>
                <a:sym typeface="Consolas"/>
              </a:rPr>
              <a:t>    span</a:t>
            </a:r>
            <a:r>
              <a:rPr lang="en" sz="1600">
                <a:solidFill>
                  <a:srgbClr val="D73A49"/>
                </a:solidFill>
                <a:latin typeface="Consolas"/>
                <a:ea typeface="Consolas"/>
                <a:cs typeface="Consolas"/>
                <a:sym typeface="Consolas"/>
              </a:rPr>
              <a:t>.</a:t>
            </a:r>
            <a:r>
              <a:rPr lang="en" sz="1600">
                <a:solidFill>
                  <a:srgbClr val="24292E"/>
                </a:solidFill>
                <a:latin typeface="Consolas"/>
                <a:ea typeface="Consolas"/>
                <a:cs typeface="Consolas"/>
                <a:sym typeface="Consolas"/>
              </a:rPr>
              <a:t>end(); </a:t>
            </a:r>
            <a:r>
              <a:rPr lang="en" sz="1600">
                <a:solidFill>
                  <a:srgbClr val="6A737D"/>
                </a:solidFill>
                <a:latin typeface="Consolas"/>
                <a:ea typeface="Consolas"/>
                <a:cs typeface="Consolas"/>
                <a:sym typeface="Consolas"/>
              </a:rPr>
              <a:t>// closing the scope does not end the span, this has to be done manually</a:t>
            </a:r>
            <a:endParaRPr sz="1600">
              <a:solidFill>
                <a:srgbClr val="24292E"/>
              </a:solidFill>
              <a:latin typeface="Consolas"/>
              <a:ea typeface="Consolas"/>
              <a:cs typeface="Consolas"/>
              <a:sym typeface="Consolas"/>
            </a:endParaRPr>
          </a:p>
          <a:p>
            <a:pPr marL="0" marR="203195" lvl="0" indent="0" algn="l" rtl="0">
              <a:lnSpc>
                <a:spcPct val="100000"/>
              </a:lnSpc>
              <a:spcBef>
                <a:spcPts val="0"/>
              </a:spcBef>
              <a:spcAft>
                <a:spcPts val="1333"/>
              </a:spcAft>
              <a:buSzPts val="1800"/>
              <a:buNone/>
            </a:pPr>
            <a:r>
              <a:rPr lang="en" sz="1600">
                <a:solidFill>
                  <a:srgbClr val="24292E"/>
                </a:solidFill>
                <a:latin typeface="Consolas"/>
                <a:ea typeface="Consolas"/>
                <a:cs typeface="Consolas"/>
                <a:sym typeface="Consolas"/>
              </a:rPr>
              <a:t>}</a:t>
            </a:r>
            <a:endParaRPr sz="2667"/>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0" name="Google Shape;1290;p25"/>
          <p:cNvSpPr txBox="1">
            <a:spLocks noGrp="1"/>
          </p:cNvSpPr>
          <p:nvPr>
            <p:ph type="title"/>
          </p:nvPr>
        </p:nvSpPr>
        <p:spPr>
          <a:xfrm>
            <a:off x="415600" y="593367"/>
            <a:ext cx="11360800" cy="7636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SzPts val="2800"/>
              <a:buFont typeface="Raleway"/>
              <a:buNone/>
            </a:pPr>
            <a:r>
              <a:rPr lang="en">
                <a:latin typeface="Arial"/>
                <a:ea typeface="Arial"/>
                <a:cs typeface="Arial"/>
                <a:sym typeface="Arial"/>
              </a:rPr>
              <a:t>Getting Started: Metrics</a:t>
            </a:r>
            <a:endParaRPr>
              <a:latin typeface="Arial"/>
              <a:ea typeface="Arial"/>
              <a:cs typeface="Arial"/>
              <a:sym typeface="Arial"/>
            </a:endParaRPr>
          </a:p>
        </p:txBody>
      </p:sp>
      <p:sp>
        <p:nvSpPr>
          <p:cNvPr id="1291" name="Google Shape;1291;p25"/>
          <p:cNvSpPr txBox="1">
            <a:spLocks noGrp="1"/>
          </p:cNvSpPr>
          <p:nvPr>
            <p:ph type="body" idx="1"/>
          </p:nvPr>
        </p:nvSpPr>
        <p:spPr>
          <a:xfrm>
            <a:off x="415600" y="1536633"/>
            <a:ext cx="11360800" cy="4555200"/>
          </a:xfrm>
          <a:prstGeom prst="rect">
            <a:avLst/>
          </a:prstGeom>
          <a:noFill/>
          <a:ln>
            <a:noFill/>
          </a:ln>
        </p:spPr>
        <p:txBody>
          <a:bodyPr spcFirstLastPara="1" wrap="square" lIns="121900" tIns="121900" rIns="121900" bIns="121900" anchor="t" anchorCtr="0">
            <a:noAutofit/>
          </a:bodyPr>
          <a:lstStyle/>
          <a:p>
            <a:pPr marL="0" marR="203195" lvl="0" indent="0" algn="l" rtl="0">
              <a:lnSpc>
                <a:spcPct val="100000"/>
              </a:lnSpc>
              <a:spcBef>
                <a:spcPts val="0"/>
              </a:spcBef>
              <a:spcAft>
                <a:spcPts val="0"/>
              </a:spcAft>
              <a:buSzPts val="1800"/>
              <a:buNone/>
            </a:pPr>
            <a:r>
              <a:rPr lang="en" sz="1333">
                <a:solidFill>
                  <a:srgbClr val="6A737D"/>
                </a:solidFill>
                <a:latin typeface="Consolas"/>
                <a:ea typeface="Consolas"/>
                <a:cs typeface="Consolas"/>
                <a:sym typeface="Consolas"/>
              </a:rPr>
              <a:t>// Instantiate a meter</a:t>
            </a:r>
            <a:endParaRPr sz="1333">
              <a:solidFill>
                <a:srgbClr val="24292E"/>
              </a:solidFill>
              <a:latin typeface="Consolas"/>
              <a:ea typeface="Consolas"/>
              <a:cs typeface="Consolas"/>
              <a:sym typeface="Consolas"/>
            </a:endParaRPr>
          </a:p>
          <a:p>
            <a:pPr marL="0" marR="203195" lvl="0" indent="0" algn="l" rtl="0">
              <a:lnSpc>
                <a:spcPct val="100000"/>
              </a:lnSpc>
              <a:spcBef>
                <a:spcPts val="0"/>
              </a:spcBef>
              <a:spcAft>
                <a:spcPts val="0"/>
              </a:spcAft>
              <a:buSzPts val="1800"/>
              <a:buNone/>
            </a:pPr>
            <a:r>
              <a:rPr lang="en" sz="1333">
                <a:solidFill>
                  <a:srgbClr val="24292E"/>
                </a:solidFill>
                <a:latin typeface="Consolas"/>
                <a:ea typeface="Consolas"/>
                <a:cs typeface="Consolas"/>
                <a:sym typeface="Consolas"/>
              </a:rPr>
              <a:t>Meter meter </a:t>
            </a:r>
            <a:r>
              <a:rPr lang="en" sz="1333">
                <a:solidFill>
                  <a:srgbClr val="D73A49"/>
                </a:solidFill>
                <a:latin typeface="Consolas"/>
                <a:ea typeface="Consolas"/>
                <a:cs typeface="Consolas"/>
                <a:sym typeface="Consolas"/>
              </a:rPr>
              <a:t>=</a:t>
            </a:r>
            <a:r>
              <a:rPr lang="en" sz="1333">
                <a:solidFill>
                  <a:srgbClr val="24292E"/>
                </a:solidFill>
                <a:latin typeface="Consolas"/>
                <a:ea typeface="Consolas"/>
                <a:cs typeface="Consolas"/>
                <a:sym typeface="Consolas"/>
              </a:rPr>
              <a:t> OpenTelemetry</a:t>
            </a:r>
            <a:r>
              <a:rPr lang="en" sz="1333">
                <a:solidFill>
                  <a:srgbClr val="D73A49"/>
                </a:solidFill>
                <a:latin typeface="Consolas"/>
                <a:ea typeface="Consolas"/>
                <a:cs typeface="Consolas"/>
                <a:sym typeface="Consolas"/>
              </a:rPr>
              <a:t>.</a:t>
            </a:r>
            <a:r>
              <a:rPr lang="en" sz="1333">
                <a:solidFill>
                  <a:srgbClr val="24292E"/>
                </a:solidFill>
                <a:latin typeface="Consolas"/>
                <a:ea typeface="Consolas"/>
                <a:cs typeface="Consolas"/>
                <a:sym typeface="Consolas"/>
              </a:rPr>
              <a:t>getMeter(</a:t>
            </a:r>
            <a:r>
              <a:rPr lang="en" sz="1333">
                <a:solidFill>
                  <a:srgbClr val="032F62"/>
                </a:solidFill>
                <a:latin typeface="Consolas"/>
                <a:ea typeface="Consolas"/>
                <a:cs typeface="Consolas"/>
                <a:sym typeface="Consolas"/>
              </a:rPr>
              <a:t>"instrumentation-library-name"</a:t>
            </a:r>
            <a:r>
              <a:rPr lang="en" sz="1333">
                <a:solidFill>
                  <a:srgbClr val="24292E"/>
                </a:solidFill>
                <a:latin typeface="Consolas"/>
                <a:ea typeface="Consolas"/>
                <a:cs typeface="Consolas"/>
                <a:sym typeface="Consolas"/>
              </a:rPr>
              <a:t>,</a:t>
            </a:r>
            <a:r>
              <a:rPr lang="en" sz="1333">
                <a:solidFill>
                  <a:srgbClr val="032F62"/>
                </a:solidFill>
                <a:latin typeface="Consolas"/>
                <a:ea typeface="Consolas"/>
                <a:cs typeface="Consolas"/>
                <a:sym typeface="Consolas"/>
              </a:rPr>
              <a:t>"semver:1.0.0"</a:t>
            </a:r>
            <a:r>
              <a:rPr lang="en" sz="1333">
                <a:solidFill>
                  <a:srgbClr val="24292E"/>
                </a:solidFill>
                <a:latin typeface="Consolas"/>
                <a:ea typeface="Consolas"/>
                <a:cs typeface="Consolas"/>
                <a:sym typeface="Consolas"/>
              </a:rPr>
              <a:t>);</a:t>
            </a:r>
            <a:endParaRPr sz="1333">
              <a:solidFill>
                <a:srgbClr val="24292E"/>
              </a:solidFill>
              <a:latin typeface="Consolas"/>
              <a:ea typeface="Consolas"/>
              <a:cs typeface="Consolas"/>
              <a:sym typeface="Consolas"/>
            </a:endParaRPr>
          </a:p>
          <a:p>
            <a:pPr marL="0" marR="203195" lvl="0" indent="0" algn="l" rtl="0">
              <a:lnSpc>
                <a:spcPct val="100000"/>
              </a:lnSpc>
              <a:spcBef>
                <a:spcPts val="1333"/>
              </a:spcBef>
              <a:spcAft>
                <a:spcPts val="0"/>
              </a:spcAft>
              <a:buSzPts val="1800"/>
              <a:buNone/>
            </a:pPr>
            <a:r>
              <a:rPr lang="en" sz="1333">
                <a:solidFill>
                  <a:srgbClr val="6A737D"/>
                </a:solidFill>
                <a:latin typeface="Consolas"/>
                <a:ea typeface="Consolas"/>
                <a:cs typeface="Consolas"/>
                <a:sym typeface="Consolas"/>
              </a:rPr>
              <a:t>// Create a metric</a:t>
            </a:r>
            <a:endParaRPr sz="1333">
              <a:solidFill>
                <a:srgbClr val="24292E"/>
              </a:solidFill>
              <a:latin typeface="Consolas"/>
              <a:ea typeface="Consolas"/>
              <a:cs typeface="Consolas"/>
              <a:sym typeface="Consolas"/>
            </a:endParaRPr>
          </a:p>
          <a:p>
            <a:pPr marL="0" marR="203195" lvl="0" indent="0" algn="l" rtl="0">
              <a:lnSpc>
                <a:spcPct val="100000"/>
              </a:lnSpc>
              <a:spcBef>
                <a:spcPts val="0"/>
              </a:spcBef>
              <a:spcAft>
                <a:spcPts val="0"/>
              </a:spcAft>
              <a:buSzPts val="1800"/>
              <a:buNone/>
            </a:pPr>
            <a:r>
              <a:rPr lang="en" sz="1333">
                <a:solidFill>
                  <a:srgbClr val="24292E"/>
                </a:solidFill>
                <a:latin typeface="Consolas"/>
                <a:ea typeface="Consolas"/>
                <a:cs typeface="Consolas"/>
                <a:sym typeface="Consolas"/>
              </a:rPr>
              <a:t>LongCounter counter </a:t>
            </a:r>
            <a:r>
              <a:rPr lang="en" sz="1333">
                <a:solidFill>
                  <a:srgbClr val="D73A49"/>
                </a:solidFill>
                <a:latin typeface="Consolas"/>
                <a:ea typeface="Consolas"/>
                <a:cs typeface="Consolas"/>
                <a:sym typeface="Consolas"/>
              </a:rPr>
              <a:t>=</a:t>
            </a:r>
            <a:r>
              <a:rPr lang="en" sz="1333">
                <a:solidFill>
                  <a:srgbClr val="24292E"/>
                </a:solidFill>
                <a:latin typeface="Consolas"/>
                <a:ea typeface="Consolas"/>
                <a:cs typeface="Consolas"/>
                <a:sym typeface="Consolas"/>
              </a:rPr>
              <a:t> meter</a:t>
            </a:r>
            <a:endParaRPr sz="1333">
              <a:solidFill>
                <a:srgbClr val="24292E"/>
              </a:solidFill>
              <a:latin typeface="Consolas"/>
              <a:ea typeface="Consolas"/>
              <a:cs typeface="Consolas"/>
              <a:sym typeface="Consolas"/>
            </a:endParaRPr>
          </a:p>
          <a:p>
            <a:pPr marL="0" marR="203195" lvl="0" indent="0" algn="l" rtl="0">
              <a:lnSpc>
                <a:spcPct val="100000"/>
              </a:lnSpc>
              <a:spcBef>
                <a:spcPts val="0"/>
              </a:spcBef>
              <a:spcAft>
                <a:spcPts val="0"/>
              </a:spcAft>
              <a:buSzPts val="1800"/>
              <a:buNone/>
            </a:pPr>
            <a:r>
              <a:rPr lang="en" sz="1333">
                <a:solidFill>
                  <a:srgbClr val="24292E"/>
                </a:solidFill>
                <a:latin typeface="Consolas"/>
                <a:ea typeface="Consolas"/>
                <a:cs typeface="Consolas"/>
                <a:sym typeface="Consolas"/>
              </a:rPr>
              <a:t>        .longCounterBuilder(</a:t>
            </a:r>
            <a:r>
              <a:rPr lang="en" sz="1333">
                <a:solidFill>
                  <a:srgbClr val="032F62"/>
                </a:solidFill>
                <a:latin typeface="Consolas"/>
                <a:ea typeface="Consolas"/>
                <a:cs typeface="Consolas"/>
                <a:sym typeface="Consolas"/>
              </a:rPr>
              <a:t>"processed_jobs"</a:t>
            </a:r>
            <a:r>
              <a:rPr lang="en" sz="1333">
                <a:solidFill>
                  <a:srgbClr val="24292E"/>
                </a:solidFill>
                <a:latin typeface="Consolas"/>
                <a:ea typeface="Consolas"/>
                <a:cs typeface="Consolas"/>
                <a:sym typeface="Consolas"/>
              </a:rPr>
              <a:t>)</a:t>
            </a:r>
            <a:endParaRPr sz="1333">
              <a:solidFill>
                <a:srgbClr val="24292E"/>
              </a:solidFill>
              <a:latin typeface="Consolas"/>
              <a:ea typeface="Consolas"/>
              <a:cs typeface="Consolas"/>
              <a:sym typeface="Consolas"/>
            </a:endParaRPr>
          </a:p>
          <a:p>
            <a:pPr marL="0" marR="203195" lvl="0" indent="0" algn="l" rtl="0">
              <a:lnSpc>
                <a:spcPct val="100000"/>
              </a:lnSpc>
              <a:spcBef>
                <a:spcPts val="0"/>
              </a:spcBef>
              <a:spcAft>
                <a:spcPts val="0"/>
              </a:spcAft>
              <a:buSzPts val="1800"/>
              <a:buNone/>
            </a:pPr>
            <a:r>
              <a:rPr lang="en" sz="1333">
                <a:solidFill>
                  <a:srgbClr val="24292E"/>
                </a:solidFill>
                <a:latin typeface="Consolas"/>
                <a:ea typeface="Consolas"/>
                <a:cs typeface="Consolas"/>
                <a:sym typeface="Consolas"/>
              </a:rPr>
              <a:t>        .setDescription(</a:t>
            </a:r>
            <a:r>
              <a:rPr lang="en" sz="1333">
                <a:solidFill>
                  <a:srgbClr val="032F62"/>
                </a:solidFill>
                <a:latin typeface="Consolas"/>
                <a:ea typeface="Consolas"/>
                <a:cs typeface="Consolas"/>
                <a:sym typeface="Consolas"/>
              </a:rPr>
              <a:t>"Processed jobs"</a:t>
            </a:r>
            <a:r>
              <a:rPr lang="en" sz="1333">
                <a:solidFill>
                  <a:srgbClr val="24292E"/>
                </a:solidFill>
                <a:latin typeface="Consolas"/>
                <a:ea typeface="Consolas"/>
                <a:cs typeface="Consolas"/>
                <a:sym typeface="Consolas"/>
              </a:rPr>
              <a:t>)</a:t>
            </a:r>
            <a:endParaRPr sz="1333">
              <a:solidFill>
                <a:srgbClr val="24292E"/>
              </a:solidFill>
              <a:latin typeface="Consolas"/>
              <a:ea typeface="Consolas"/>
              <a:cs typeface="Consolas"/>
              <a:sym typeface="Consolas"/>
            </a:endParaRPr>
          </a:p>
          <a:p>
            <a:pPr marL="0" marR="203195" lvl="0" indent="0" algn="l" rtl="0">
              <a:lnSpc>
                <a:spcPct val="100000"/>
              </a:lnSpc>
              <a:spcBef>
                <a:spcPts val="0"/>
              </a:spcBef>
              <a:spcAft>
                <a:spcPts val="0"/>
              </a:spcAft>
              <a:buSzPts val="1800"/>
              <a:buNone/>
            </a:pPr>
            <a:r>
              <a:rPr lang="en" sz="1333">
                <a:solidFill>
                  <a:srgbClr val="24292E"/>
                </a:solidFill>
                <a:latin typeface="Consolas"/>
                <a:ea typeface="Consolas"/>
                <a:cs typeface="Consolas"/>
                <a:sym typeface="Consolas"/>
              </a:rPr>
              <a:t>        .setUnit(</a:t>
            </a:r>
            <a:r>
              <a:rPr lang="en" sz="1333">
                <a:solidFill>
                  <a:srgbClr val="032F62"/>
                </a:solidFill>
                <a:latin typeface="Consolas"/>
                <a:ea typeface="Consolas"/>
                <a:cs typeface="Consolas"/>
                <a:sym typeface="Consolas"/>
              </a:rPr>
              <a:t>"1"</a:t>
            </a:r>
            <a:r>
              <a:rPr lang="en" sz="1333">
                <a:solidFill>
                  <a:srgbClr val="24292E"/>
                </a:solidFill>
                <a:latin typeface="Consolas"/>
                <a:ea typeface="Consolas"/>
                <a:cs typeface="Consolas"/>
                <a:sym typeface="Consolas"/>
              </a:rPr>
              <a:t>)</a:t>
            </a:r>
            <a:endParaRPr sz="1333">
              <a:solidFill>
                <a:srgbClr val="24292E"/>
              </a:solidFill>
              <a:latin typeface="Consolas"/>
              <a:ea typeface="Consolas"/>
              <a:cs typeface="Consolas"/>
              <a:sym typeface="Consolas"/>
            </a:endParaRPr>
          </a:p>
          <a:p>
            <a:pPr marL="0" marR="203195" lvl="0" indent="0" algn="l" rtl="0">
              <a:lnSpc>
                <a:spcPct val="100000"/>
              </a:lnSpc>
              <a:spcBef>
                <a:spcPts val="0"/>
              </a:spcBef>
              <a:spcAft>
                <a:spcPts val="0"/>
              </a:spcAft>
              <a:buSzPts val="1800"/>
              <a:buNone/>
            </a:pPr>
            <a:r>
              <a:rPr lang="en" sz="1333">
                <a:solidFill>
                  <a:srgbClr val="24292E"/>
                </a:solidFill>
                <a:latin typeface="Consolas"/>
                <a:ea typeface="Consolas"/>
                <a:cs typeface="Consolas"/>
                <a:sym typeface="Consolas"/>
              </a:rPr>
              <a:t>        .build();</a:t>
            </a:r>
            <a:endParaRPr sz="1333">
              <a:solidFill>
                <a:srgbClr val="24292E"/>
              </a:solidFill>
              <a:latin typeface="Consolas"/>
              <a:ea typeface="Consolas"/>
              <a:cs typeface="Consolas"/>
              <a:sym typeface="Consolas"/>
            </a:endParaRPr>
          </a:p>
          <a:p>
            <a:pPr marL="0" marR="203195" lvl="0" indent="0" algn="l" rtl="0">
              <a:lnSpc>
                <a:spcPct val="100000"/>
              </a:lnSpc>
              <a:spcBef>
                <a:spcPts val="0"/>
              </a:spcBef>
              <a:spcAft>
                <a:spcPts val="0"/>
              </a:spcAft>
              <a:buSzPts val="1800"/>
              <a:buNone/>
            </a:pPr>
            <a:endParaRPr sz="1333">
              <a:solidFill>
                <a:srgbClr val="24292E"/>
              </a:solidFill>
              <a:latin typeface="Consolas"/>
              <a:ea typeface="Consolas"/>
              <a:cs typeface="Consolas"/>
              <a:sym typeface="Consolas"/>
            </a:endParaRPr>
          </a:p>
          <a:p>
            <a:pPr marL="0" marR="203195" lvl="0" indent="0" algn="l" rtl="0">
              <a:lnSpc>
                <a:spcPct val="100000"/>
              </a:lnSpc>
              <a:spcBef>
                <a:spcPts val="1333"/>
              </a:spcBef>
              <a:spcAft>
                <a:spcPts val="0"/>
              </a:spcAft>
              <a:buSzPts val="1800"/>
              <a:buNone/>
            </a:pPr>
            <a:r>
              <a:rPr lang="en" sz="1333">
                <a:solidFill>
                  <a:srgbClr val="6A737D"/>
                </a:solidFill>
                <a:latin typeface="Consolas"/>
                <a:ea typeface="Consolas"/>
                <a:cs typeface="Consolas"/>
                <a:sym typeface="Consolas"/>
              </a:rPr>
              <a:t>// Configure observer</a:t>
            </a:r>
            <a:endParaRPr sz="1333">
              <a:solidFill>
                <a:srgbClr val="24292E"/>
              </a:solidFill>
              <a:latin typeface="Consolas"/>
              <a:ea typeface="Consolas"/>
              <a:cs typeface="Consolas"/>
              <a:sym typeface="Consolas"/>
            </a:endParaRPr>
          </a:p>
          <a:p>
            <a:pPr marL="0" marR="203195" lvl="0" indent="0" algn="l" rtl="0">
              <a:lnSpc>
                <a:spcPct val="100000"/>
              </a:lnSpc>
              <a:spcBef>
                <a:spcPts val="0"/>
              </a:spcBef>
              <a:spcAft>
                <a:spcPts val="0"/>
              </a:spcAft>
              <a:buSzPts val="1800"/>
              <a:buNone/>
            </a:pPr>
            <a:r>
              <a:rPr lang="en" sz="1333">
                <a:solidFill>
                  <a:srgbClr val="24292E"/>
                </a:solidFill>
                <a:latin typeface="Consolas"/>
                <a:ea typeface="Consolas"/>
                <a:cs typeface="Consolas"/>
                <a:sym typeface="Consolas"/>
              </a:rPr>
              <a:t>observer</a:t>
            </a:r>
            <a:r>
              <a:rPr lang="en" sz="1333">
                <a:solidFill>
                  <a:srgbClr val="D73A49"/>
                </a:solidFill>
                <a:latin typeface="Consolas"/>
                <a:ea typeface="Consolas"/>
                <a:cs typeface="Consolas"/>
                <a:sym typeface="Consolas"/>
              </a:rPr>
              <a:t>.</a:t>
            </a:r>
            <a:r>
              <a:rPr lang="en" sz="1333">
                <a:solidFill>
                  <a:srgbClr val="24292E"/>
                </a:solidFill>
                <a:latin typeface="Consolas"/>
                <a:ea typeface="Consolas"/>
                <a:cs typeface="Consolas"/>
                <a:sym typeface="Consolas"/>
              </a:rPr>
              <a:t>setCallback(</a:t>
            </a:r>
            <a:endParaRPr sz="1333">
              <a:solidFill>
                <a:srgbClr val="24292E"/>
              </a:solidFill>
              <a:latin typeface="Consolas"/>
              <a:ea typeface="Consolas"/>
              <a:cs typeface="Consolas"/>
              <a:sym typeface="Consolas"/>
            </a:endParaRPr>
          </a:p>
          <a:p>
            <a:pPr marL="0" marR="203195" lvl="0" indent="0" algn="l" rtl="0">
              <a:lnSpc>
                <a:spcPct val="100000"/>
              </a:lnSpc>
              <a:spcBef>
                <a:spcPts val="0"/>
              </a:spcBef>
              <a:spcAft>
                <a:spcPts val="0"/>
              </a:spcAft>
              <a:buSzPts val="1800"/>
              <a:buNone/>
            </a:pPr>
            <a:r>
              <a:rPr lang="en" sz="1333">
                <a:solidFill>
                  <a:srgbClr val="24292E"/>
                </a:solidFill>
                <a:latin typeface="Consolas"/>
                <a:ea typeface="Consolas"/>
                <a:cs typeface="Consolas"/>
                <a:sym typeface="Consolas"/>
              </a:rPr>
              <a:t>        </a:t>
            </a:r>
            <a:r>
              <a:rPr lang="en" sz="1333">
                <a:solidFill>
                  <a:srgbClr val="D73A49"/>
                </a:solidFill>
                <a:latin typeface="Consolas"/>
                <a:ea typeface="Consolas"/>
                <a:cs typeface="Consolas"/>
                <a:sym typeface="Consolas"/>
              </a:rPr>
              <a:t>new</a:t>
            </a:r>
            <a:r>
              <a:rPr lang="en" sz="1333">
                <a:solidFill>
                  <a:srgbClr val="24292E"/>
                </a:solidFill>
                <a:latin typeface="Consolas"/>
                <a:ea typeface="Consolas"/>
                <a:cs typeface="Consolas"/>
                <a:sym typeface="Consolas"/>
              </a:rPr>
              <a:t> LongObserver.</a:t>
            </a:r>
            <a:r>
              <a:rPr lang="en" sz="1333">
                <a:solidFill>
                  <a:srgbClr val="D73A49"/>
                </a:solidFill>
                <a:latin typeface="Consolas"/>
                <a:ea typeface="Consolas"/>
                <a:cs typeface="Consolas"/>
                <a:sym typeface="Consolas"/>
              </a:rPr>
              <a:t>Callback&lt;</a:t>
            </a:r>
            <a:r>
              <a:rPr lang="en" sz="1333">
                <a:solidFill>
                  <a:srgbClr val="24292E"/>
                </a:solidFill>
                <a:latin typeface="Consolas"/>
                <a:ea typeface="Consolas"/>
                <a:cs typeface="Consolas"/>
                <a:sym typeface="Consolas"/>
              </a:rPr>
              <a:t>LongObserver</a:t>
            </a:r>
            <a:r>
              <a:rPr lang="en" sz="1333">
                <a:solidFill>
                  <a:srgbClr val="D73A49"/>
                </a:solidFill>
                <a:latin typeface="Consolas"/>
                <a:ea typeface="Consolas"/>
                <a:cs typeface="Consolas"/>
                <a:sym typeface="Consolas"/>
              </a:rPr>
              <a:t>.</a:t>
            </a:r>
            <a:r>
              <a:rPr lang="en" sz="1333">
                <a:solidFill>
                  <a:srgbClr val="24292E"/>
                </a:solidFill>
                <a:latin typeface="Consolas"/>
                <a:ea typeface="Consolas"/>
                <a:cs typeface="Consolas"/>
                <a:sym typeface="Consolas"/>
              </a:rPr>
              <a:t>ResultLongObserver&gt;() {</a:t>
            </a:r>
            <a:endParaRPr sz="1333">
              <a:solidFill>
                <a:srgbClr val="24292E"/>
              </a:solidFill>
              <a:latin typeface="Consolas"/>
              <a:ea typeface="Consolas"/>
              <a:cs typeface="Consolas"/>
              <a:sym typeface="Consolas"/>
            </a:endParaRPr>
          </a:p>
          <a:p>
            <a:pPr marL="0" marR="203195" lvl="0" indent="0" algn="l" rtl="0">
              <a:lnSpc>
                <a:spcPct val="100000"/>
              </a:lnSpc>
              <a:spcBef>
                <a:spcPts val="0"/>
              </a:spcBef>
              <a:spcAft>
                <a:spcPts val="0"/>
              </a:spcAft>
              <a:buSzPts val="1800"/>
              <a:buNone/>
            </a:pPr>
            <a:r>
              <a:rPr lang="en" sz="1333">
                <a:solidFill>
                  <a:srgbClr val="24292E"/>
                </a:solidFill>
                <a:latin typeface="Consolas"/>
                <a:ea typeface="Consolas"/>
                <a:cs typeface="Consolas"/>
                <a:sym typeface="Consolas"/>
              </a:rPr>
              <a:t>          </a:t>
            </a:r>
            <a:r>
              <a:rPr lang="en" sz="1333">
                <a:solidFill>
                  <a:srgbClr val="D73A49"/>
                </a:solidFill>
                <a:latin typeface="Consolas"/>
                <a:ea typeface="Consolas"/>
                <a:cs typeface="Consolas"/>
                <a:sym typeface="Consolas"/>
              </a:rPr>
              <a:t>@Override</a:t>
            </a:r>
            <a:endParaRPr sz="1333">
              <a:solidFill>
                <a:srgbClr val="24292E"/>
              </a:solidFill>
              <a:latin typeface="Consolas"/>
              <a:ea typeface="Consolas"/>
              <a:cs typeface="Consolas"/>
              <a:sym typeface="Consolas"/>
            </a:endParaRPr>
          </a:p>
          <a:p>
            <a:pPr marL="0" marR="203195" lvl="0" indent="0" algn="l" rtl="0">
              <a:lnSpc>
                <a:spcPct val="100000"/>
              </a:lnSpc>
              <a:spcBef>
                <a:spcPts val="0"/>
              </a:spcBef>
              <a:spcAft>
                <a:spcPts val="0"/>
              </a:spcAft>
              <a:buSzPts val="1800"/>
              <a:buNone/>
            </a:pPr>
            <a:r>
              <a:rPr lang="en" sz="1333">
                <a:solidFill>
                  <a:srgbClr val="24292E"/>
                </a:solidFill>
                <a:latin typeface="Consolas"/>
                <a:ea typeface="Consolas"/>
                <a:cs typeface="Consolas"/>
                <a:sym typeface="Consolas"/>
              </a:rPr>
              <a:t>          </a:t>
            </a:r>
            <a:r>
              <a:rPr lang="en" sz="1333">
                <a:solidFill>
                  <a:srgbClr val="D73A49"/>
                </a:solidFill>
                <a:latin typeface="Consolas"/>
                <a:ea typeface="Consolas"/>
                <a:cs typeface="Consolas"/>
                <a:sym typeface="Consolas"/>
              </a:rPr>
              <a:t>public</a:t>
            </a:r>
            <a:r>
              <a:rPr lang="en" sz="1333">
                <a:solidFill>
                  <a:srgbClr val="24292E"/>
                </a:solidFill>
                <a:latin typeface="Consolas"/>
                <a:ea typeface="Consolas"/>
                <a:cs typeface="Consolas"/>
                <a:sym typeface="Consolas"/>
              </a:rPr>
              <a:t> </a:t>
            </a:r>
            <a:r>
              <a:rPr lang="en" sz="1333">
                <a:solidFill>
                  <a:srgbClr val="D73A49"/>
                </a:solidFill>
                <a:latin typeface="Consolas"/>
                <a:ea typeface="Consolas"/>
                <a:cs typeface="Consolas"/>
                <a:sym typeface="Consolas"/>
              </a:rPr>
              <a:t>void</a:t>
            </a:r>
            <a:r>
              <a:rPr lang="en" sz="1333">
                <a:solidFill>
                  <a:srgbClr val="24292E"/>
                </a:solidFill>
                <a:latin typeface="Consolas"/>
                <a:ea typeface="Consolas"/>
                <a:cs typeface="Consolas"/>
                <a:sym typeface="Consolas"/>
              </a:rPr>
              <a:t> </a:t>
            </a:r>
            <a:r>
              <a:rPr lang="en" sz="1333">
                <a:solidFill>
                  <a:srgbClr val="6F42C1"/>
                </a:solidFill>
                <a:latin typeface="Consolas"/>
                <a:ea typeface="Consolas"/>
                <a:cs typeface="Consolas"/>
                <a:sym typeface="Consolas"/>
              </a:rPr>
              <a:t>update</a:t>
            </a:r>
            <a:r>
              <a:rPr lang="en" sz="1333">
                <a:solidFill>
                  <a:srgbClr val="24292E"/>
                </a:solidFill>
                <a:latin typeface="Consolas"/>
                <a:ea typeface="Consolas"/>
                <a:cs typeface="Consolas"/>
                <a:sym typeface="Consolas"/>
              </a:rPr>
              <a:t>(ResultLongObserver </a:t>
            </a:r>
            <a:r>
              <a:rPr lang="en" sz="1333">
                <a:solidFill>
                  <a:srgbClr val="E36209"/>
                </a:solidFill>
                <a:latin typeface="Consolas"/>
                <a:ea typeface="Consolas"/>
                <a:cs typeface="Consolas"/>
                <a:sym typeface="Consolas"/>
              </a:rPr>
              <a:t>result</a:t>
            </a:r>
            <a:r>
              <a:rPr lang="en" sz="1333">
                <a:solidFill>
                  <a:srgbClr val="24292E"/>
                </a:solidFill>
                <a:latin typeface="Consolas"/>
                <a:ea typeface="Consolas"/>
                <a:cs typeface="Consolas"/>
                <a:sym typeface="Consolas"/>
              </a:rPr>
              <a:t>) {</a:t>
            </a:r>
            <a:endParaRPr sz="1333">
              <a:solidFill>
                <a:srgbClr val="24292E"/>
              </a:solidFill>
              <a:latin typeface="Consolas"/>
              <a:ea typeface="Consolas"/>
              <a:cs typeface="Consolas"/>
              <a:sym typeface="Consolas"/>
            </a:endParaRPr>
          </a:p>
          <a:p>
            <a:pPr marL="0" marR="203195" lvl="0" indent="0" algn="l" rtl="0">
              <a:lnSpc>
                <a:spcPct val="100000"/>
              </a:lnSpc>
              <a:spcBef>
                <a:spcPts val="0"/>
              </a:spcBef>
              <a:spcAft>
                <a:spcPts val="0"/>
              </a:spcAft>
              <a:buSzPts val="1800"/>
              <a:buNone/>
            </a:pPr>
            <a:r>
              <a:rPr lang="en" sz="1333">
                <a:solidFill>
                  <a:srgbClr val="24292E"/>
                </a:solidFill>
                <a:latin typeface="Consolas"/>
                <a:ea typeface="Consolas"/>
                <a:cs typeface="Consolas"/>
                <a:sym typeface="Consolas"/>
              </a:rPr>
              <a:t>            </a:t>
            </a:r>
            <a:r>
              <a:rPr lang="en" sz="1333">
                <a:solidFill>
                  <a:srgbClr val="6A737D"/>
                </a:solidFill>
                <a:latin typeface="Consolas"/>
                <a:ea typeface="Consolas"/>
                <a:cs typeface="Consolas"/>
                <a:sym typeface="Consolas"/>
              </a:rPr>
              <a:t>// long getCpuUsage()</a:t>
            </a:r>
            <a:endParaRPr sz="1333">
              <a:solidFill>
                <a:srgbClr val="24292E"/>
              </a:solidFill>
              <a:latin typeface="Consolas"/>
              <a:ea typeface="Consolas"/>
              <a:cs typeface="Consolas"/>
              <a:sym typeface="Consolas"/>
            </a:endParaRPr>
          </a:p>
          <a:p>
            <a:pPr marL="0" marR="203195" lvl="0" indent="0" algn="l" rtl="0">
              <a:lnSpc>
                <a:spcPct val="100000"/>
              </a:lnSpc>
              <a:spcBef>
                <a:spcPts val="0"/>
              </a:spcBef>
              <a:spcAft>
                <a:spcPts val="0"/>
              </a:spcAft>
              <a:buSzPts val="1800"/>
              <a:buNone/>
            </a:pPr>
            <a:r>
              <a:rPr lang="en" sz="1333">
                <a:solidFill>
                  <a:srgbClr val="24292E"/>
                </a:solidFill>
                <a:latin typeface="Consolas"/>
                <a:ea typeface="Consolas"/>
                <a:cs typeface="Consolas"/>
                <a:sym typeface="Consolas"/>
              </a:rPr>
              <a:t>            result</a:t>
            </a:r>
            <a:r>
              <a:rPr lang="en" sz="1333">
                <a:solidFill>
                  <a:srgbClr val="D73A49"/>
                </a:solidFill>
                <a:latin typeface="Consolas"/>
                <a:ea typeface="Consolas"/>
                <a:cs typeface="Consolas"/>
                <a:sym typeface="Consolas"/>
              </a:rPr>
              <a:t>.</a:t>
            </a:r>
            <a:r>
              <a:rPr lang="en" sz="1333">
                <a:solidFill>
                  <a:srgbClr val="24292E"/>
                </a:solidFill>
                <a:latin typeface="Consolas"/>
                <a:ea typeface="Consolas"/>
                <a:cs typeface="Consolas"/>
                <a:sym typeface="Consolas"/>
              </a:rPr>
              <a:t>observe(getCpuUsage(), </a:t>
            </a:r>
            <a:r>
              <a:rPr lang="en" sz="1333">
                <a:solidFill>
                  <a:srgbClr val="032F62"/>
                </a:solidFill>
                <a:latin typeface="Consolas"/>
                <a:ea typeface="Consolas"/>
                <a:cs typeface="Consolas"/>
                <a:sym typeface="Consolas"/>
              </a:rPr>
              <a:t>"Key"</a:t>
            </a:r>
            <a:r>
              <a:rPr lang="en" sz="1333">
                <a:solidFill>
                  <a:srgbClr val="24292E"/>
                </a:solidFill>
                <a:latin typeface="Consolas"/>
                <a:ea typeface="Consolas"/>
                <a:cs typeface="Consolas"/>
                <a:sym typeface="Consolas"/>
              </a:rPr>
              <a:t>, </a:t>
            </a:r>
            <a:r>
              <a:rPr lang="en" sz="1333">
                <a:solidFill>
                  <a:srgbClr val="032F62"/>
                </a:solidFill>
                <a:latin typeface="Consolas"/>
                <a:ea typeface="Consolas"/>
                <a:cs typeface="Consolas"/>
                <a:sym typeface="Consolas"/>
              </a:rPr>
              <a:t>"SomeWork"</a:t>
            </a:r>
            <a:r>
              <a:rPr lang="en" sz="1333">
                <a:solidFill>
                  <a:srgbClr val="24292E"/>
                </a:solidFill>
                <a:latin typeface="Consolas"/>
                <a:ea typeface="Consolas"/>
                <a:cs typeface="Consolas"/>
                <a:sym typeface="Consolas"/>
              </a:rPr>
              <a:t>);</a:t>
            </a:r>
            <a:endParaRPr sz="1333">
              <a:solidFill>
                <a:srgbClr val="24292E"/>
              </a:solidFill>
              <a:latin typeface="Consolas"/>
              <a:ea typeface="Consolas"/>
              <a:cs typeface="Consolas"/>
              <a:sym typeface="Consolas"/>
            </a:endParaRPr>
          </a:p>
          <a:p>
            <a:pPr marL="0" marR="203195" lvl="0" indent="0" algn="l" rtl="0">
              <a:lnSpc>
                <a:spcPct val="100000"/>
              </a:lnSpc>
              <a:spcBef>
                <a:spcPts val="0"/>
              </a:spcBef>
              <a:spcAft>
                <a:spcPts val="0"/>
              </a:spcAft>
              <a:buSzPts val="1800"/>
              <a:buNone/>
            </a:pPr>
            <a:r>
              <a:rPr lang="en" sz="1333">
                <a:solidFill>
                  <a:srgbClr val="24292E"/>
                </a:solidFill>
                <a:latin typeface="Consolas"/>
                <a:ea typeface="Consolas"/>
                <a:cs typeface="Consolas"/>
                <a:sym typeface="Consolas"/>
              </a:rPr>
              <a:t>          }</a:t>
            </a:r>
            <a:endParaRPr sz="1333">
              <a:solidFill>
                <a:srgbClr val="24292E"/>
              </a:solidFill>
              <a:latin typeface="Consolas"/>
              <a:ea typeface="Consolas"/>
              <a:cs typeface="Consolas"/>
              <a:sym typeface="Consolas"/>
            </a:endParaRPr>
          </a:p>
          <a:p>
            <a:pPr marL="0" marR="203195" lvl="0" indent="0" algn="l" rtl="0">
              <a:lnSpc>
                <a:spcPct val="145000"/>
              </a:lnSpc>
              <a:spcBef>
                <a:spcPts val="0"/>
              </a:spcBef>
              <a:spcAft>
                <a:spcPts val="0"/>
              </a:spcAft>
              <a:buSzPts val="1800"/>
              <a:buNone/>
            </a:pPr>
            <a:r>
              <a:rPr lang="en" sz="1333">
                <a:solidFill>
                  <a:srgbClr val="24292E"/>
                </a:solidFill>
                <a:latin typeface="Consolas"/>
                <a:ea typeface="Consolas"/>
                <a:cs typeface="Consolas"/>
                <a:sym typeface="Consolas"/>
              </a:rPr>
              <a:t>        });</a:t>
            </a:r>
            <a:endParaRPr sz="1333">
              <a:solidFill>
                <a:srgbClr val="24292E"/>
              </a:solidFill>
              <a:latin typeface="Consolas"/>
              <a:ea typeface="Consolas"/>
              <a:cs typeface="Consolas"/>
              <a:sym typeface="Consolas"/>
            </a:endParaRPr>
          </a:p>
          <a:p>
            <a:pPr marL="0" marR="203195" lvl="0" indent="0" algn="l" rtl="0">
              <a:lnSpc>
                <a:spcPct val="100000"/>
              </a:lnSpc>
              <a:spcBef>
                <a:spcPts val="0"/>
              </a:spcBef>
              <a:spcAft>
                <a:spcPts val="1333"/>
              </a:spcAft>
              <a:buSzPts val="1800"/>
              <a:buNone/>
            </a:pPr>
            <a:endParaRPr sz="1333">
              <a:solidFill>
                <a:srgbClr val="24292E"/>
              </a:solidFill>
              <a:latin typeface="Consolas"/>
              <a:ea typeface="Consolas"/>
              <a:cs typeface="Consolas"/>
              <a:sym typeface="Consola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26"/>
          <p:cNvSpPr txBox="1">
            <a:spLocks noGrp="1"/>
          </p:cNvSpPr>
          <p:nvPr>
            <p:ph type="title"/>
          </p:nvPr>
        </p:nvSpPr>
        <p:spPr>
          <a:xfrm>
            <a:off x="415600" y="593367"/>
            <a:ext cx="11360800" cy="7636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SzPts val="2800"/>
              <a:buFont typeface="Raleway"/>
              <a:buNone/>
            </a:pPr>
            <a:r>
              <a:rPr lang="en">
                <a:latin typeface="Arial"/>
                <a:ea typeface="Arial"/>
                <a:cs typeface="Arial"/>
                <a:sym typeface="Arial"/>
              </a:rPr>
              <a:t>Links</a:t>
            </a:r>
            <a:endParaRPr>
              <a:latin typeface="Arial"/>
              <a:ea typeface="Arial"/>
              <a:cs typeface="Arial"/>
              <a:sym typeface="Arial"/>
            </a:endParaRPr>
          </a:p>
        </p:txBody>
      </p:sp>
      <p:sp>
        <p:nvSpPr>
          <p:cNvPr id="1297" name="Google Shape;1297;p26"/>
          <p:cNvSpPr txBox="1">
            <a:spLocks noGrp="1"/>
          </p:cNvSpPr>
          <p:nvPr>
            <p:ph type="body" idx="1"/>
          </p:nvPr>
        </p:nvSpPr>
        <p:spPr>
          <a:xfrm>
            <a:off x="415600" y="1536633"/>
            <a:ext cx="11360800" cy="4555200"/>
          </a:xfrm>
          <a:prstGeom prst="rect">
            <a:avLst/>
          </a:prstGeom>
          <a:noFill/>
          <a:ln>
            <a:noFill/>
          </a:ln>
        </p:spPr>
        <p:txBody>
          <a:bodyPr spcFirstLastPara="1" wrap="square" lIns="121900" tIns="121900" rIns="121900" bIns="121900" anchor="t" anchorCtr="0">
            <a:noAutofit/>
          </a:bodyPr>
          <a:lstStyle/>
          <a:p>
            <a:pPr marL="609585" lvl="0" indent="-414855" algn="l" rtl="0">
              <a:lnSpc>
                <a:spcPct val="95000"/>
              </a:lnSpc>
              <a:spcBef>
                <a:spcPts val="0"/>
              </a:spcBef>
              <a:spcAft>
                <a:spcPts val="0"/>
              </a:spcAft>
              <a:buSzPts val="1300"/>
              <a:buChar char="●"/>
            </a:pPr>
            <a:r>
              <a:rPr lang="en" sz="1733"/>
              <a:t>Specification</a:t>
            </a:r>
            <a:endParaRPr sz="1733"/>
          </a:p>
          <a:p>
            <a:pPr marL="1219170" lvl="1" indent="-414855" algn="l" rtl="0">
              <a:lnSpc>
                <a:spcPct val="90000"/>
              </a:lnSpc>
              <a:spcBef>
                <a:spcPts val="0"/>
              </a:spcBef>
              <a:spcAft>
                <a:spcPts val="0"/>
              </a:spcAft>
              <a:buSzPts val="1300"/>
              <a:buChar char="○"/>
            </a:pPr>
            <a:r>
              <a:rPr lang="en" sz="1733" u="sng">
                <a:solidFill>
                  <a:schemeClr val="hlink"/>
                </a:solidFill>
                <a:hlinkClick r:id="rId3"/>
              </a:rPr>
              <a:t>https://github.com/open-telemetry/opentelemetry-specification</a:t>
            </a:r>
            <a:r>
              <a:rPr lang="en" sz="1733"/>
              <a:t> </a:t>
            </a:r>
            <a:endParaRPr/>
          </a:p>
          <a:p>
            <a:pPr marL="804313" lvl="1" indent="0" algn="l" rtl="0">
              <a:lnSpc>
                <a:spcPct val="90000"/>
              </a:lnSpc>
              <a:spcBef>
                <a:spcPts val="0"/>
              </a:spcBef>
              <a:spcAft>
                <a:spcPts val="0"/>
              </a:spcAft>
              <a:buSzPts val="1300"/>
              <a:buNone/>
            </a:pPr>
            <a:endParaRPr sz="1733"/>
          </a:p>
          <a:p>
            <a:pPr marL="609585" lvl="0" indent="-414855" algn="l" rtl="0">
              <a:lnSpc>
                <a:spcPct val="95000"/>
              </a:lnSpc>
              <a:spcBef>
                <a:spcPts val="0"/>
              </a:spcBef>
              <a:spcAft>
                <a:spcPts val="0"/>
              </a:spcAft>
              <a:buSzPts val="1300"/>
              <a:buChar char="●"/>
            </a:pPr>
            <a:r>
              <a:rPr lang="en" sz="1733"/>
              <a:t>OpenTelemetry Collector</a:t>
            </a:r>
            <a:endParaRPr sz="1733"/>
          </a:p>
          <a:p>
            <a:pPr marL="1219170" lvl="1" indent="-414855" algn="l" rtl="0">
              <a:lnSpc>
                <a:spcPct val="90000"/>
              </a:lnSpc>
              <a:spcBef>
                <a:spcPts val="0"/>
              </a:spcBef>
              <a:spcAft>
                <a:spcPts val="0"/>
              </a:spcAft>
              <a:buSzPts val="1300"/>
              <a:buChar char="○"/>
            </a:pPr>
            <a:r>
              <a:rPr lang="en" sz="1733" u="sng">
                <a:solidFill>
                  <a:schemeClr val="hlink"/>
                </a:solidFill>
                <a:hlinkClick r:id="rId4"/>
              </a:rPr>
              <a:t>https://opentelemetry.io/docs/collector/configuration/</a:t>
            </a:r>
            <a:r>
              <a:rPr lang="en" sz="1733"/>
              <a:t> </a:t>
            </a:r>
            <a:endParaRPr/>
          </a:p>
          <a:p>
            <a:pPr marL="804313" lvl="1" indent="0" algn="l" rtl="0">
              <a:lnSpc>
                <a:spcPct val="90000"/>
              </a:lnSpc>
              <a:spcBef>
                <a:spcPts val="0"/>
              </a:spcBef>
              <a:spcAft>
                <a:spcPts val="0"/>
              </a:spcAft>
              <a:buSzPts val="1300"/>
              <a:buNone/>
            </a:pPr>
            <a:endParaRPr sz="1733"/>
          </a:p>
          <a:p>
            <a:pPr marL="609585" lvl="0" indent="-414855" algn="l" rtl="0">
              <a:lnSpc>
                <a:spcPct val="95000"/>
              </a:lnSpc>
              <a:spcBef>
                <a:spcPts val="0"/>
              </a:spcBef>
              <a:spcAft>
                <a:spcPts val="0"/>
              </a:spcAft>
              <a:buSzPts val="1300"/>
              <a:buChar char="●"/>
            </a:pPr>
            <a:r>
              <a:rPr lang="en" sz="1733"/>
              <a:t>Other</a:t>
            </a:r>
            <a:endParaRPr sz="1733"/>
          </a:p>
          <a:p>
            <a:pPr marL="1219170" lvl="1" indent="-414855" algn="l" rtl="0">
              <a:lnSpc>
                <a:spcPct val="90000"/>
              </a:lnSpc>
              <a:spcBef>
                <a:spcPts val="0"/>
              </a:spcBef>
              <a:spcAft>
                <a:spcPts val="0"/>
              </a:spcAft>
              <a:buSzPts val="1300"/>
              <a:buChar char="○"/>
            </a:pPr>
            <a:r>
              <a:rPr lang="en" sz="1733">
                <a:solidFill>
                  <a:schemeClr val="dk1"/>
                </a:solidFill>
              </a:rPr>
              <a:t>CNCF Demo – </a:t>
            </a:r>
            <a:r>
              <a:rPr lang="en" u="sng">
                <a:solidFill>
                  <a:schemeClr val="hlink"/>
                </a:solidFill>
                <a:hlinkClick r:id="rId5"/>
              </a:rPr>
              <a:t>https://www.youtube.com/watch?v=31poMDrZSug</a:t>
            </a:r>
            <a:endParaRPr sz="1733">
              <a:solidFill>
                <a:schemeClr val="dk1"/>
              </a:solidFill>
            </a:endParaRPr>
          </a:p>
          <a:p>
            <a:pPr marL="1219170" lvl="1" indent="-414855" algn="l" rtl="0">
              <a:lnSpc>
                <a:spcPct val="90000"/>
              </a:lnSpc>
              <a:spcBef>
                <a:spcPts val="0"/>
              </a:spcBef>
              <a:spcAft>
                <a:spcPts val="0"/>
              </a:spcAft>
              <a:buSzPts val="1300"/>
              <a:buChar char="○"/>
            </a:pPr>
            <a:r>
              <a:rPr lang="en" sz="1733">
                <a:solidFill>
                  <a:schemeClr val="dk1"/>
                </a:solidFill>
              </a:rPr>
              <a:t>Tags Webinar - </a:t>
            </a:r>
            <a:r>
              <a:rPr lang="en" u="sng">
                <a:solidFill>
                  <a:schemeClr val="hlink"/>
                </a:solidFill>
                <a:hlinkClick r:id="rId6"/>
              </a:rPr>
              <a:t>https://www.youtube.com/watch?v=XmUHhiVwCLA</a:t>
            </a:r>
            <a:endParaRPr/>
          </a:p>
          <a:p>
            <a:pPr marL="1219170" lvl="1" indent="-414855" algn="l" rtl="0">
              <a:lnSpc>
                <a:spcPct val="90000"/>
              </a:lnSpc>
              <a:spcBef>
                <a:spcPts val="0"/>
              </a:spcBef>
              <a:spcAft>
                <a:spcPts val="0"/>
              </a:spcAft>
              <a:buSzPts val="1300"/>
              <a:buChar char="○"/>
            </a:pPr>
            <a:r>
              <a:rPr lang="en" sz="1733">
                <a:solidFill>
                  <a:schemeClr val="dk1"/>
                </a:solidFill>
              </a:rPr>
              <a:t>Blog Post - </a:t>
            </a:r>
            <a:r>
              <a:rPr lang="en" sz="1733" u="sng">
                <a:solidFill>
                  <a:schemeClr val="dk1"/>
                </a:solidFill>
                <a:hlinkClick r:id="rId7">
                  <a:extLst>
                    <a:ext uri="{A12FA001-AC4F-418D-AE19-62706E023703}">
                      <ahyp:hlinkClr xmlns:ahyp="http://schemas.microsoft.com/office/drawing/2018/hyperlinkcolor" val="tx"/>
                    </a:ext>
                  </a:extLst>
                </a:hlinkClick>
              </a:rPr>
              <a:t>https://bit.ly/3fvvCtG</a:t>
            </a:r>
            <a:endParaRPr sz="1733">
              <a:solidFill>
                <a:schemeClr val="dk1"/>
              </a:solidFill>
            </a:endParaRPr>
          </a:p>
          <a:p>
            <a:pPr marL="1219170" lvl="1" indent="-414855" algn="l" rtl="0">
              <a:lnSpc>
                <a:spcPct val="90000"/>
              </a:lnSpc>
              <a:spcBef>
                <a:spcPts val="0"/>
              </a:spcBef>
              <a:spcAft>
                <a:spcPts val="0"/>
              </a:spcAft>
              <a:buSzPts val="1300"/>
              <a:buChar char="○"/>
            </a:pPr>
            <a:r>
              <a:rPr lang="en" sz="1733" u="sng">
                <a:solidFill>
                  <a:schemeClr val="hlink"/>
                </a:solidFill>
              </a:rPr>
              <a:t>https://opentelemetry.io/docs/workshop/resources/</a:t>
            </a:r>
            <a:r>
              <a:rPr lang="en" sz="1733"/>
              <a:t> </a:t>
            </a:r>
            <a:endParaRPr sz="1733"/>
          </a:p>
          <a:p>
            <a:pPr marL="1219170" lvl="1" indent="-414855" algn="l" rtl="0">
              <a:lnSpc>
                <a:spcPct val="90000"/>
              </a:lnSpc>
              <a:spcBef>
                <a:spcPts val="0"/>
              </a:spcBef>
              <a:spcAft>
                <a:spcPts val="0"/>
              </a:spcAft>
              <a:buSzPts val="1300"/>
              <a:buChar char="○"/>
            </a:pPr>
            <a:r>
              <a:rPr lang="en" sz="1733" u="sng">
                <a:solidFill>
                  <a:schemeClr val="hlink"/>
                </a:solidFill>
                <a:hlinkClick r:id="rId8"/>
              </a:rPr>
              <a:t>https://devstats.cncf.io/</a:t>
            </a:r>
            <a:r>
              <a:rPr lang="en" sz="1733"/>
              <a:t> </a:t>
            </a:r>
            <a:endParaRPr/>
          </a:p>
          <a:p>
            <a:pPr marL="1219170" lvl="1" indent="-414855" algn="l" rtl="0">
              <a:lnSpc>
                <a:spcPct val="90000"/>
              </a:lnSpc>
              <a:spcBef>
                <a:spcPts val="0"/>
              </a:spcBef>
              <a:spcAft>
                <a:spcPts val="0"/>
              </a:spcAft>
              <a:buSzPts val="1300"/>
              <a:buChar char="○"/>
            </a:pPr>
            <a:r>
              <a:rPr lang="en" sz="1600" u="sng">
                <a:solidFill>
                  <a:schemeClr val="hlink"/>
                </a:solidFill>
                <a:hlinkClick r:id="rId9"/>
              </a:rPr>
              <a:t>https://github.com/open-telemetry/community#special-interest-groups</a:t>
            </a:r>
            <a:endParaRPr sz="1600"/>
          </a:p>
          <a:p>
            <a:pPr marL="1219170" lvl="1" indent="-414855" algn="l" rtl="0">
              <a:lnSpc>
                <a:spcPct val="90000"/>
              </a:lnSpc>
              <a:spcBef>
                <a:spcPts val="0"/>
              </a:spcBef>
              <a:spcAft>
                <a:spcPts val="0"/>
              </a:spcAft>
              <a:buSzPts val="1300"/>
              <a:buChar char="○"/>
            </a:pPr>
            <a:r>
              <a:rPr lang="en" sz="1600"/>
              <a:t>Gitter: open-telemetry/opentelemetry-service</a:t>
            </a:r>
            <a:endParaRPr/>
          </a:p>
          <a:p>
            <a:pPr marL="1219170" lvl="1" indent="-332305" algn="l" rtl="0">
              <a:lnSpc>
                <a:spcPct val="90000"/>
              </a:lnSpc>
              <a:spcBef>
                <a:spcPts val="0"/>
              </a:spcBef>
              <a:spcAft>
                <a:spcPts val="0"/>
              </a:spcAft>
              <a:buSzPts val="1300"/>
              <a:buNone/>
            </a:pPr>
            <a:endParaRPr sz="1733"/>
          </a:p>
        </p:txBody>
      </p:sp>
      <p:pic>
        <p:nvPicPr>
          <p:cNvPr id="1298" name="Google Shape;1298;p26" descr="A picture containing background pattern&#10;&#10;Description automatically generated"/>
          <p:cNvPicPr preferRelativeResize="0"/>
          <p:nvPr/>
        </p:nvPicPr>
        <p:blipFill rotWithShape="1">
          <a:blip r:embed="rId10">
            <a:alphaModFix/>
          </a:blip>
          <a:srcRect/>
          <a:stretch/>
        </p:blipFill>
        <p:spPr>
          <a:xfrm>
            <a:off x="99988" y="5459898"/>
            <a:ext cx="11863009" cy="139810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grpSp>
        <p:nvGrpSpPr>
          <p:cNvPr id="1019" name="Google Shape;1019;gebcc1785b2_0_1685"/>
          <p:cNvGrpSpPr/>
          <p:nvPr/>
        </p:nvGrpSpPr>
        <p:grpSpPr>
          <a:xfrm>
            <a:off x="1629456" y="1994765"/>
            <a:ext cx="3069908" cy="2238850"/>
            <a:chOff x="1760103" y="1980474"/>
            <a:chExt cx="2343441" cy="1721530"/>
          </a:xfrm>
        </p:grpSpPr>
        <p:grpSp>
          <p:nvGrpSpPr>
            <p:cNvPr id="1020" name="Google Shape;1020;gebcc1785b2_0_1685"/>
            <p:cNvGrpSpPr/>
            <p:nvPr/>
          </p:nvGrpSpPr>
          <p:grpSpPr>
            <a:xfrm>
              <a:off x="1760103" y="1980474"/>
              <a:ext cx="2343344" cy="1721530"/>
              <a:chOff x="-1" y="0"/>
              <a:chExt cx="2822966" cy="2242744"/>
            </a:xfrm>
          </p:grpSpPr>
          <p:sp>
            <p:nvSpPr>
              <p:cNvPr id="1021" name="Google Shape;1021;gebcc1785b2_0_1685"/>
              <p:cNvSpPr/>
              <p:nvPr/>
            </p:nvSpPr>
            <p:spPr>
              <a:xfrm>
                <a:off x="-1" y="0"/>
                <a:ext cx="1375056" cy="840942"/>
              </a:xfrm>
              <a:custGeom>
                <a:avLst/>
                <a:gdLst/>
                <a:ahLst/>
                <a:cxnLst/>
                <a:rect l="l" t="t" r="r" b="b"/>
                <a:pathLst>
                  <a:path w="21600" h="21600" extrusionOk="0">
                    <a:moveTo>
                      <a:pt x="0" y="0"/>
                    </a:moveTo>
                    <a:lnTo>
                      <a:pt x="11368" y="0"/>
                    </a:lnTo>
                    <a:lnTo>
                      <a:pt x="11368" y="12960"/>
                    </a:lnTo>
                    <a:lnTo>
                      <a:pt x="21600" y="12960"/>
                    </a:lnTo>
                    <a:lnTo>
                      <a:pt x="21600" y="21600"/>
                    </a:lnTo>
                    <a:lnTo>
                      <a:pt x="0" y="21600"/>
                    </a:lnTo>
                    <a:close/>
                  </a:path>
                </a:pathLst>
              </a:custGeom>
              <a:solidFill>
                <a:srgbClr val="9FC5E8"/>
              </a:solidFill>
              <a:ln w="9525" cap="flat" cmpd="sng">
                <a:solidFill>
                  <a:srgbClr val="3D85C6"/>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5368"/>
                  </a:solidFill>
                  <a:latin typeface="Trebuchet MS"/>
                  <a:ea typeface="Trebuchet MS"/>
                  <a:cs typeface="Trebuchet MS"/>
                  <a:sym typeface="Trebuchet MS"/>
                </a:endParaRPr>
              </a:p>
            </p:txBody>
          </p:sp>
          <p:sp>
            <p:nvSpPr>
              <p:cNvPr id="1022" name="Google Shape;1022;gebcc1785b2_0_1685"/>
              <p:cNvSpPr/>
              <p:nvPr/>
            </p:nvSpPr>
            <p:spPr>
              <a:xfrm>
                <a:off x="723785" y="0"/>
                <a:ext cx="1013400" cy="504600"/>
              </a:xfrm>
              <a:prstGeom prst="rect">
                <a:avLst/>
              </a:prstGeom>
              <a:solidFill>
                <a:srgbClr val="9FC5E8"/>
              </a:solidFill>
              <a:ln w="9525" cap="flat" cmpd="sng">
                <a:solidFill>
                  <a:srgbClr val="3D85C6"/>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5368"/>
                  </a:solidFill>
                  <a:latin typeface="Trebuchet MS"/>
                  <a:ea typeface="Trebuchet MS"/>
                  <a:cs typeface="Trebuchet MS"/>
                  <a:sym typeface="Trebuchet MS"/>
                </a:endParaRPr>
              </a:p>
            </p:txBody>
          </p:sp>
          <p:sp>
            <p:nvSpPr>
              <p:cNvPr id="1023" name="Google Shape;1023;gebcc1785b2_0_1685"/>
              <p:cNvSpPr/>
              <p:nvPr/>
            </p:nvSpPr>
            <p:spPr>
              <a:xfrm>
                <a:off x="1737082" y="0"/>
                <a:ext cx="1085454" cy="672732"/>
              </a:xfrm>
              <a:custGeom>
                <a:avLst/>
                <a:gdLst/>
                <a:ahLst/>
                <a:cxnLst/>
                <a:rect l="l" t="t" r="r" b="b"/>
                <a:pathLst>
                  <a:path w="21600" h="21600" extrusionOk="0">
                    <a:moveTo>
                      <a:pt x="0" y="0"/>
                    </a:moveTo>
                    <a:lnTo>
                      <a:pt x="0" y="21600"/>
                    </a:lnTo>
                    <a:lnTo>
                      <a:pt x="14400" y="21600"/>
                    </a:lnTo>
                    <a:lnTo>
                      <a:pt x="14400" y="12600"/>
                    </a:lnTo>
                    <a:lnTo>
                      <a:pt x="21600" y="12600"/>
                    </a:lnTo>
                    <a:lnTo>
                      <a:pt x="21600" y="0"/>
                    </a:lnTo>
                    <a:close/>
                  </a:path>
                </a:pathLst>
              </a:custGeom>
              <a:solidFill>
                <a:srgbClr val="9FC5E8"/>
              </a:solidFill>
              <a:ln w="9525" cap="flat" cmpd="sng">
                <a:solidFill>
                  <a:srgbClr val="3D85C6"/>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5368"/>
                  </a:solidFill>
                  <a:latin typeface="Trebuchet MS"/>
                  <a:ea typeface="Trebuchet MS"/>
                  <a:cs typeface="Trebuchet MS"/>
                  <a:sym typeface="Trebuchet MS"/>
                </a:endParaRPr>
              </a:p>
            </p:txBody>
          </p:sp>
          <p:sp>
            <p:nvSpPr>
              <p:cNvPr id="1024" name="Google Shape;1024;gebcc1785b2_0_1685"/>
              <p:cNvSpPr/>
              <p:nvPr/>
            </p:nvSpPr>
            <p:spPr>
              <a:xfrm>
                <a:off x="1375190" y="504577"/>
                <a:ext cx="362100" cy="336300"/>
              </a:xfrm>
              <a:prstGeom prst="rect">
                <a:avLst/>
              </a:prstGeom>
              <a:solidFill>
                <a:srgbClr val="9FC5E8"/>
              </a:solidFill>
              <a:ln w="9525" cap="flat" cmpd="sng">
                <a:solidFill>
                  <a:srgbClr val="3D85C6"/>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5368"/>
                  </a:solidFill>
                  <a:latin typeface="Trebuchet MS"/>
                  <a:ea typeface="Trebuchet MS"/>
                  <a:cs typeface="Trebuchet MS"/>
                  <a:sym typeface="Trebuchet MS"/>
                </a:endParaRPr>
              </a:p>
            </p:txBody>
          </p:sp>
          <p:sp>
            <p:nvSpPr>
              <p:cNvPr id="1025" name="Google Shape;1025;gebcc1785b2_0_1685"/>
              <p:cNvSpPr/>
              <p:nvPr/>
            </p:nvSpPr>
            <p:spPr>
              <a:xfrm>
                <a:off x="2460865" y="392446"/>
                <a:ext cx="362100" cy="448800"/>
              </a:xfrm>
              <a:prstGeom prst="rect">
                <a:avLst/>
              </a:prstGeom>
              <a:solidFill>
                <a:srgbClr val="9FC5E8"/>
              </a:solidFill>
              <a:ln w="9525" cap="flat" cmpd="sng">
                <a:solidFill>
                  <a:srgbClr val="3D85C6"/>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5368"/>
                  </a:solidFill>
                  <a:latin typeface="Trebuchet MS"/>
                  <a:ea typeface="Trebuchet MS"/>
                  <a:cs typeface="Trebuchet MS"/>
                  <a:sym typeface="Trebuchet MS"/>
                </a:endParaRPr>
              </a:p>
            </p:txBody>
          </p:sp>
          <p:sp>
            <p:nvSpPr>
              <p:cNvPr id="1026" name="Google Shape;1026;gebcc1785b2_0_1685"/>
              <p:cNvSpPr/>
              <p:nvPr/>
            </p:nvSpPr>
            <p:spPr>
              <a:xfrm>
                <a:off x="1375190" y="672768"/>
                <a:ext cx="1447308" cy="448524"/>
              </a:xfrm>
              <a:custGeom>
                <a:avLst/>
                <a:gdLst/>
                <a:ahLst/>
                <a:cxnLst/>
                <a:rect l="l" t="t" r="r" b="b"/>
                <a:pathLst>
                  <a:path w="21600" h="21600" extrusionOk="0">
                    <a:moveTo>
                      <a:pt x="5400" y="0"/>
                    </a:moveTo>
                    <a:lnTo>
                      <a:pt x="16200" y="0"/>
                    </a:lnTo>
                    <a:lnTo>
                      <a:pt x="16200" y="8100"/>
                    </a:lnTo>
                    <a:lnTo>
                      <a:pt x="21600" y="8100"/>
                    </a:lnTo>
                    <a:lnTo>
                      <a:pt x="21600" y="21600"/>
                    </a:lnTo>
                    <a:lnTo>
                      <a:pt x="0" y="21600"/>
                    </a:lnTo>
                    <a:lnTo>
                      <a:pt x="0" y="8100"/>
                    </a:lnTo>
                    <a:lnTo>
                      <a:pt x="5400" y="8100"/>
                    </a:lnTo>
                    <a:close/>
                  </a:path>
                </a:pathLst>
              </a:custGeom>
              <a:solidFill>
                <a:srgbClr val="9FC5E8"/>
              </a:solidFill>
              <a:ln w="9525" cap="flat" cmpd="sng">
                <a:solidFill>
                  <a:srgbClr val="3D85C6"/>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5368"/>
                  </a:solidFill>
                  <a:latin typeface="Trebuchet MS"/>
                  <a:ea typeface="Trebuchet MS"/>
                  <a:cs typeface="Trebuchet MS"/>
                  <a:sym typeface="Trebuchet MS"/>
                </a:endParaRPr>
              </a:p>
            </p:txBody>
          </p:sp>
          <p:sp>
            <p:nvSpPr>
              <p:cNvPr id="1027" name="Google Shape;1027;gebcc1785b2_0_1685"/>
              <p:cNvSpPr/>
              <p:nvPr/>
            </p:nvSpPr>
            <p:spPr>
              <a:xfrm>
                <a:off x="-1" y="840961"/>
                <a:ext cx="434400" cy="785100"/>
              </a:xfrm>
              <a:prstGeom prst="rect">
                <a:avLst/>
              </a:prstGeom>
              <a:solidFill>
                <a:srgbClr val="9FC5E8"/>
              </a:solidFill>
              <a:ln w="9525" cap="flat" cmpd="sng">
                <a:solidFill>
                  <a:srgbClr val="3D85C6"/>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5368"/>
                  </a:solidFill>
                  <a:latin typeface="Trebuchet MS"/>
                  <a:ea typeface="Trebuchet MS"/>
                  <a:cs typeface="Trebuchet MS"/>
                  <a:sym typeface="Trebuchet MS"/>
                </a:endParaRPr>
              </a:p>
            </p:txBody>
          </p:sp>
          <p:sp>
            <p:nvSpPr>
              <p:cNvPr id="1028" name="Google Shape;1028;gebcc1785b2_0_1685"/>
              <p:cNvSpPr/>
              <p:nvPr/>
            </p:nvSpPr>
            <p:spPr>
              <a:xfrm>
                <a:off x="1013300" y="840961"/>
                <a:ext cx="362100" cy="280500"/>
              </a:xfrm>
              <a:prstGeom prst="rect">
                <a:avLst/>
              </a:prstGeom>
              <a:solidFill>
                <a:srgbClr val="9FC5E8"/>
              </a:solidFill>
              <a:ln w="9525" cap="flat" cmpd="sng">
                <a:solidFill>
                  <a:srgbClr val="3D85C6"/>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5368"/>
                  </a:solidFill>
                  <a:latin typeface="Trebuchet MS"/>
                  <a:ea typeface="Trebuchet MS"/>
                  <a:cs typeface="Trebuchet MS"/>
                  <a:sym typeface="Trebuchet MS"/>
                </a:endParaRPr>
              </a:p>
            </p:txBody>
          </p:sp>
          <p:sp>
            <p:nvSpPr>
              <p:cNvPr id="1029" name="Google Shape;1029;gebcc1785b2_0_1685"/>
              <p:cNvSpPr/>
              <p:nvPr/>
            </p:nvSpPr>
            <p:spPr>
              <a:xfrm>
                <a:off x="651407" y="840961"/>
                <a:ext cx="362100" cy="280500"/>
              </a:xfrm>
              <a:prstGeom prst="rect">
                <a:avLst/>
              </a:prstGeom>
              <a:solidFill>
                <a:srgbClr val="9FC5E8"/>
              </a:solidFill>
              <a:ln w="9525" cap="flat" cmpd="sng">
                <a:solidFill>
                  <a:srgbClr val="3D85C6"/>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5368"/>
                  </a:solidFill>
                  <a:latin typeface="Trebuchet MS"/>
                  <a:ea typeface="Trebuchet MS"/>
                  <a:cs typeface="Trebuchet MS"/>
                  <a:sym typeface="Trebuchet MS"/>
                </a:endParaRPr>
              </a:p>
            </p:txBody>
          </p:sp>
          <p:sp>
            <p:nvSpPr>
              <p:cNvPr id="1030" name="Google Shape;1030;gebcc1785b2_0_1685"/>
              <p:cNvSpPr/>
              <p:nvPr/>
            </p:nvSpPr>
            <p:spPr>
              <a:xfrm>
                <a:off x="434270" y="840961"/>
                <a:ext cx="216900" cy="280500"/>
              </a:xfrm>
              <a:prstGeom prst="rect">
                <a:avLst/>
              </a:prstGeom>
              <a:solidFill>
                <a:srgbClr val="9FC5E8"/>
              </a:solidFill>
              <a:ln w="9525" cap="flat" cmpd="sng">
                <a:solidFill>
                  <a:srgbClr val="3D85C6"/>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5368"/>
                  </a:solidFill>
                  <a:latin typeface="Trebuchet MS"/>
                  <a:ea typeface="Trebuchet MS"/>
                  <a:cs typeface="Trebuchet MS"/>
                  <a:sym typeface="Trebuchet MS"/>
                </a:endParaRPr>
              </a:p>
            </p:txBody>
          </p:sp>
          <p:sp>
            <p:nvSpPr>
              <p:cNvPr id="1031" name="Google Shape;1031;gebcc1785b2_0_1685"/>
              <p:cNvSpPr/>
              <p:nvPr/>
            </p:nvSpPr>
            <p:spPr>
              <a:xfrm>
                <a:off x="-1" y="1121283"/>
                <a:ext cx="1375056" cy="840942"/>
              </a:xfrm>
              <a:custGeom>
                <a:avLst/>
                <a:gdLst/>
                <a:ahLst/>
                <a:cxnLst/>
                <a:rect l="l" t="t" r="r" b="b"/>
                <a:pathLst>
                  <a:path w="21600" h="21600" extrusionOk="0">
                    <a:moveTo>
                      <a:pt x="0" y="21600"/>
                    </a:moveTo>
                    <a:lnTo>
                      <a:pt x="21600" y="21600"/>
                    </a:lnTo>
                    <a:lnTo>
                      <a:pt x="21600" y="0"/>
                    </a:lnTo>
                    <a:lnTo>
                      <a:pt x="15916" y="0"/>
                    </a:lnTo>
                    <a:lnTo>
                      <a:pt x="15916" y="8640"/>
                    </a:lnTo>
                    <a:lnTo>
                      <a:pt x="6821" y="8640"/>
                    </a:lnTo>
                    <a:lnTo>
                      <a:pt x="6821" y="12960"/>
                    </a:lnTo>
                    <a:lnTo>
                      <a:pt x="0" y="12960"/>
                    </a:lnTo>
                    <a:close/>
                  </a:path>
                </a:pathLst>
              </a:custGeom>
              <a:solidFill>
                <a:srgbClr val="9FC5E8"/>
              </a:solidFill>
              <a:ln w="9525" cap="flat" cmpd="sng">
                <a:solidFill>
                  <a:srgbClr val="3D85C6"/>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5368"/>
                  </a:solidFill>
                  <a:latin typeface="Trebuchet MS"/>
                  <a:ea typeface="Trebuchet MS"/>
                  <a:cs typeface="Trebuchet MS"/>
                  <a:sym typeface="Trebuchet MS"/>
                </a:endParaRPr>
              </a:p>
            </p:txBody>
          </p:sp>
          <p:sp>
            <p:nvSpPr>
              <p:cNvPr id="1032" name="Google Shape;1032;gebcc1785b2_0_1685"/>
              <p:cNvSpPr/>
              <p:nvPr/>
            </p:nvSpPr>
            <p:spPr>
              <a:xfrm>
                <a:off x="434270" y="1121283"/>
                <a:ext cx="579000" cy="336300"/>
              </a:xfrm>
              <a:prstGeom prst="rect">
                <a:avLst/>
              </a:prstGeom>
              <a:solidFill>
                <a:srgbClr val="9FC5E8"/>
              </a:solidFill>
              <a:ln w="9525" cap="flat" cmpd="sng">
                <a:solidFill>
                  <a:srgbClr val="3D85C6"/>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5368"/>
                  </a:solidFill>
                  <a:latin typeface="Trebuchet MS"/>
                  <a:ea typeface="Trebuchet MS"/>
                  <a:cs typeface="Trebuchet MS"/>
                  <a:sym typeface="Trebuchet MS"/>
                </a:endParaRPr>
              </a:p>
            </p:txBody>
          </p:sp>
          <p:sp>
            <p:nvSpPr>
              <p:cNvPr id="1033" name="Google Shape;1033;gebcc1785b2_0_1685"/>
              <p:cNvSpPr/>
              <p:nvPr/>
            </p:nvSpPr>
            <p:spPr>
              <a:xfrm>
                <a:off x="171" y="1962244"/>
                <a:ext cx="723600" cy="280500"/>
              </a:xfrm>
              <a:prstGeom prst="rect">
                <a:avLst/>
              </a:prstGeom>
              <a:solidFill>
                <a:srgbClr val="9FC5E8"/>
              </a:solidFill>
              <a:ln w="9525" cap="flat" cmpd="sng">
                <a:solidFill>
                  <a:srgbClr val="3D85C6"/>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5368"/>
                  </a:solidFill>
                  <a:latin typeface="Trebuchet MS"/>
                  <a:ea typeface="Trebuchet MS"/>
                  <a:cs typeface="Trebuchet MS"/>
                  <a:sym typeface="Trebuchet MS"/>
                </a:endParaRPr>
              </a:p>
            </p:txBody>
          </p:sp>
          <p:sp>
            <p:nvSpPr>
              <p:cNvPr id="1034" name="Google Shape;1034;gebcc1785b2_0_1685"/>
              <p:cNvSpPr/>
              <p:nvPr/>
            </p:nvSpPr>
            <p:spPr>
              <a:xfrm>
                <a:off x="1592326" y="1345539"/>
                <a:ext cx="289200" cy="224100"/>
              </a:xfrm>
              <a:prstGeom prst="rect">
                <a:avLst/>
              </a:prstGeom>
              <a:solidFill>
                <a:srgbClr val="9FC5E8"/>
              </a:solidFill>
              <a:ln w="9525" cap="flat" cmpd="sng">
                <a:solidFill>
                  <a:srgbClr val="3D85C6"/>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5368"/>
                  </a:solidFill>
                  <a:latin typeface="Trebuchet MS"/>
                  <a:ea typeface="Trebuchet MS"/>
                  <a:cs typeface="Trebuchet MS"/>
                  <a:sym typeface="Trebuchet MS"/>
                </a:endParaRPr>
              </a:p>
            </p:txBody>
          </p:sp>
          <p:sp>
            <p:nvSpPr>
              <p:cNvPr id="1035" name="Google Shape;1035;gebcc1785b2_0_1685"/>
              <p:cNvSpPr/>
              <p:nvPr/>
            </p:nvSpPr>
            <p:spPr>
              <a:xfrm>
                <a:off x="1375190" y="1121283"/>
                <a:ext cx="361854" cy="672732"/>
              </a:xfrm>
              <a:custGeom>
                <a:avLst/>
                <a:gdLst/>
                <a:ahLst/>
                <a:cxnLst/>
                <a:rect l="l" t="t" r="r" b="b"/>
                <a:pathLst>
                  <a:path w="21600" h="21600" extrusionOk="0">
                    <a:moveTo>
                      <a:pt x="21600" y="14400"/>
                    </a:moveTo>
                    <a:lnTo>
                      <a:pt x="21600" y="21600"/>
                    </a:lnTo>
                    <a:lnTo>
                      <a:pt x="0" y="21600"/>
                    </a:lnTo>
                    <a:lnTo>
                      <a:pt x="0" y="0"/>
                    </a:lnTo>
                    <a:lnTo>
                      <a:pt x="21600" y="0"/>
                    </a:lnTo>
                    <a:lnTo>
                      <a:pt x="21600" y="7200"/>
                    </a:lnTo>
                    <a:lnTo>
                      <a:pt x="12960" y="7200"/>
                    </a:lnTo>
                    <a:lnTo>
                      <a:pt x="12960" y="14400"/>
                    </a:lnTo>
                    <a:close/>
                  </a:path>
                </a:pathLst>
              </a:custGeom>
              <a:solidFill>
                <a:srgbClr val="9FC5E8"/>
              </a:solidFill>
              <a:ln w="9525" cap="flat" cmpd="sng">
                <a:solidFill>
                  <a:srgbClr val="3D85C6"/>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5368"/>
                  </a:solidFill>
                  <a:latin typeface="Trebuchet MS"/>
                  <a:ea typeface="Trebuchet MS"/>
                  <a:cs typeface="Trebuchet MS"/>
                  <a:sym typeface="Trebuchet MS"/>
                </a:endParaRPr>
              </a:p>
            </p:txBody>
          </p:sp>
          <p:sp>
            <p:nvSpPr>
              <p:cNvPr id="1036" name="Google Shape;1036;gebcc1785b2_0_1685"/>
              <p:cNvSpPr/>
              <p:nvPr/>
            </p:nvSpPr>
            <p:spPr>
              <a:xfrm rot="10800000">
                <a:off x="1737125" y="1121323"/>
                <a:ext cx="361854" cy="672732"/>
              </a:xfrm>
              <a:custGeom>
                <a:avLst/>
                <a:gdLst/>
                <a:ahLst/>
                <a:cxnLst/>
                <a:rect l="l" t="t" r="r" b="b"/>
                <a:pathLst>
                  <a:path w="21600" h="21600" extrusionOk="0">
                    <a:moveTo>
                      <a:pt x="21600" y="14400"/>
                    </a:moveTo>
                    <a:lnTo>
                      <a:pt x="21600" y="21600"/>
                    </a:lnTo>
                    <a:lnTo>
                      <a:pt x="0" y="21600"/>
                    </a:lnTo>
                    <a:lnTo>
                      <a:pt x="0" y="0"/>
                    </a:lnTo>
                    <a:lnTo>
                      <a:pt x="21600" y="0"/>
                    </a:lnTo>
                    <a:lnTo>
                      <a:pt x="21600" y="7200"/>
                    </a:lnTo>
                    <a:lnTo>
                      <a:pt x="12960" y="7200"/>
                    </a:lnTo>
                    <a:lnTo>
                      <a:pt x="12960" y="14400"/>
                    </a:lnTo>
                    <a:close/>
                  </a:path>
                </a:pathLst>
              </a:custGeom>
              <a:solidFill>
                <a:srgbClr val="9FC5E8"/>
              </a:solidFill>
              <a:ln w="9525" cap="flat" cmpd="sng">
                <a:solidFill>
                  <a:srgbClr val="3D85C6"/>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5368"/>
                  </a:solidFill>
                  <a:latin typeface="Trebuchet MS"/>
                  <a:ea typeface="Trebuchet MS"/>
                  <a:cs typeface="Trebuchet MS"/>
                  <a:sym typeface="Trebuchet MS"/>
                </a:endParaRPr>
              </a:p>
            </p:txBody>
          </p:sp>
          <p:sp>
            <p:nvSpPr>
              <p:cNvPr id="1037" name="Google Shape;1037;gebcc1785b2_0_1685"/>
              <p:cNvSpPr/>
              <p:nvPr/>
            </p:nvSpPr>
            <p:spPr>
              <a:xfrm>
                <a:off x="723785" y="1794051"/>
                <a:ext cx="1013202" cy="448524"/>
              </a:xfrm>
              <a:custGeom>
                <a:avLst/>
                <a:gdLst/>
                <a:ahLst/>
                <a:cxnLst/>
                <a:rect l="l" t="t" r="r" b="b"/>
                <a:pathLst>
                  <a:path w="21600" h="21600" extrusionOk="0">
                    <a:moveTo>
                      <a:pt x="21600" y="0"/>
                    </a:moveTo>
                    <a:lnTo>
                      <a:pt x="21600" y="21600"/>
                    </a:lnTo>
                    <a:lnTo>
                      <a:pt x="0" y="21600"/>
                    </a:lnTo>
                    <a:lnTo>
                      <a:pt x="0" y="8100"/>
                    </a:lnTo>
                    <a:lnTo>
                      <a:pt x="13886" y="8100"/>
                    </a:lnTo>
                    <a:lnTo>
                      <a:pt x="13886" y="0"/>
                    </a:lnTo>
                    <a:close/>
                  </a:path>
                </a:pathLst>
              </a:custGeom>
              <a:solidFill>
                <a:srgbClr val="9FC5E8"/>
              </a:solidFill>
              <a:ln w="9525" cap="flat" cmpd="sng">
                <a:solidFill>
                  <a:srgbClr val="3D85C6"/>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5368"/>
                  </a:solidFill>
                  <a:latin typeface="Trebuchet MS"/>
                  <a:ea typeface="Trebuchet MS"/>
                  <a:cs typeface="Trebuchet MS"/>
                  <a:sym typeface="Trebuchet MS"/>
                </a:endParaRPr>
              </a:p>
            </p:txBody>
          </p:sp>
          <p:sp>
            <p:nvSpPr>
              <p:cNvPr id="1038" name="Google Shape;1038;gebcc1785b2_0_1685"/>
              <p:cNvSpPr/>
              <p:nvPr/>
            </p:nvSpPr>
            <p:spPr>
              <a:xfrm>
                <a:off x="2460865" y="1401602"/>
                <a:ext cx="362100" cy="840900"/>
              </a:xfrm>
              <a:prstGeom prst="rect">
                <a:avLst/>
              </a:prstGeom>
              <a:solidFill>
                <a:srgbClr val="9FC5E8"/>
              </a:solidFill>
              <a:ln w="9525" cap="flat" cmpd="sng">
                <a:solidFill>
                  <a:srgbClr val="3D85C6"/>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5368"/>
                  </a:solidFill>
                  <a:latin typeface="Trebuchet MS"/>
                  <a:ea typeface="Trebuchet MS"/>
                  <a:cs typeface="Trebuchet MS"/>
                  <a:sym typeface="Trebuchet MS"/>
                </a:endParaRPr>
              </a:p>
            </p:txBody>
          </p:sp>
          <p:sp>
            <p:nvSpPr>
              <p:cNvPr id="1039" name="Google Shape;1039;gebcc1785b2_0_1685"/>
              <p:cNvSpPr/>
              <p:nvPr/>
            </p:nvSpPr>
            <p:spPr>
              <a:xfrm>
                <a:off x="2099143" y="2018307"/>
                <a:ext cx="362100" cy="224100"/>
              </a:xfrm>
              <a:prstGeom prst="rect">
                <a:avLst/>
              </a:prstGeom>
              <a:solidFill>
                <a:srgbClr val="9FC5E8"/>
              </a:solidFill>
              <a:ln w="9525" cap="flat" cmpd="sng">
                <a:solidFill>
                  <a:srgbClr val="3D85C6"/>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5368"/>
                  </a:solidFill>
                  <a:latin typeface="Trebuchet MS"/>
                  <a:ea typeface="Trebuchet MS"/>
                  <a:cs typeface="Trebuchet MS"/>
                  <a:sym typeface="Trebuchet MS"/>
                </a:endParaRPr>
              </a:p>
            </p:txBody>
          </p:sp>
          <p:sp>
            <p:nvSpPr>
              <p:cNvPr id="1040" name="Google Shape;1040;gebcc1785b2_0_1685"/>
              <p:cNvSpPr/>
              <p:nvPr/>
            </p:nvSpPr>
            <p:spPr>
              <a:xfrm>
                <a:off x="1737082" y="1121283"/>
                <a:ext cx="1085454" cy="1121256"/>
              </a:xfrm>
              <a:custGeom>
                <a:avLst/>
                <a:gdLst/>
                <a:ahLst/>
                <a:cxnLst/>
                <a:rect l="l" t="t" r="r" b="b"/>
                <a:pathLst>
                  <a:path w="21600" h="21600" extrusionOk="0">
                    <a:moveTo>
                      <a:pt x="21600" y="0"/>
                    </a:moveTo>
                    <a:lnTo>
                      <a:pt x="21600" y="5400"/>
                    </a:lnTo>
                    <a:lnTo>
                      <a:pt x="14400" y="5400"/>
                    </a:lnTo>
                    <a:lnTo>
                      <a:pt x="14400" y="17280"/>
                    </a:lnTo>
                    <a:lnTo>
                      <a:pt x="7200" y="17280"/>
                    </a:lnTo>
                    <a:lnTo>
                      <a:pt x="7200" y="21600"/>
                    </a:lnTo>
                    <a:lnTo>
                      <a:pt x="0" y="21600"/>
                    </a:lnTo>
                    <a:lnTo>
                      <a:pt x="0" y="12960"/>
                    </a:lnTo>
                    <a:lnTo>
                      <a:pt x="7200" y="12960"/>
                    </a:lnTo>
                    <a:lnTo>
                      <a:pt x="7200" y="0"/>
                    </a:lnTo>
                    <a:close/>
                  </a:path>
                </a:pathLst>
              </a:custGeom>
              <a:solidFill>
                <a:srgbClr val="9FC5E8"/>
              </a:solidFill>
              <a:ln w="9525" cap="flat" cmpd="sng">
                <a:solidFill>
                  <a:srgbClr val="3D85C6"/>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5368"/>
                  </a:solidFill>
                  <a:latin typeface="Trebuchet MS"/>
                  <a:ea typeface="Trebuchet MS"/>
                  <a:cs typeface="Trebuchet MS"/>
                  <a:sym typeface="Trebuchet MS"/>
                </a:endParaRPr>
              </a:p>
            </p:txBody>
          </p:sp>
        </p:grpSp>
        <p:sp>
          <p:nvSpPr>
            <p:cNvPr id="1041" name="Google Shape;1041;gebcc1785b2_0_1685"/>
            <p:cNvSpPr/>
            <p:nvPr/>
          </p:nvSpPr>
          <p:spPr>
            <a:xfrm>
              <a:off x="1918488" y="1980475"/>
              <a:ext cx="2185056" cy="1500498"/>
            </a:xfrm>
            <a:custGeom>
              <a:avLst/>
              <a:gdLst/>
              <a:ahLst/>
              <a:cxnLst/>
              <a:rect l="l" t="t" r="r" b="b"/>
              <a:pathLst>
                <a:path w="21600" h="21600" extrusionOk="0">
                  <a:moveTo>
                    <a:pt x="0" y="0"/>
                  </a:moveTo>
                  <a:lnTo>
                    <a:pt x="0" y="10165"/>
                  </a:lnTo>
                  <a:lnTo>
                    <a:pt x="5717" y="10165"/>
                  </a:lnTo>
                  <a:lnTo>
                    <a:pt x="5717" y="17788"/>
                  </a:lnTo>
                  <a:lnTo>
                    <a:pt x="1905" y="17788"/>
                  </a:lnTo>
                  <a:lnTo>
                    <a:pt x="1905" y="21600"/>
                  </a:lnTo>
                  <a:lnTo>
                    <a:pt x="21600" y="21600"/>
                  </a:lnTo>
                  <a:lnTo>
                    <a:pt x="21600" y="15247"/>
                  </a:lnTo>
                  <a:lnTo>
                    <a:pt x="11436" y="15247"/>
                  </a:lnTo>
                  <a:lnTo>
                    <a:pt x="11436" y="7623"/>
                  </a:lnTo>
                  <a:lnTo>
                    <a:pt x="12706" y="7623"/>
                  </a:lnTo>
                  <a:lnTo>
                    <a:pt x="12706" y="2541"/>
                  </a:lnTo>
                  <a:lnTo>
                    <a:pt x="17480" y="2646"/>
                  </a:lnTo>
                  <a:lnTo>
                    <a:pt x="17480" y="5936"/>
                  </a:lnTo>
                  <a:lnTo>
                    <a:pt x="21451" y="5822"/>
                  </a:lnTo>
                </a:path>
              </a:pathLst>
            </a:custGeom>
            <a:noFill/>
            <a:ln w="9525" cap="flat" cmpd="sng">
              <a:solidFill>
                <a:srgbClr val="DB4437"/>
              </a:solidFill>
              <a:prstDash val="solid"/>
              <a:round/>
              <a:headEnd type="none" w="sm" len="sm"/>
              <a:tailEnd type="stealth" w="med" len="med"/>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5368"/>
                </a:solidFill>
                <a:latin typeface="Trebuchet MS"/>
                <a:ea typeface="Trebuchet MS"/>
                <a:cs typeface="Trebuchet MS"/>
                <a:sym typeface="Trebuchet MS"/>
              </a:endParaRPr>
            </a:p>
          </p:txBody>
        </p:sp>
      </p:grpSp>
      <p:sp>
        <p:nvSpPr>
          <p:cNvPr id="1042" name="Google Shape;1042;gebcc1785b2_0_1685"/>
          <p:cNvSpPr txBox="1"/>
          <p:nvPr/>
        </p:nvSpPr>
        <p:spPr>
          <a:xfrm>
            <a:off x="1614186" y="4313812"/>
            <a:ext cx="3084300" cy="1245900"/>
          </a:xfrm>
          <a:prstGeom prst="rect">
            <a:avLst/>
          </a:prstGeom>
          <a:noFill/>
          <a:ln>
            <a:noFill/>
          </a:ln>
        </p:spPr>
        <p:txBody>
          <a:bodyPr spcFirstLastPara="1" wrap="square" lIns="45675" tIns="45675" rIns="45675" bIns="4567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rgbClr val="535353"/>
                </a:solidFill>
                <a:latin typeface="Arial"/>
                <a:ea typeface="Arial"/>
                <a:cs typeface="Arial"/>
                <a:sym typeface="Arial"/>
              </a:rPr>
              <a:t>Monitored Environment</a:t>
            </a:r>
            <a:endParaRPr sz="1400" b="0" i="0" u="none" strike="noStrike" cap="none">
              <a:solidFill>
                <a:srgbClr val="000000"/>
              </a:solidFill>
              <a:latin typeface="Arial"/>
              <a:ea typeface="Arial"/>
              <a:cs typeface="Arial"/>
              <a:sym typeface="Arial"/>
            </a:endParaRPr>
          </a:p>
          <a:p>
            <a:pPr marL="457188" marR="0" lvl="0" indent="-317491" algn="l" rtl="0">
              <a:lnSpc>
                <a:spcPct val="100000"/>
              </a:lnSpc>
              <a:spcBef>
                <a:spcPts val="0"/>
              </a:spcBef>
              <a:spcAft>
                <a:spcPts val="0"/>
              </a:spcAft>
              <a:buClr>
                <a:srgbClr val="535353"/>
              </a:buClr>
              <a:buSzPts val="1600"/>
              <a:buFont typeface="Trebuchet MS"/>
              <a:buChar char="●"/>
            </a:pPr>
            <a:r>
              <a:rPr lang="en" sz="1600" b="0" i="0" u="none" strike="noStrike" cap="none">
                <a:solidFill>
                  <a:srgbClr val="535353"/>
                </a:solidFill>
                <a:latin typeface="Arial"/>
                <a:ea typeface="Arial"/>
                <a:cs typeface="Arial"/>
                <a:sym typeface="Arial"/>
              </a:rPr>
              <a:t>Slow moving</a:t>
            </a:r>
            <a:endParaRPr sz="1400" b="0" i="0" u="none" strike="noStrike" cap="none">
              <a:solidFill>
                <a:srgbClr val="000000"/>
              </a:solidFill>
              <a:latin typeface="Arial"/>
              <a:ea typeface="Arial"/>
              <a:cs typeface="Arial"/>
              <a:sym typeface="Arial"/>
            </a:endParaRPr>
          </a:p>
          <a:p>
            <a:pPr marL="457188" marR="0" lvl="0" indent="-317491" algn="l" rtl="0">
              <a:lnSpc>
                <a:spcPct val="100000"/>
              </a:lnSpc>
              <a:spcBef>
                <a:spcPts val="0"/>
              </a:spcBef>
              <a:spcAft>
                <a:spcPts val="0"/>
              </a:spcAft>
              <a:buClr>
                <a:srgbClr val="535353"/>
              </a:buClr>
              <a:buSzPts val="1600"/>
              <a:buFont typeface="Trebuchet MS"/>
              <a:buChar char="●"/>
            </a:pPr>
            <a:r>
              <a:rPr lang="en" sz="1600" b="0" i="0" u="none" strike="noStrike" cap="none">
                <a:solidFill>
                  <a:srgbClr val="535353"/>
                </a:solidFill>
                <a:latin typeface="Arial"/>
                <a:ea typeface="Arial"/>
                <a:cs typeface="Arial"/>
                <a:sym typeface="Arial"/>
              </a:rPr>
              <a:t>Infrequently changed</a:t>
            </a:r>
            <a:endParaRPr sz="1400" b="0" i="0" u="none" strike="noStrike" cap="none">
              <a:solidFill>
                <a:srgbClr val="000000"/>
              </a:solidFill>
              <a:latin typeface="Arial"/>
              <a:ea typeface="Arial"/>
              <a:cs typeface="Arial"/>
              <a:sym typeface="Arial"/>
            </a:endParaRPr>
          </a:p>
          <a:p>
            <a:pPr marL="457188" marR="0" lvl="0" indent="-317491" algn="l" rtl="0">
              <a:lnSpc>
                <a:spcPct val="100000"/>
              </a:lnSpc>
              <a:spcBef>
                <a:spcPts val="0"/>
              </a:spcBef>
              <a:spcAft>
                <a:spcPts val="0"/>
              </a:spcAft>
              <a:buClr>
                <a:srgbClr val="535353"/>
              </a:buClr>
              <a:buSzPts val="1600"/>
              <a:buFont typeface="Trebuchet MS"/>
              <a:buChar char="●"/>
            </a:pPr>
            <a:r>
              <a:rPr lang="en" sz="1600" b="0" i="0" u="none" strike="noStrike" cap="none">
                <a:solidFill>
                  <a:srgbClr val="535353"/>
                </a:solidFill>
                <a:latin typeface="Arial"/>
                <a:ea typeface="Arial"/>
                <a:cs typeface="Arial"/>
                <a:sym typeface="Arial"/>
              </a:rPr>
              <a:t>Limited user transactions</a:t>
            </a:r>
            <a:endParaRPr sz="1400" b="0" i="0" u="none" strike="noStrike" cap="none">
              <a:solidFill>
                <a:srgbClr val="000000"/>
              </a:solidFill>
              <a:latin typeface="Arial"/>
              <a:ea typeface="Arial"/>
              <a:cs typeface="Arial"/>
              <a:sym typeface="Arial"/>
            </a:endParaRPr>
          </a:p>
        </p:txBody>
      </p:sp>
      <p:sp>
        <p:nvSpPr>
          <p:cNvPr id="1043" name="Google Shape;1043;gebcc1785b2_0_1685"/>
          <p:cNvSpPr txBox="1"/>
          <p:nvPr/>
        </p:nvSpPr>
        <p:spPr>
          <a:xfrm>
            <a:off x="1167277" y="1671740"/>
            <a:ext cx="3985500" cy="27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rgbClr val="000000"/>
                </a:solidFill>
                <a:latin typeface="Arial"/>
                <a:ea typeface="Arial"/>
                <a:cs typeface="Arial"/>
                <a:sym typeface="Arial"/>
              </a:rPr>
              <a:t>Monolithic Architecture</a:t>
            </a:r>
            <a:endParaRPr sz="1800" b="1" i="0" u="none" strike="noStrike" cap="none">
              <a:solidFill>
                <a:srgbClr val="000000"/>
              </a:solidFill>
              <a:latin typeface="Arial"/>
              <a:ea typeface="Arial"/>
              <a:cs typeface="Arial"/>
              <a:sym typeface="Arial"/>
            </a:endParaRPr>
          </a:p>
        </p:txBody>
      </p:sp>
      <p:sp>
        <p:nvSpPr>
          <p:cNvPr id="1044" name="Google Shape;1044;gebcc1785b2_0_1685"/>
          <p:cNvSpPr txBox="1"/>
          <p:nvPr/>
        </p:nvSpPr>
        <p:spPr>
          <a:xfrm>
            <a:off x="6944612" y="4313811"/>
            <a:ext cx="3806700" cy="1370700"/>
          </a:xfrm>
          <a:prstGeom prst="rect">
            <a:avLst/>
          </a:prstGeom>
          <a:noFill/>
          <a:ln>
            <a:noFill/>
          </a:ln>
        </p:spPr>
        <p:txBody>
          <a:bodyPr spcFirstLastPara="1" wrap="square" lIns="45675" tIns="45675" rIns="45675" bIns="4567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rgbClr val="535353"/>
                </a:solidFill>
                <a:latin typeface="Arial"/>
                <a:ea typeface="Arial"/>
                <a:cs typeface="Arial"/>
                <a:sym typeface="Arial"/>
              </a:rPr>
              <a:t>Monitored Environment</a:t>
            </a:r>
            <a:endParaRPr sz="1400" b="0" i="0" u="none" strike="noStrike" cap="none">
              <a:solidFill>
                <a:srgbClr val="000000"/>
              </a:solidFill>
              <a:latin typeface="Arial"/>
              <a:ea typeface="Arial"/>
              <a:cs typeface="Arial"/>
              <a:sym typeface="Arial"/>
            </a:endParaRPr>
          </a:p>
          <a:p>
            <a:pPr marL="457188" marR="0" lvl="0" indent="-317491" algn="l" rtl="0">
              <a:lnSpc>
                <a:spcPct val="100000"/>
              </a:lnSpc>
              <a:spcBef>
                <a:spcPts val="0"/>
              </a:spcBef>
              <a:spcAft>
                <a:spcPts val="0"/>
              </a:spcAft>
              <a:buClr>
                <a:srgbClr val="535353"/>
              </a:buClr>
              <a:buSzPts val="1600"/>
              <a:buFont typeface="Trebuchet MS"/>
              <a:buChar char="●"/>
            </a:pPr>
            <a:r>
              <a:rPr lang="en" sz="1600" b="0" i="0" u="none" strike="noStrike" cap="none">
                <a:solidFill>
                  <a:srgbClr val="535353"/>
                </a:solidFill>
                <a:latin typeface="Arial"/>
                <a:ea typeface="Arial"/>
                <a:cs typeface="Arial"/>
                <a:sym typeface="Arial"/>
              </a:rPr>
              <a:t>Distributed services (10s to 100s)</a:t>
            </a:r>
            <a:endParaRPr sz="1400" b="0" i="0" u="none" strike="noStrike" cap="none">
              <a:solidFill>
                <a:srgbClr val="000000"/>
              </a:solidFill>
              <a:latin typeface="Arial"/>
              <a:ea typeface="Arial"/>
              <a:cs typeface="Arial"/>
              <a:sym typeface="Arial"/>
            </a:endParaRPr>
          </a:p>
          <a:p>
            <a:pPr marL="457188" marR="0" lvl="0" indent="-317491" algn="l" rtl="0">
              <a:lnSpc>
                <a:spcPct val="100000"/>
              </a:lnSpc>
              <a:spcBef>
                <a:spcPts val="0"/>
              </a:spcBef>
              <a:spcAft>
                <a:spcPts val="0"/>
              </a:spcAft>
              <a:buClr>
                <a:srgbClr val="535353"/>
              </a:buClr>
              <a:buSzPts val="1600"/>
              <a:buFont typeface="Trebuchet MS"/>
              <a:buChar char="●"/>
            </a:pPr>
            <a:r>
              <a:rPr lang="en" sz="1600" b="0" i="0" u="none" strike="noStrike" cap="none">
                <a:solidFill>
                  <a:srgbClr val="535353"/>
                </a:solidFill>
                <a:latin typeface="Arial"/>
                <a:ea typeface="Arial"/>
                <a:cs typeface="Arial"/>
                <a:sym typeface="Arial"/>
              </a:rPr>
              <a:t>Many hosts, Multi-Cloud</a:t>
            </a:r>
            <a:endParaRPr sz="1400" b="0" i="0" u="none" strike="noStrike" cap="none">
              <a:solidFill>
                <a:srgbClr val="000000"/>
              </a:solidFill>
              <a:latin typeface="Arial"/>
              <a:ea typeface="Arial"/>
              <a:cs typeface="Arial"/>
              <a:sym typeface="Arial"/>
            </a:endParaRPr>
          </a:p>
          <a:p>
            <a:pPr marL="457188" marR="0" lvl="0" indent="-317491" algn="l" rtl="0">
              <a:lnSpc>
                <a:spcPct val="100000"/>
              </a:lnSpc>
              <a:spcBef>
                <a:spcPts val="0"/>
              </a:spcBef>
              <a:spcAft>
                <a:spcPts val="0"/>
              </a:spcAft>
              <a:buClr>
                <a:srgbClr val="535353"/>
              </a:buClr>
              <a:buSzPts val="1600"/>
              <a:buFont typeface="Trebuchet MS"/>
              <a:buChar char="●"/>
            </a:pPr>
            <a:r>
              <a:rPr lang="en" sz="1600" b="0" i="0" u="none" strike="noStrike" cap="none">
                <a:solidFill>
                  <a:srgbClr val="535353"/>
                </a:solidFill>
                <a:latin typeface="Arial"/>
                <a:ea typeface="Arial"/>
                <a:cs typeface="Arial"/>
                <a:sym typeface="Arial"/>
              </a:rPr>
              <a:t>High transaction volume</a:t>
            </a:r>
            <a:endParaRPr sz="1400" b="0" i="0" u="none" strike="noStrike" cap="none">
              <a:solidFill>
                <a:srgbClr val="000000"/>
              </a:solidFill>
              <a:latin typeface="Arial"/>
              <a:ea typeface="Arial"/>
              <a:cs typeface="Arial"/>
              <a:sym typeface="Arial"/>
            </a:endParaRPr>
          </a:p>
          <a:p>
            <a:pPr marL="457188" marR="0" lvl="0" indent="-317491" algn="l" rtl="0">
              <a:lnSpc>
                <a:spcPct val="100000"/>
              </a:lnSpc>
              <a:spcBef>
                <a:spcPts val="0"/>
              </a:spcBef>
              <a:spcAft>
                <a:spcPts val="0"/>
              </a:spcAft>
              <a:buClr>
                <a:srgbClr val="535353"/>
              </a:buClr>
              <a:buSzPts val="1600"/>
              <a:buFont typeface="Trebuchet MS"/>
              <a:buChar char="●"/>
            </a:pPr>
            <a:r>
              <a:rPr lang="en" sz="1600" b="0" i="0" u="none" strike="noStrike" cap="none">
                <a:solidFill>
                  <a:srgbClr val="535353"/>
                </a:solidFill>
                <a:latin typeface="Arial"/>
                <a:ea typeface="Arial"/>
                <a:cs typeface="Arial"/>
                <a:sym typeface="Arial"/>
              </a:rPr>
              <a:t>Frequent code-pushes (CI/CD)</a:t>
            </a:r>
            <a:endParaRPr sz="1400" b="0" i="0" u="none" strike="noStrike" cap="none">
              <a:solidFill>
                <a:srgbClr val="000000"/>
              </a:solidFill>
              <a:latin typeface="Arial"/>
              <a:ea typeface="Arial"/>
              <a:cs typeface="Arial"/>
              <a:sym typeface="Arial"/>
            </a:endParaRPr>
          </a:p>
        </p:txBody>
      </p:sp>
      <p:grpSp>
        <p:nvGrpSpPr>
          <p:cNvPr id="1045" name="Google Shape;1045;gebcc1785b2_0_1685"/>
          <p:cNvGrpSpPr/>
          <p:nvPr/>
        </p:nvGrpSpPr>
        <p:grpSpPr>
          <a:xfrm>
            <a:off x="6961078" y="1994882"/>
            <a:ext cx="3084508" cy="2138832"/>
            <a:chOff x="6875800" y="2209799"/>
            <a:chExt cx="1772909" cy="1367452"/>
          </a:xfrm>
        </p:grpSpPr>
        <p:sp>
          <p:nvSpPr>
            <p:cNvPr id="1046" name="Google Shape;1046;gebcc1785b2_0_1685"/>
            <p:cNvSpPr/>
            <p:nvPr/>
          </p:nvSpPr>
          <p:spPr>
            <a:xfrm>
              <a:off x="7083954" y="3426059"/>
              <a:ext cx="297300" cy="134100"/>
            </a:xfrm>
            <a:prstGeom prst="rect">
              <a:avLst/>
            </a:prstGeom>
            <a:solidFill>
              <a:srgbClr val="3D85C6"/>
            </a:solidFill>
            <a:ln w="9525" cap="flat" cmpd="sng">
              <a:solidFill>
                <a:srgbClr val="0277BD"/>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5368"/>
                </a:solidFill>
                <a:latin typeface="Trebuchet MS"/>
                <a:ea typeface="Trebuchet MS"/>
                <a:cs typeface="Trebuchet MS"/>
                <a:sym typeface="Trebuchet MS"/>
              </a:endParaRPr>
            </a:p>
          </p:txBody>
        </p:sp>
        <p:sp>
          <p:nvSpPr>
            <p:cNvPr id="1047" name="Google Shape;1047;gebcc1785b2_0_1685"/>
            <p:cNvSpPr/>
            <p:nvPr/>
          </p:nvSpPr>
          <p:spPr>
            <a:xfrm>
              <a:off x="7797792" y="3050512"/>
              <a:ext cx="118800" cy="107100"/>
            </a:xfrm>
            <a:prstGeom prst="rect">
              <a:avLst/>
            </a:prstGeom>
            <a:solidFill>
              <a:srgbClr val="3D85C6"/>
            </a:solidFill>
            <a:ln w="9525" cap="flat" cmpd="sng">
              <a:solidFill>
                <a:srgbClr val="0277BD"/>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5368"/>
                </a:solidFill>
                <a:latin typeface="Trebuchet MS"/>
                <a:ea typeface="Trebuchet MS"/>
                <a:cs typeface="Trebuchet MS"/>
                <a:sym typeface="Trebuchet MS"/>
              </a:endParaRPr>
            </a:p>
          </p:txBody>
        </p:sp>
        <p:sp>
          <p:nvSpPr>
            <p:cNvPr id="1048" name="Google Shape;1048;gebcc1785b2_0_1685"/>
            <p:cNvSpPr/>
            <p:nvPr/>
          </p:nvSpPr>
          <p:spPr>
            <a:xfrm>
              <a:off x="7440933" y="3350255"/>
              <a:ext cx="416232" cy="214434"/>
            </a:xfrm>
            <a:custGeom>
              <a:avLst/>
              <a:gdLst/>
              <a:ahLst/>
              <a:cxnLst/>
              <a:rect l="l" t="t" r="r" b="b"/>
              <a:pathLst>
                <a:path w="21600" h="21600" extrusionOk="0">
                  <a:moveTo>
                    <a:pt x="21600" y="0"/>
                  </a:moveTo>
                  <a:lnTo>
                    <a:pt x="21600" y="21600"/>
                  </a:lnTo>
                  <a:lnTo>
                    <a:pt x="0" y="21600"/>
                  </a:lnTo>
                  <a:lnTo>
                    <a:pt x="0" y="8100"/>
                  </a:lnTo>
                  <a:lnTo>
                    <a:pt x="13886" y="8100"/>
                  </a:lnTo>
                  <a:lnTo>
                    <a:pt x="13886" y="0"/>
                  </a:lnTo>
                  <a:close/>
                </a:path>
              </a:pathLst>
            </a:custGeom>
            <a:solidFill>
              <a:srgbClr val="9FC5E8"/>
            </a:solidFill>
            <a:ln w="9525" cap="flat" cmpd="sng">
              <a:solidFill>
                <a:srgbClr val="0277BD"/>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5368"/>
                </a:solidFill>
                <a:latin typeface="Trebuchet MS"/>
                <a:ea typeface="Trebuchet MS"/>
                <a:cs typeface="Trebuchet MS"/>
                <a:sym typeface="Trebuchet MS"/>
              </a:endParaRPr>
            </a:p>
          </p:txBody>
        </p:sp>
        <p:sp>
          <p:nvSpPr>
            <p:cNvPr id="1049" name="Google Shape;1049;gebcc1785b2_0_1685"/>
            <p:cNvSpPr/>
            <p:nvPr/>
          </p:nvSpPr>
          <p:spPr>
            <a:xfrm>
              <a:off x="8392638" y="3170410"/>
              <a:ext cx="148800" cy="402000"/>
            </a:xfrm>
            <a:prstGeom prst="rect">
              <a:avLst/>
            </a:prstGeom>
            <a:solidFill>
              <a:srgbClr val="9FC5E8"/>
            </a:solidFill>
            <a:ln w="9525" cap="flat" cmpd="sng">
              <a:solidFill>
                <a:srgbClr val="0277BD"/>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5368"/>
                </a:solidFill>
                <a:latin typeface="Trebuchet MS"/>
                <a:ea typeface="Trebuchet MS"/>
                <a:cs typeface="Trebuchet MS"/>
                <a:sym typeface="Trebuchet MS"/>
              </a:endParaRPr>
            </a:p>
          </p:txBody>
        </p:sp>
        <p:sp>
          <p:nvSpPr>
            <p:cNvPr id="1050" name="Google Shape;1050;gebcc1785b2_0_1685"/>
            <p:cNvSpPr/>
            <p:nvPr/>
          </p:nvSpPr>
          <p:spPr>
            <a:xfrm>
              <a:off x="8184449" y="3470151"/>
              <a:ext cx="148800" cy="107100"/>
            </a:xfrm>
            <a:prstGeom prst="rect">
              <a:avLst/>
            </a:prstGeom>
            <a:solidFill>
              <a:srgbClr val="C9DAF8"/>
            </a:solidFill>
            <a:ln w="9525" cap="flat" cmpd="sng">
              <a:solidFill>
                <a:srgbClr val="0277BD"/>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5368"/>
                </a:solidFill>
                <a:latin typeface="Trebuchet MS"/>
                <a:ea typeface="Trebuchet MS"/>
                <a:cs typeface="Trebuchet MS"/>
                <a:sym typeface="Trebuchet MS"/>
              </a:endParaRPr>
            </a:p>
          </p:txBody>
        </p:sp>
        <p:sp>
          <p:nvSpPr>
            <p:cNvPr id="1051" name="Google Shape;1051;gebcc1785b2_0_1685"/>
            <p:cNvSpPr/>
            <p:nvPr/>
          </p:nvSpPr>
          <p:spPr>
            <a:xfrm>
              <a:off x="6935359" y="2241209"/>
              <a:ext cx="564948" cy="402138"/>
            </a:xfrm>
            <a:custGeom>
              <a:avLst/>
              <a:gdLst/>
              <a:ahLst/>
              <a:cxnLst/>
              <a:rect l="l" t="t" r="r" b="b"/>
              <a:pathLst>
                <a:path w="21600" h="21600" extrusionOk="0">
                  <a:moveTo>
                    <a:pt x="0" y="0"/>
                  </a:moveTo>
                  <a:lnTo>
                    <a:pt x="11368" y="0"/>
                  </a:lnTo>
                  <a:lnTo>
                    <a:pt x="11368" y="12960"/>
                  </a:lnTo>
                  <a:lnTo>
                    <a:pt x="21600" y="12960"/>
                  </a:lnTo>
                  <a:lnTo>
                    <a:pt x="21600" y="21600"/>
                  </a:lnTo>
                  <a:lnTo>
                    <a:pt x="0" y="21600"/>
                  </a:lnTo>
                  <a:close/>
                </a:path>
              </a:pathLst>
            </a:custGeom>
            <a:solidFill>
              <a:srgbClr val="9FC5E8"/>
            </a:solidFill>
            <a:ln w="9525" cap="flat" cmpd="sng">
              <a:solidFill>
                <a:srgbClr val="0277BD"/>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5368"/>
                </a:solidFill>
                <a:latin typeface="Trebuchet MS"/>
                <a:ea typeface="Trebuchet MS"/>
                <a:cs typeface="Trebuchet MS"/>
                <a:sym typeface="Trebuchet MS"/>
              </a:endParaRPr>
            </a:p>
          </p:txBody>
        </p:sp>
        <p:sp>
          <p:nvSpPr>
            <p:cNvPr id="1052" name="Google Shape;1052;gebcc1785b2_0_1685"/>
            <p:cNvSpPr/>
            <p:nvPr/>
          </p:nvSpPr>
          <p:spPr>
            <a:xfrm>
              <a:off x="7351709" y="2209801"/>
              <a:ext cx="416400" cy="241200"/>
            </a:xfrm>
            <a:prstGeom prst="rect">
              <a:avLst/>
            </a:prstGeom>
            <a:solidFill>
              <a:srgbClr val="6D9EEB"/>
            </a:solidFill>
            <a:ln w="9525" cap="flat" cmpd="sng">
              <a:solidFill>
                <a:srgbClr val="0277BD"/>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5368"/>
                </a:solidFill>
                <a:latin typeface="Trebuchet MS"/>
                <a:ea typeface="Trebuchet MS"/>
                <a:cs typeface="Trebuchet MS"/>
                <a:sym typeface="Trebuchet MS"/>
              </a:endParaRPr>
            </a:p>
          </p:txBody>
        </p:sp>
        <p:sp>
          <p:nvSpPr>
            <p:cNvPr id="1053" name="Google Shape;1053;gebcc1785b2_0_1685"/>
            <p:cNvSpPr/>
            <p:nvPr/>
          </p:nvSpPr>
          <p:spPr>
            <a:xfrm>
              <a:off x="7857273" y="2249290"/>
              <a:ext cx="445986" cy="321624"/>
            </a:xfrm>
            <a:custGeom>
              <a:avLst/>
              <a:gdLst/>
              <a:ahLst/>
              <a:cxnLst/>
              <a:rect l="l" t="t" r="r" b="b"/>
              <a:pathLst>
                <a:path w="21600" h="21600" extrusionOk="0">
                  <a:moveTo>
                    <a:pt x="0" y="0"/>
                  </a:moveTo>
                  <a:lnTo>
                    <a:pt x="0" y="21600"/>
                  </a:lnTo>
                  <a:lnTo>
                    <a:pt x="14400" y="21600"/>
                  </a:lnTo>
                  <a:lnTo>
                    <a:pt x="14400" y="12600"/>
                  </a:lnTo>
                  <a:lnTo>
                    <a:pt x="21600" y="12600"/>
                  </a:lnTo>
                  <a:lnTo>
                    <a:pt x="21600" y="0"/>
                  </a:lnTo>
                  <a:close/>
                </a:path>
              </a:pathLst>
            </a:custGeom>
            <a:solidFill>
              <a:srgbClr val="3D85C6"/>
            </a:solidFill>
            <a:ln w="9525" cap="flat" cmpd="sng">
              <a:solidFill>
                <a:srgbClr val="0277BD"/>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5368"/>
                </a:solidFill>
                <a:latin typeface="Trebuchet MS"/>
                <a:ea typeface="Trebuchet MS"/>
                <a:cs typeface="Trebuchet MS"/>
                <a:sym typeface="Trebuchet MS"/>
              </a:endParaRPr>
            </a:p>
          </p:txBody>
        </p:sp>
        <p:sp>
          <p:nvSpPr>
            <p:cNvPr id="1054" name="Google Shape;1054;gebcc1785b2_0_1685"/>
            <p:cNvSpPr/>
            <p:nvPr/>
          </p:nvSpPr>
          <p:spPr>
            <a:xfrm>
              <a:off x="7589586" y="2510976"/>
              <a:ext cx="148800" cy="160800"/>
            </a:xfrm>
            <a:prstGeom prst="rect">
              <a:avLst/>
            </a:prstGeom>
            <a:solidFill>
              <a:srgbClr val="C9DAF8"/>
            </a:solidFill>
            <a:ln w="9525" cap="flat" cmpd="sng">
              <a:solidFill>
                <a:srgbClr val="0277BD"/>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5368"/>
                </a:solidFill>
                <a:latin typeface="Trebuchet MS"/>
                <a:ea typeface="Trebuchet MS"/>
                <a:cs typeface="Trebuchet MS"/>
                <a:sym typeface="Trebuchet MS"/>
              </a:endParaRPr>
            </a:p>
          </p:txBody>
        </p:sp>
        <p:sp>
          <p:nvSpPr>
            <p:cNvPr id="1055" name="Google Shape;1055;gebcc1785b2_0_1685"/>
            <p:cNvSpPr/>
            <p:nvPr/>
          </p:nvSpPr>
          <p:spPr>
            <a:xfrm>
              <a:off x="8362861" y="2481004"/>
              <a:ext cx="148800" cy="214500"/>
            </a:xfrm>
            <a:prstGeom prst="rect">
              <a:avLst/>
            </a:prstGeom>
            <a:solidFill>
              <a:srgbClr val="6FA8DC"/>
            </a:solidFill>
            <a:ln w="9525" cap="flat" cmpd="sng">
              <a:solidFill>
                <a:srgbClr val="0277BD"/>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5368"/>
                </a:solidFill>
                <a:latin typeface="Trebuchet MS"/>
                <a:ea typeface="Trebuchet MS"/>
                <a:cs typeface="Trebuchet MS"/>
                <a:sym typeface="Trebuchet MS"/>
              </a:endParaRPr>
            </a:p>
          </p:txBody>
        </p:sp>
        <p:sp>
          <p:nvSpPr>
            <p:cNvPr id="1056" name="Google Shape;1056;gebcc1785b2_0_1685"/>
            <p:cNvSpPr/>
            <p:nvPr/>
          </p:nvSpPr>
          <p:spPr>
            <a:xfrm>
              <a:off x="7738264" y="2630873"/>
              <a:ext cx="594594" cy="214434"/>
            </a:xfrm>
            <a:custGeom>
              <a:avLst/>
              <a:gdLst/>
              <a:ahLst/>
              <a:cxnLst/>
              <a:rect l="l" t="t" r="r" b="b"/>
              <a:pathLst>
                <a:path w="21600" h="21600" extrusionOk="0">
                  <a:moveTo>
                    <a:pt x="5400" y="0"/>
                  </a:moveTo>
                  <a:lnTo>
                    <a:pt x="16200" y="0"/>
                  </a:lnTo>
                  <a:lnTo>
                    <a:pt x="16200" y="8100"/>
                  </a:lnTo>
                  <a:lnTo>
                    <a:pt x="21600" y="8100"/>
                  </a:lnTo>
                  <a:lnTo>
                    <a:pt x="21600" y="21600"/>
                  </a:lnTo>
                  <a:lnTo>
                    <a:pt x="0" y="21600"/>
                  </a:lnTo>
                  <a:lnTo>
                    <a:pt x="0" y="8100"/>
                  </a:lnTo>
                  <a:lnTo>
                    <a:pt x="5400" y="8100"/>
                  </a:lnTo>
                  <a:close/>
                </a:path>
              </a:pathLst>
            </a:custGeom>
            <a:solidFill>
              <a:srgbClr val="9FC5E8"/>
            </a:solidFill>
            <a:ln w="9525" cap="flat" cmpd="sng">
              <a:solidFill>
                <a:srgbClr val="0277BD"/>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5368"/>
                </a:solidFill>
                <a:latin typeface="Trebuchet MS"/>
                <a:ea typeface="Trebuchet MS"/>
                <a:cs typeface="Trebuchet MS"/>
                <a:sym typeface="Trebuchet MS"/>
              </a:endParaRPr>
            </a:p>
          </p:txBody>
        </p:sp>
        <p:sp>
          <p:nvSpPr>
            <p:cNvPr id="1057" name="Google Shape;1057;gebcc1785b2_0_1685"/>
            <p:cNvSpPr/>
            <p:nvPr/>
          </p:nvSpPr>
          <p:spPr>
            <a:xfrm>
              <a:off x="6875800" y="2765193"/>
              <a:ext cx="178500" cy="375300"/>
            </a:xfrm>
            <a:prstGeom prst="rect">
              <a:avLst/>
            </a:prstGeom>
            <a:solidFill>
              <a:srgbClr val="C9DAF8"/>
            </a:solidFill>
            <a:ln w="9525" cap="flat" cmpd="sng">
              <a:solidFill>
                <a:srgbClr val="0277BD"/>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5368"/>
                </a:solidFill>
                <a:latin typeface="Trebuchet MS"/>
                <a:ea typeface="Trebuchet MS"/>
                <a:cs typeface="Trebuchet MS"/>
                <a:sym typeface="Trebuchet MS"/>
              </a:endParaRPr>
            </a:p>
          </p:txBody>
        </p:sp>
        <p:sp>
          <p:nvSpPr>
            <p:cNvPr id="1058" name="Google Shape;1058;gebcc1785b2_0_1685"/>
            <p:cNvSpPr/>
            <p:nvPr/>
          </p:nvSpPr>
          <p:spPr>
            <a:xfrm>
              <a:off x="7500361" y="2736651"/>
              <a:ext cx="148800" cy="134100"/>
            </a:xfrm>
            <a:prstGeom prst="rect">
              <a:avLst/>
            </a:prstGeom>
            <a:solidFill>
              <a:srgbClr val="3D85C6"/>
            </a:solidFill>
            <a:ln w="9525" cap="flat" cmpd="sng">
              <a:solidFill>
                <a:srgbClr val="0277BD"/>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5368"/>
                </a:solidFill>
                <a:latin typeface="Trebuchet MS"/>
                <a:ea typeface="Trebuchet MS"/>
                <a:cs typeface="Trebuchet MS"/>
                <a:sym typeface="Trebuchet MS"/>
              </a:endParaRPr>
            </a:p>
          </p:txBody>
        </p:sp>
        <p:sp>
          <p:nvSpPr>
            <p:cNvPr id="1059" name="Google Shape;1059;gebcc1785b2_0_1685"/>
            <p:cNvSpPr/>
            <p:nvPr/>
          </p:nvSpPr>
          <p:spPr>
            <a:xfrm>
              <a:off x="7292172" y="2720797"/>
              <a:ext cx="148800" cy="134100"/>
            </a:xfrm>
            <a:prstGeom prst="rect">
              <a:avLst/>
            </a:prstGeom>
            <a:solidFill>
              <a:srgbClr val="C9DAF8"/>
            </a:solidFill>
            <a:ln w="9525" cap="flat" cmpd="sng">
              <a:solidFill>
                <a:srgbClr val="0277BD"/>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5368"/>
                </a:solidFill>
                <a:latin typeface="Trebuchet MS"/>
                <a:ea typeface="Trebuchet MS"/>
                <a:cs typeface="Trebuchet MS"/>
                <a:sym typeface="Trebuchet MS"/>
              </a:endParaRPr>
            </a:p>
          </p:txBody>
        </p:sp>
        <p:sp>
          <p:nvSpPr>
            <p:cNvPr id="1060" name="Google Shape;1060;gebcc1785b2_0_1685"/>
            <p:cNvSpPr/>
            <p:nvPr/>
          </p:nvSpPr>
          <p:spPr>
            <a:xfrm>
              <a:off x="7113713" y="2750771"/>
              <a:ext cx="89100" cy="134100"/>
            </a:xfrm>
            <a:prstGeom prst="rect">
              <a:avLst/>
            </a:prstGeom>
            <a:solidFill>
              <a:srgbClr val="6FA8DC"/>
            </a:solidFill>
            <a:ln w="9525" cap="flat" cmpd="sng">
              <a:solidFill>
                <a:srgbClr val="0277BD"/>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5368"/>
                </a:solidFill>
                <a:latin typeface="Trebuchet MS"/>
                <a:ea typeface="Trebuchet MS"/>
                <a:cs typeface="Trebuchet MS"/>
                <a:sym typeface="Trebuchet MS"/>
              </a:endParaRPr>
            </a:p>
          </p:txBody>
        </p:sp>
        <p:sp>
          <p:nvSpPr>
            <p:cNvPr id="1061" name="Google Shape;1061;gebcc1785b2_0_1685"/>
            <p:cNvSpPr/>
            <p:nvPr/>
          </p:nvSpPr>
          <p:spPr>
            <a:xfrm>
              <a:off x="6994842" y="2960589"/>
              <a:ext cx="564948" cy="402138"/>
            </a:xfrm>
            <a:custGeom>
              <a:avLst/>
              <a:gdLst/>
              <a:ahLst/>
              <a:cxnLst/>
              <a:rect l="l" t="t" r="r" b="b"/>
              <a:pathLst>
                <a:path w="21600" h="21600" extrusionOk="0">
                  <a:moveTo>
                    <a:pt x="0" y="21600"/>
                  </a:moveTo>
                  <a:lnTo>
                    <a:pt x="21600" y="21600"/>
                  </a:lnTo>
                  <a:lnTo>
                    <a:pt x="21600" y="0"/>
                  </a:lnTo>
                  <a:lnTo>
                    <a:pt x="15916" y="0"/>
                  </a:lnTo>
                  <a:lnTo>
                    <a:pt x="15916" y="8640"/>
                  </a:lnTo>
                  <a:lnTo>
                    <a:pt x="6821" y="8640"/>
                  </a:lnTo>
                  <a:lnTo>
                    <a:pt x="6821" y="12960"/>
                  </a:lnTo>
                  <a:lnTo>
                    <a:pt x="0" y="12960"/>
                  </a:lnTo>
                  <a:close/>
                </a:path>
              </a:pathLst>
            </a:custGeom>
            <a:solidFill>
              <a:srgbClr val="6D9EEB"/>
            </a:solidFill>
            <a:ln w="9525" cap="flat" cmpd="sng">
              <a:solidFill>
                <a:srgbClr val="0277BD"/>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5368"/>
                </a:solidFill>
                <a:latin typeface="Trebuchet MS"/>
                <a:ea typeface="Trebuchet MS"/>
                <a:cs typeface="Trebuchet MS"/>
                <a:sym typeface="Trebuchet MS"/>
              </a:endParaRPr>
            </a:p>
          </p:txBody>
        </p:sp>
        <p:sp>
          <p:nvSpPr>
            <p:cNvPr id="1062" name="Google Shape;1062;gebcc1785b2_0_1685"/>
            <p:cNvSpPr/>
            <p:nvPr/>
          </p:nvSpPr>
          <p:spPr>
            <a:xfrm>
              <a:off x="7113742" y="2919668"/>
              <a:ext cx="237900" cy="160800"/>
            </a:xfrm>
            <a:prstGeom prst="rect">
              <a:avLst/>
            </a:prstGeom>
            <a:solidFill>
              <a:srgbClr val="3D85C6"/>
            </a:solidFill>
            <a:ln w="9525" cap="flat" cmpd="sng">
              <a:solidFill>
                <a:srgbClr val="0277BD"/>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5368"/>
                </a:solidFill>
                <a:latin typeface="Trebuchet MS"/>
                <a:ea typeface="Trebuchet MS"/>
                <a:cs typeface="Trebuchet MS"/>
                <a:sym typeface="Trebuchet MS"/>
              </a:endParaRPr>
            </a:p>
          </p:txBody>
        </p:sp>
        <p:sp>
          <p:nvSpPr>
            <p:cNvPr id="1063" name="Google Shape;1063;gebcc1785b2_0_1685"/>
            <p:cNvSpPr/>
            <p:nvPr/>
          </p:nvSpPr>
          <p:spPr>
            <a:xfrm>
              <a:off x="7619327" y="2930615"/>
              <a:ext cx="148716" cy="321624"/>
            </a:xfrm>
            <a:custGeom>
              <a:avLst/>
              <a:gdLst/>
              <a:ahLst/>
              <a:cxnLst/>
              <a:rect l="l" t="t" r="r" b="b"/>
              <a:pathLst>
                <a:path w="21600" h="21600" extrusionOk="0">
                  <a:moveTo>
                    <a:pt x="21600" y="14400"/>
                  </a:moveTo>
                  <a:lnTo>
                    <a:pt x="21600" y="21600"/>
                  </a:lnTo>
                  <a:lnTo>
                    <a:pt x="0" y="21600"/>
                  </a:lnTo>
                  <a:lnTo>
                    <a:pt x="0" y="0"/>
                  </a:lnTo>
                  <a:lnTo>
                    <a:pt x="21600" y="0"/>
                  </a:lnTo>
                  <a:lnTo>
                    <a:pt x="21600" y="7200"/>
                  </a:lnTo>
                  <a:lnTo>
                    <a:pt x="12960" y="7200"/>
                  </a:lnTo>
                  <a:lnTo>
                    <a:pt x="12960" y="14400"/>
                  </a:lnTo>
                  <a:close/>
                </a:path>
              </a:pathLst>
            </a:custGeom>
            <a:solidFill>
              <a:srgbClr val="C9DAF8"/>
            </a:solidFill>
            <a:ln w="9525" cap="flat" cmpd="sng">
              <a:solidFill>
                <a:srgbClr val="0277BD"/>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5368"/>
                </a:solidFill>
                <a:latin typeface="Trebuchet MS"/>
                <a:ea typeface="Trebuchet MS"/>
                <a:cs typeface="Trebuchet MS"/>
                <a:sym typeface="Trebuchet MS"/>
              </a:endParaRPr>
            </a:p>
          </p:txBody>
        </p:sp>
        <p:sp>
          <p:nvSpPr>
            <p:cNvPr id="1064" name="Google Shape;1064;gebcc1785b2_0_1685"/>
            <p:cNvSpPr/>
            <p:nvPr/>
          </p:nvSpPr>
          <p:spPr>
            <a:xfrm rot="10800000">
              <a:off x="7946415" y="2908736"/>
              <a:ext cx="148716" cy="321624"/>
            </a:xfrm>
            <a:custGeom>
              <a:avLst/>
              <a:gdLst/>
              <a:ahLst/>
              <a:cxnLst/>
              <a:rect l="l" t="t" r="r" b="b"/>
              <a:pathLst>
                <a:path w="21600" h="21600" extrusionOk="0">
                  <a:moveTo>
                    <a:pt x="21600" y="14400"/>
                  </a:moveTo>
                  <a:lnTo>
                    <a:pt x="21600" y="21600"/>
                  </a:lnTo>
                  <a:lnTo>
                    <a:pt x="0" y="21600"/>
                  </a:lnTo>
                  <a:lnTo>
                    <a:pt x="0" y="0"/>
                  </a:lnTo>
                  <a:lnTo>
                    <a:pt x="21600" y="0"/>
                  </a:lnTo>
                  <a:lnTo>
                    <a:pt x="21600" y="7200"/>
                  </a:lnTo>
                  <a:lnTo>
                    <a:pt x="12960" y="7200"/>
                  </a:lnTo>
                  <a:lnTo>
                    <a:pt x="12960" y="14400"/>
                  </a:lnTo>
                  <a:close/>
                </a:path>
              </a:pathLst>
            </a:custGeom>
            <a:solidFill>
              <a:srgbClr val="6D9EEB"/>
            </a:solidFill>
            <a:ln w="9525" cap="flat" cmpd="sng">
              <a:solidFill>
                <a:srgbClr val="0277BD"/>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5368"/>
                </a:solidFill>
                <a:latin typeface="Trebuchet MS"/>
                <a:ea typeface="Trebuchet MS"/>
                <a:cs typeface="Trebuchet MS"/>
                <a:sym typeface="Trebuchet MS"/>
              </a:endParaRPr>
            </a:p>
          </p:txBody>
        </p:sp>
        <p:sp>
          <p:nvSpPr>
            <p:cNvPr id="1065" name="Google Shape;1065;gebcc1785b2_0_1685"/>
            <p:cNvSpPr/>
            <p:nvPr/>
          </p:nvSpPr>
          <p:spPr>
            <a:xfrm>
              <a:off x="8005971" y="2990563"/>
              <a:ext cx="445986" cy="536112"/>
            </a:xfrm>
            <a:custGeom>
              <a:avLst/>
              <a:gdLst/>
              <a:ahLst/>
              <a:cxnLst/>
              <a:rect l="l" t="t" r="r" b="b"/>
              <a:pathLst>
                <a:path w="21600" h="21600" extrusionOk="0">
                  <a:moveTo>
                    <a:pt x="21600" y="0"/>
                  </a:moveTo>
                  <a:lnTo>
                    <a:pt x="21600" y="5400"/>
                  </a:lnTo>
                  <a:lnTo>
                    <a:pt x="14400" y="5400"/>
                  </a:lnTo>
                  <a:lnTo>
                    <a:pt x="14400" y="17280"/>
                  </a:lnTo>
                  <a:lnTo>
                    <a:pt x="7200" y="17280"/>
                  </a:lnTo>
                  <a:lnTo>
                    <a:pt x="7200" y="21600"/>
                  </a:lnTo>
                  <a:lnTo>
                    <a:pt x="0" y="21600"/>
                  </a:lnTo>
                  <a:lnTo>
                    <a:pt x="0" y="12960"/>
                  </a:lnTo>
                  <a:lnTo>
                    <a:pt x="7200" y="12960"/>
                  </a:lnTo>
                  <a:lnTo>
                    <a:pt x="7200" y="0"/>
                  </a:lnTo>
                  <a:close/>
                </a:path>
              </a:pathLst>
            </a:custGeom>
            <a:solidFill>
              <a:srgbClr val="6FA8DC"/>
            </a:solidFill>
            <a:ln w="9525" cap="flat" cmpd="sng">
              <a:solidFill>
                <a:srgbClr val="0277BD"/>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5368"/>
                </a:solidFill>
                <a:latin typeface="Trebuchet MS"/>
                <a:ea typeface="Trebuchet MS"/>
                <a:cs typeface="Trebuchet MS"/>
                <a:sym typeface="Trebuchet MS"/>
              </a:endParaRPr>
            </a:p>
          </p:txBody>
        </p:sp>
        <p:sp>
          <p:nvSpPr>
            <p:cNvPr id="1066" name="Google Shape;1066;gebcc1785b2_0_1685"/>
            <p:cNvSpPr/>
            <p:nvPr/>
          </p:nvSpPr>
          <p:spPr>
            <a:xfrm>
              <a:off x="6990531" y="2209799"/>
              <a:ext cx="1658178" cy="1246374"/>
            </a:xfrm>
            <a:custGeom>
              <a:avLst/>
              <a:gdLst/>
              <a:ahLst/>
              <a:cxnLst/>
              <a:rect l="l" t="t" r="r" b="b"/>
              <a:pathLst>
                <a:path w="21600" h="21600" extrusionOk="0">
                  <a:moveTo>
                    <a:pt x="0" y="0"/>
                  </a:moveTo>
                  <a:lnTo>
                    <a:pt x="0" y="10165"/>
                  </a:lnTo>
                  <a:lnTo>
                    <a:pt x="5571" y="10165"/>
                  </a:lnTo>
                  <a:lnTo>
                    <a:pt x="5571" y="17788"/>
                  </a:lnTo>
                  <a:lnTo>
                    <a:pt x="1857" y="17788"/>
                  </a:lnTo>
                  <a:lnTo>
                    <a:pt x="1857" y="21600"/>
                  </a:lnTo>
                  <a:lnTo>
                    <a:pt x="21043" y="21600"/>
                  </a:lnTo>
                  <a:lnTo>
                    <a:pt x="21043" y="15247"/>
                  </a:lnTo>
                  <a:lnTo>
                    <a:pt x="11141" y="15247"/>
                  </a:lnTo>
                  <a:lnTo>
                    <a:pt x="11141" y="7624"/>
                  </a:lnTo>
                  <a:lnTo>
                    <a:pt x="12378" y="7624"/>
                  </a:lnTo>
                  <a:lnTo>
                    <a:pt x="12378" y="2541"/>
                  </a:lnTo>
                  <a:lnTo>
                    <a:pt x="17948" y="2541"/>
                  </a:lnTo>
                  <a:lnTo>
                    <a:pt x="17948" y="5718"/>
                  </a:lnTo>
                  <a:lnTo>
                    <a:pt x="21600" y="5798"/>
                  </a:lnTo>
                </a:path>
              </a:pathLst>
            </a:custGeom>
            <a:noFill/>
            <a:ln w="9525" cap="flat" cmpd="sng">
              <a:solidFill>
                <a:srgbClr val="DB4437"/>
              </a:solidFill>
              <a:prstDash val="lgDash"/>
              <a:round/>
              <a:headEnd type="none" w="sm" len="sm"/>
              <a:tailEnd type="stealth" w="med" len="med"/>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5368"/>
                </a:solidFill>
                <a:latin typeface="Trebuchet MS"/>
                <a:ea typeface="Trebuchet MS"/>
                <a:cs typeface="Trebuchet MS"/>
                <a:sym typeface="Trebuchet MS"/>
              </a:endParaRPr>
            </a:p>
          </p:txBody>
        </p:sp>
      </p:grpSp>
      <p:sp>
        <p:nvSpPr>
          <p:cNvPr id="1067" name="Google Shape;1067;gebcc1785b2_0_1685"/>
          <p:cNvSpPr txBox="1"/>
          <p:nvPr/>
        </p:nvSpPr>
        <p:spPr>
          <a:xfrm>
            <a:off x="6527156" y="1691412"/>
            <a:ext cx="4151400" cy="272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rgbClr val="000000"/>
                </a:solidFill>
                <a:latin typeface="Arial"/>
                <a:ea typeface="Arial"/>
                <a:cs typeface="Arial"/>
                <a:sym typeface="Arial"/>
              </a:rPr>
              <a:t>Microservices Architecture</a:t>
            </a:r>
            <a:endParaRPr sz="1800" b="1" i="0" u="none" strike="noStrike" cap="none">
              <a:solidFill>
                <a:srgbClr val="000000"/>
              </a:solidFill>
              <a:latin typeface="Arial"/>
              <a:ea typeface="Arial"/>
              <a:cs typeface="Arial"/>
              <a:sym typeface="Arial"/>
            </a:endParaRPr>
          </a:p>
        </p:txBody>
      </p:sp>
      <p:sp>
        <p:nvSpPr>
          <p:cNvPr id="1068" name="Google Shape;1068;gebcc1785b2_0_1685"/>
          <p:cNvSpPr/>
          <p:nvPr/>
        </p:nvSpPr>
        <p:spPr>
          <a:xfrm rot="-5400000">
            <a:off x="5925788" y="-3143054"/>
            <a:ext cx="340500" cy="8963700"/>
          </a:xfrm>
          <a:prstGeom prst="downArrow">
            <a:avLst>
              <a:gd name="adj1" fmla="val 50000"/>
              <a:gd name="adj2" fmla="val 50000"/>
            </a:avLst>
          </a:prstGeom>
          <a:gradFill>
            <a:gsLst>
              <a:gs pos="0">
                <a:srgbClr val="FEF0F9"/>
              </a:gs>
              <a:gs pos="6000">
                <a:srgbClr val="FEF0F9"/>
              </a:gs>
              <a:gs pos="45000">
                <a:srgbClr val="FF7A7A"/>
              </a:gs>
              <a:gs pos="100000">
                <a:srgbClr val="B10069"/>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68"/>
                                        </p:tgtEl>
                                        <p:attrNameLst>
                                          <p:attrName>style.visibility</p:attrName>
                                        </p:attrNameLst>
                                      </p:cBhvr>
                                      <p:to>
                                        <p:strVal val="visible"/>
                                      </p:to>
                                    </p:set>
                                    <p:anim calcmode="lin" valueType="num">
                                      <p:cBhvr additive="base">
                                        <p:cTn id="7" dur="500"/>
                                        <p:tgtEl>
                                          <p:spTgt spid="106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sp>
        <p:nvSpPr>
          <p:cNvPr id="1303" name="Google Shape;1303;p28"/>
          <p:cNvSpPr txBox="1">
            <a:spLocks noGrp="1"/>
          </p:cNvSpPr>
          <p:nvPr>
            <p:ph type="body" idx="1"/>
          </p:nvPr>
        </p:nvSpPr>
        <p:spPr>
          <a:xfrm>
            <a:off x="685799" y="812801"/>
            <a:ext cx="10820400" cy="2370900"/>
          </a:xfrm>
          <a:prstGeom prst="rect">
            <a:avLst/>
          </a:prstGeom>
          <a:noFill/>
          <a:ln>
            <a:noFill/>
          </a:ln>
        </p:spPr>
        <p:txBody>
          <a:bodyPr spcFirstLastPara="1" wrap="square" lIns="0" tIns="0" rIns="0" bIns="0" anchor="ctr" anchorCtr="0">
            <a:noAutofit/>
          </a:bodyPr>
          <a:lstStyle/>
          <a:p>
            <a:pPr marL="0" lvl="0" indent="0" algn="ctr" rtl="0">
              <a:lnSpc>
                <a:spcPct val="80000"/>
              </a:lnSpc>
              <a:spcBef>
                <a:spcPts val="1200"/>
              </a:spcBef>
              <a:spcAft>
                <a:spcPts val="200"/>
              </a:spcAft>
              <a:buSzPts val="8800"/>
              <a:buNone/>
            </a:pPr>
            <a:r>
              <a:rPr lang="en"/>
              <a:t>Thank You</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gebcc1785b2_0_2734"/>
          <p:cNvSpPr txBox="1">
            <a:spLocks noGrp="1"/>
          </p:cNvSpPr>
          <p:nvPr>
            <p:ph type="title"/>
          </p:nvPr>
        </p:nvSpPr>
        <p:spPr>
          <a:xfrm>
            <a:off x="684892" y="1964987"/>
            <a:ext cx="10822200" cy="2242200"/>
          </a:xfrm>
          <a:prstGeom prst="rect">
            <a:avLst/>
          </a:prstGeom>
          <a:noFill/>
          <a:ln>
            <a:noFill/>
          </a:ln>
        </p:spPr>
        <p:txBody>
          <a:bodyPr spcFirstLastPara="1" wrap="square" lIns="0" tIns="0" rIns="0" bIns="0" anchor="b" anchorCtr="0">
            <a:noAutofit/>
          </a:bodyPr>
          <a:lstStyle/>
          <a:p>
            <a:pPr marL="0" lvl="0" indent="0" algn="ctr" rtl="0">
              <a:lnSpc>
                <a:spcPct val="80000"/>
              </a:lnSpc>
              <a:spcBef>
                <a:spcPts val="0"/>
              </a:spcBef>
              <a:spcAft>
                <a:spcPts val="0"/>
              </a:spcAft>
              <a:buSzPts val="1800"/>
              <a:buNone/>
            </a:pPr>
            <a:r>
              <a:rPr lang="en" sz="7200" u="sng">
                <a:solidFill>
                  <a:srgbClr val="FF33B3"/>
                </a:solidFill>
              </a:rPr>
              <a:t>Latency</a:t>
            </a:r>
            <a:r>
              <a:rPr lang="en" sz="7200"/>
              <a:t> is the new </a:t>
            </a:r>
            <a:r>
              <a:rPr lang="en" sz="7200" u="sng">
                <a:solidFill>
                  <a:srgbClr val="FF33B3"/>
                </a:solidFill>
              </a:rPr>
              <a:t>downtime</a:t>
            </a:r>
            <a:r>
              <a:rPr lang="en" sz="7200"/>
              <a:t>.</a:t>
            </a:r>
            <a:endParaRPr/>
          </a:p>
        </p:txBody>
      </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gebcc1785b2_0_999"/>
          <p:cNvSpPr txBox="1">
            <a:spLocks noGrp="1"/>
          </p:cNvSpPr>
          <p:nvPr>
            <p:ph type="title"/>
          </p:nvPr>
        </p:nvSpPr>
        <p:spPr>
          <a:xfrm>
            <a:off x="685800" y="179750"/>
            <a:ext cx="11131200" cy="10332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chemeClr val="dk1"/>
              </a:buClr>
              <a:buSzPts val="1100"/>
              <a:buFont typeface="Arial"/>
              <a:buNone/>
            </a:pPr>
            <a:r>
              <a:rPr lang="en"/>
              <a:t>Monitoring Must Evolve into Observability </a:t>
            </a:r>
            <a:endParaRPr/>
          </a:p>
        </p:txBody>
      </p:sp>
      <p:sp>
        <p:nvSpPr>
          <p:cNvPr id="1079" name="Google Shape;1079;gebcc1785b2_0_999"/>
          <p:cNvSpPr txBox="1">
            <a:spLocks noGrp="1"/>
          </p:cNvSpPr>
          <p:nvPr>
            <p:ph type="body" idx="1"/>
          </p:nvPr>
        </p:nvSpPr>
        <p:spPr>
          <a:xfrm>
            <a:off x="685800" y="1251352"/>
            <a:ext cx="10820400" cy="281100"/>
          </a:xfrm>
          <a:prstGeom prst="rect">
            <a:avLst/>
          </a:prstGeom>
          <a:noFill/>
          <a:ln>
            <a:noFill/>
          </a:ln>
        </p:spPr>
        <p:txBody>
          <a:bodyPr spcFirstLastPara="1" wrap="square" lIns="0" tIns="0" rIns="0" bIns="0" anchor="t" anchorCtr="0">
            <a:noAutofit/>
          </a:bodyPr>
          <a:lstStyle/>
          <a:p>
            <a:pPr marL="0" lvl="0" indent="0" algn="l" rtl="0">
              <a:lnSpc>
                <a:spcPct val="83000"/>
              </a:lnSpc>
              <a:spcBef>
                <a:spcPts val="0"/>
              </a:spcBef>
              <a:spcAft>
                <a:spcPts val="0"/>
              </a:spcAft>
              <a:buClr>
                <a:schemeClr val="dk1"/>
              </a:buClr>
              <a:buSzPts val="1100"/>
              <a:buNone/>
            </a:pPr>
            <a:r>
              <a:rPr lang="en"/>
              <a:t>Observability helps detect, investigate and resolve the </a:t>
            </a:r>
            <a:r>
              <a:rPr lang="en" i="1"/>
              <a:t>unknown unknowns</a:t>
            </a:r>
            <a:r>
              <a:rPr lang="en"/>
              <a:t> – FAST</a:t>
            </a:r>
            <a:endParaRPr/>
          </a:p>
        </p:txBody>
      </p:sp>
      <p:grpSp>
        <p:nvGrpSpPr>
          <p:cNvPr id="1080" name="Google Shape;1080;gebcc1785b2_0_999"/>
          <p:cNvGrpSpPr/>
          <p:nvPr/>
        </p:nvGrpSpPr>
        <p:grpSpPr>
          <a:xfrm>
            <a:off x="3491022" y="2365920"/>
            <a:ext cx="5298669" cy="3326297"/>
            <a:chOff x="3491022" y="2365920"/>
            <a:chExt cx="5298669" cy="3326297"/>
          </a:xfrm>
        </p:grpSpPr>
        <p:sp>
          <p:nvSpPr>
            <p:cNvPr id="1081" name="Google Shape;1081;gebcc1785b2_0_999"/>
            <p:cNvSpPr/>
            <p:nvPr/>
          </p:nvSpPr>
          <p:spPr>
            <a:xfrm>
              <a:off x="3491022" y="2365921"/>
              <a:ext cx="2150400" cy="769800"/>
            </a:xfrm>
            <a:prstGeom prst="rect">
              <a:avLst/>
            </a:prstGeom>
            <a:noFill/>
            <a:ln>
              <a:noFill/>
            </a:ln>
          </p:spPr>
          <p:txBody>
            <a:bodyPr spcFirstLastPara="1" wrap="square" lIns="65000" tIns="32475" rIns="65000" bIns="32475" anchor="ctr" anchorCtr="0">
              <a:noAutofit/>
            </a:bodyPr>
            <a:lstStyle/>
            <a:p>
              <a:pPr marL="0" marR="0" lvl="0" indent="0" algn="ctr" rtl="0">
                <a:lnSpc>
                  <a:spcPct val="90000"/>
                </a:lnSpc>
                <a:spcBef>
                  <a:spcPts val="0"/>
                </a:spcBef>
                <a:spcAft>
                  <a:spcPts val="0"/>
                </a:spcAft>
                <a:buClr>
                  <a:srgbClr val="000000"/>
                </a:buClr>
                <a:buSzPts val="2300"/>
                <a:buFont typeface="Arial"/>
                <a:buNone/>
              </a:pPr>
              <a:r>
                <a:rPr lang="en" sz="2300" b="1" i="0" u="none" strike="noStrike" cap="none">
                  <a:solidFill>
                    <a:schemeClr val="dk1"/>
                  </a:solidFill>
                  <a:latin typeface="Arial"/>
                  <a:ea typeface="Arial"/>
                  <a:cs typeface="Arial"/>
                  <a:sym typeface="Arial"/>
                </a:rPr>
                <a:t>Monitoring</a:t>
              </a:r>
              <a:endParaRPr sz="2300" b="0" i="0" u="none" strike="noStrike" cap="none">
                <a:solidFill>
                  <a:schemeClr val="dk1"/>
                </a:solidFill>
                <a:latin typeface="Arial"/>
                <a:ea typeface="Arial"/>
                <a:cs typeface="Arial"/>
                <a:sym typeface="Arial"/>
              </a:endParaRPr>
            </a:p>
          </p:txBody>
        </p:sp>
        <p:sp>
          <p:nvSpPr>
            <p:cNvPr id="1082" name="Google Shape;1082;gebcc1785b2_0_999"/>
            <p:cNvSpPr/>
            <p:nvPr/>
          </p:nvSpPr>
          <p:spPr>
            <a:xfrm>
              <a:off x="3491022" y="4922417"/>
              <a:ext cx="2150400" cy="769800"/>
            </a:xfrm>
            <a:prstGeom prst="rect">
              <a:avLst/>
            </a:prstGeom>
            <a:noFill/>
            <a:ln>
              <a:noFill/>
            </a:ln>
          </p:spPr>
          <p:txBody>
            <a:bodyPr spcFirstLastPara="1" wrap="square" lIns="65000" tIns="32475" rIns="65000" bIns="32475" anchor="t" anchorCtr="0">
              <a:noAutofit/>
            </a:bodyPr>
            <a:lstStyle/>
            <a:p>
              <a:pPr marL="0" marR="0" lvl="0" indent="0" algn="ctr" rtl="0">
                <a:lnSpc>
                  <a:spcPct val="80000"/>
                </a:lnSpc>
                <a:spcBef>
                  <a:spcPts val="0"/>
                </a:spcBef>
                <a:spcAft>
                  <a:spcPts val="0"/>
                </a:spcAft>
                <a:buClr>
                  <a:srgbClr val="000000"/>
                </a:buClr>
                <a:buSzPts val="1500"/>
                <a:buFont typeface="Arial"/>
                <a:buNone/>
              </a:pPr>
              <a:r>
                <a:rPr lang="en" sz="1500" b="0" i="0" u="none" strike="noStrike" cap="none">
                  <a:solidFill>
                    <a:schemeClr val="dk1"/>
                  </a:solidFill>
                  <a:latin typeface="Arial"/>
                  <a:ea typeface="Arial"/>
                  <a:cs typeface="Arial"/>
                  <a:sym typeface="Arial"/>
                </a:rPr>
                <a:t>Keep an eye on things </a:t>
              </a:r>
              <a:br>
                <a:rPr lang="en" sz="1500" b="0" i="0" u="none" strike="noStrike" cap="none">
                  <a:solidFill>
                    <a:schemeClr val="dk1"/>
                  </a:solidFill>
                  <a:latin typeface="Arial"/>
                  <a:ea typeface="Arial"/>
                  <a:cs typeface="Arial"/>
                  <a:sym typeface="Arial"/>
                </a:rPr>
              </a:br>
              <a:r>
                <a:rPr lang="en" sz="1500" b="0" i="0" u="none" strike="noStrike" cap="none">
                  <a:solidFill>
                    <a:schemeClr val="dk1"/>
                  </a:solidFill>
                  <a:latin typeface="Arial"/>
                  <a:ea typeface="Arial"/>
                  <a:cs typeface="Arial"/>
                  <a:sym typeface="Arial"/>
                </a:rPr>
                <a:t>we know can </a:t>
              </a:r>
              <a:br>
                <a:rPr lang="en" sz="1500" b="0" i="0" u="none" strike="noStrike" cap="none">
                  <a:solidFill>
                    <a:schemeClr val="dk1"/>
                  </a:solidFill>
                  <a:latin typeface="Arial"/>
                  <a:ea typeface="Arial"/>
                  <a:cs typeface="Arial"/>
                  <a:sym typeface="Arial"/>
                </a:rPr>
              </a:br>
              <a:r>
                <a:rPr lang="en" sz="1500" b="0" i="0" u="none" strike="noStrike" cap="none">
                  <a:solidFill>
                    <a:schemeClr val="dk1"/>
                  </a:solidFill>
                  <a:latin typeface="Arial"/>
                  <a:ea typeface="Arial"/>
                  <a:cs typeface="Arial"/>
                  <a:sym typeface="Arial"/>
                </a:rPr>
                <a:t>go wrong</a:t>
              </a:r>
              <a:endParaRPr sz="5500" b="0" i="0" u="none" strike="noStrike" cap="none">
                <a:solidFill>
                  <a:schemeClr val="dk1"/>
                </a:solidFill>
                <a:latin typeface="Arial"/>
                <a:ea typeface="Arial"/>
                <a:cs typeface="Arial"/>
                <a:sym typeface="Arial"/>
              </a:endParaRPr>
            </a:p>
          </p:txBody>
        </p:sp>
        <p:sp>
          <p:nvSpPr>
            <p:cNvPr id="1083" name="Google Shape;1083;gebcc1785b2_0_999"/>
            <p:cNvSpPr/>
            <p:nvPr/>
          </p:nvSpPr>
          <p:spPr>
            <a:xfrm>
              <a:off x="6639291" y="2365920"/>
              <a:ext cx="2150400" cy="769800"/>
            </a:xfrm>
            <a:prstGeom prst="rect">
              <a:avLst/>
            </a:prstGeom>
            <a:noFill/>
            <a:ln>
              <a:noFill/>
            </a:ln>
          </p:spPr>
          <p:txBody>
            <a:bodyPr spcFirstLastPara="1" wrap="square" lIns="65000" tIns="32475" rIns="65000" bIns="32475" anchor="ctr" anchorCtr="0">
              <a:noAutofit/>
            </a:bodyPr>
            <a:lstStyle/>
            <a:p>
              <a:pPr marL="0" marR="0" lvl="0" indent="0" algn="ctr" rtl="0">
                <a:lnSpc>
                  <a:spcPct val="90000"/>
                </a:lnSpc>
                <a:spcBef>
                  <a:spcPts val="0"/>
                </a:spcBef>
                <a:spcAft>
                  <a:spcPts val="0"/>
                </a:spcAft>
                <a:buClr>
                  <a:srgbClr val="000000"/>
                </a:buClr>
                <a:buSzPts val="2300"/>
                <a:buFont typeface="Arial"/>
                <a:buNone/>
              </a:pPr>
              <a:r>
                <a:rPr lang="en" sz="2300" b="1" i="0" u="none" strike="noStrike" cap="none">
                  <a:solidFill>
                    <a:schemeClr val="dk1"/>
                  </a:solidFill>
                  <a:latin typeface="Arial"/>
                  <a:ea typeface="Arial"/>
                  <a:cs typeface="Arial"/>
                  <a:sym typeface="Arial"/>
                </a:rPr>
                <a:t>Observability</a:t>
              </a:r>
              <a:endParaRPr sz="1500" b="0" i="0" u="none" strike="noStrike" cap="none">
                <a:solidFill>
                  <a:srgbClr val="000000"/>
                </a:solidFill>
                <a:latin typeface="Arial"/>
                <a:ea typeface="Arial"/>
                <a:cs typeface="Arial"/>
                <a:sym typeface="Arial"/>
              </a:endParaRPr>
            </a:p>
          </p:txBody>
        </p:sp>
        <p:sp>
          <p:nvSpPr>
            <p:cNvPr id="1084" name="Google Shape;1084;gebcc1785b2_0_999"/>
            <p:cNvSpPr/>
            <p:nvPr/>
          </p:nvSpPr>
          <p:spPr>
            <a:xfrm>
              <a:off x="6639291" y="4910362"/>
              <a:ext cx="2150400" cy="769800"/>
            </a:xfrm>
            <a:prstGeom prst="rect">
              <a:avLst/>
            </a:prstGeom>
            <a:noFill/>
            <a:ln>
              <a:noFill/>
            </a:ln>
          </p:spPr>
          <p:txBody>
            <a:bodyPr spcFirstLastPara="1" wrap="square" lIns="65000" tIns="32475" rIns="65000" bIns="32475" anchor="t" anchorCtr="0">
              <a:noAutofit/>
            </a:bodyPr>
            <a:lstStyle/>
            <a:p>
              <a:pPr marL="0" marR="0" lvl="0" indent="0" algn="ctr" rtl="0">
                <a:lnSpc>
                  <a:spcPct val="80000"/>
                </a:lnSpc>
                <a:spcBef>
                  <a:spcPts val="0"/>
                </a:spcBef>
                <a:spcAft>
                  <a:spcPts val="0"/>
                </a:spcAft>
                <a:buClr>
                  <a:srgbClr val="000000"/>
                </a:buClr>
                <a:buSzPts val="1500"/>
                <a:buFont typeface="Arial"/>
                <a:buNone/>
              </a:pPr>
              <a:r>
                <a:rPr lang="en" sz="1500" b="0" i="0" u="none" strike="noStrike" cap="none">
                  <a:solidFill>
                    <a:schemeClr val="dk1"/>
                  </a:solidFill>
                  <a:latin typeface="Arial"/>
                  <a:ea typeface="Arial"/>
                  <a:cs typeface="Arial"/>
                  <a:sym typeface="Arial"/>
                </a:rPr>
                <a:t>Find the unexpected</a:t>
              </a:r>
              <a:br>
                <a:rPr lang="en" sz="1500" b="0" i="0" u="none" strike="noStrike" cap="none">
                  <a:solidFill>
                    <a:schemeClr val="dk1"/>
                  </a:solidFill>
                  <a:latin typeface="Arial"/>
                  <a:ea typeface="Arial"/>
                  <a:cs typeface="Arial"/>
                  <a:sym typeface="Arial"/>
                </a:rPr>
              </a:br>
              <a:r>
                <a:rPr lang="en" sz="1500" b="0" i="0" u="none" strike="noStrike" cap="none">
                  <a:solidFill>
                    <a:schemeClr val="dk1"/>
                  </a:solidFill>
                  <a:latin typeface="Arial"/>
                  <a:ea typeface="Arial"/>
                  <a:cs typeface="Arial"/>
                  <a:sym typeface="Arial"/>
                </a:rPr>
                <a:t>and explain why </a:t>
              </a:r>
              <a:br>
                <a:rPr lang="en" sz="1500" b="0" i="0" u="none" strike="noStrike" cap="none">
                  <a:solidFill>
                    <a:schemeClr val="dk1"/>
                  </a:solidFill>
                  <a:latin typeface="Arial"/>
                  <a:ea typeface="Arial"/>
                  <a:cs typeface="Arial"/>
                  <a:sym typeface="Arial"/>
                </a:rPr>
              </a:br>
              <a:r>
                <a:rPr lang="en" sz="1500" b="0" i="0" u="none" strike="noStrike" cap="none">
                  <a:solidFill>
                    <a:schemeClr val="dk1"/>
                  </a:solidFill>
                  <a:latin typeface="Arial"/>
                  <a:ea typeface="Arial"/>
                  <a:cs typeface="Arial"/>
                  <a:sym typeface="Arial"/>
                </a:rPr>
                <a:t>it happened </a:t>
              </a:r>
              <a:endParaRPr sz="1500" b="0" i="0" u="none" strike="noStrike" cap="none">
                <a:solidFill>
                  <a:srgbClr val="000000"/>
                </a:solidFill>
                <a:latin typeface="Arial"/>
                <a:ea typeface="Arial"/>
                <a:cs typeface="Arial"/>
                <a:sym typeface="Arial"/>
              </a:endParaRPr>
            </a:p>
          </p:txBody>
        </p:sp>
      </p:grpSp>
      <p:grpSp>
        <p:nvGrpSpPr>
          <p:cNvPr id="1085" name="Google Shape;1085;gebcc1785b2_0_999"/>
          <p:cNvGrpSpPr/>
          <p:nvPr/>
        </p:nvGrpSpPr>
        <p:grpSpPr>
          <a:xfrm>
            <a:off x="5834228" y="2109098"/>
            <a:ext cx="3760500" cy="3760200"/>
            <a:chOff x="5834228" y="2109098"/>
            <a:chExt cx="3760500" cy="3760200"/>
          </a:xfrm>
        </p:grpSpPr>
        <p:sp>
          <p:nvSpPr>
            <p:cNvPr id="1086" name="Google Shape;1086;gebcc1785b2_0_999"/>
            <p:cNvSpPr/>
            <p:nvPr/>
          </p:nvSpPr>
          <p:spPr>
            <a:xfrm>
              <a:off x="5834228" y="2109098"/>
              <a:ext cx="3760500" cy="3760200"/>
            </a:xfrm>
            <a:prstGeom prst="ellipse">
              <a:avLst/>
            </a:prstGeom>
            <a:noFill/>
            <a:ln w="63500" cap="flat" cmpd="sng">
              <a:solidFill>
                <a:schemeClr val="accent1"/>
              </a:solidFill>
              <a:prstDash val="solid"/>
              <a:round/>
              <a:headEnd type="none" w="sm" len="sm"/>
              <a:tailEnd type="none" w="sm" len="sm"/>
            </a:ln>
          </p:spPr>
          <p:txBody>
            <a:bodyPr spcFirstLastPara="1" wrap="square" lIns="65000" tIns="32475" rIns="65000" bIns="32475" anchor="ctr" anchorCtr="0">
              <a:noAutofit/>
            </a:bodyPr>
            <a:lstStyle/>
            <a:p>
              <a:pPr marL="0" marR="0" lvl="0" indent="0" algn="l" rtl="0">
                <a:lnSpc>
                  <a:spcPct val="85000"/>
                </a:lnSpc>
                <a:spcBef>
                  <a:spcPts val="0"/>
                </a:spcBef>
                <a:spcAft>
                  <a:spcPts val="0"/>
                </a:spcAft>
                <a:buClr>
                  <a:srgbClr val="000000"/>
                </a:buClr>
                <a:buSzPts val="1200"/>
                <a:buFont typeface="Arial"/>
                <a:buNone/>
              </a:pPr>
              <a:r>
                <a:rPr lang="en" sz="1200" b="0" i="0" u="none" strike="noStrike" cap="none">
                  <a:solidFill>
                    <a:schemeClr val="lt1"/>
                  </a:solidFill>
                  <a:latin typeface="Arial"/>
                  <a:ea typeface="Arial"/>
                  <a:cs typeface="Arial"/>
                  <a:sym typeface="Arial"/>
                </a:rPr>
                <a:t> </a:t>
              </a:r>
              <a:endParaRPr sz="1200" b="0" i="0" u="none" strike="noStrike" cap="none">
                <a:solidFill>
                  <a:schemeClr val="dk1"/>
                </a:solidFill>
                <a:latin typeface="Arial"/>
                <a:ea typeface="Arial"/>
                <a:cs typeface="Arial"/>
                <a:sym typeface="Arial"/>
              </a:endParaRPr>
            </a:p>
          </p:txBody>
        </p:sp>
        <p:grpSp>
          <p:nvGrpSpPr>
            <p:cNvPr id="1087" name="Google Shape;1087;gebcc1785b2_0_999"/>
            <p:cNvGrpSpPr/>
            <p:nvPr/>
          </p:nvGrpSpPr>
          <p:grpSpPr>
            <a:xfrm>
              <a:off x="7443937" y="3619686"/>
              <a:ext cx="587348" cy="673550"/>
              <a:chOff x="7641186" y="8845284"/>
              <a:chExt cx="607015" cy="696104"/>
            </a:xfrm>
          </p:grpSpPr>
          <p:sp>
            <p:nvSpPr>
              <p:cNvPr id="1088" name="Google Shape;1088;gebcc1785b2_0_999"/>
              <p:cNvSpPr/>
              <p:nvPr/>
            </p:nvSpPr>
            <p:spPr>
              <a:xfrm>
                <a:off x="7641186" y="8845284"/>
                <a:ext cx="478032" cy="589935"/>
              </a:xfrm>
              <a:custGeom>
                <a:avLst/>
                <a:gdLst/>
                <a:ahLst/>
                <a:cxnLst/>
                <a:rect l="l" t="t" r="r" b="b"/>
                <a:pathLst>
                  <a:path w="478032" h="589935" extrusionOk="0">
                    <a:moveTo>
                      <a:pt x="304474" y="589773"/>
                    </a:moveTo>
                    <a:lnTo>
                      <a:pt x="45576" y="589773"/>
                    </a:lnTo>
                    <a:cubicBezTo>
                      <a:pt x="20914" y="589773"/>
                      <a:pt x="815" y="569674"/>
                      <a:pt x="815" y="545012"/>
                    </a:cubicBezTo>
                    <a:lnTo>
                      <a:pt x="815" y="45576"/>
                    </a:lnTo>
                    <a:cubicBezTo>
                      <a:pt x="815" y="20914"/>
                      <a:pt x="20914" y="815"/>
                      <a:pt x="45576" y="815"/>
                    </a:cubicBezTo>
                    <a:lnTo>
                      <a:pt x="336306" y="815"/>
                    </a:lnTo>
                    <a:cubicBezTo>
                      <a:pt x="339892" y="815"/>
                      <a:pt x="343368" y="2228"/>
                      <a:pt x="345867" y="4835"/>
                    </a:cubicBezTo>
                    <a:lnTo>
                      <a:pt x="473741" y="132926"/>
                    </a:lnTo>
                    <a:cubicBezTo>
                      <a:pt x="476240" y="135425"/>
                      <a:pt x="477761" y="138902"/>
                      <a:pt x="477761" y="142487"/>
                    </a:cubicBezTo>
                    <a:lnTo>
                      <a:pt x="477761" y="402253"/>
                    </a:lnTo>
                    <a:cubicBezTo>
                      <a:pt x="477761" y="409750"/>
                      <a:pt x="471677" y="415834"/>
                      <a:pt x="464180" y="415834"/>
                    </a:cubicBezTo>
                    <a:cubicBezTo>
                      <a:pt x="456684" y="415834"/>
                      <a:pt x="450600" y="409750"/>
                      <a:pt x="450600" y="402253"/>
                    </a:cubicBezTo>
                    <a:lnTo>
                      <a:pt x="450600" y="148245"/>
                    </a:lnTo>
                    <a:lnTo>
                      <a:pt x="330657" y="28085"/>
                    </a:lnTo>
                    <a:lnTo>
                      <a:pt x="45468" y="28085"/>
                    </a:lnTo>
                    <a:cubicBezTo>
                      <a:pt x="35798" y="28085"/>
                      <a:pt x="27867" y="35907"/>
                      <a:pt x="27867" y="45685"/>
                    </a:cubicBezTo>
                    <a:lnTo>
                      <a:pt x="27867" y="545120"/>
                    </a:lnTo>
                    <a:cubicBezTo>
                      <a:pt x="27867" y="554790"/>
                      <a:pt x="35690" y="562720"/>
                      <a:pt x="45468" y="562720"/>
                    </a:cubicBezTo>
                    <a:lnTo>
                      <a:pt x="304365" y="562720"/>
                    </a:lnTo>
                    <a:cubicBezTo>
                      <a:pt x="311862" y="562720"/>
                      <a:pt x="317946" y="568804"/>
                      <a:pt x="317946" y="576301"/>
                    </a:cubicBezTo>
                    <a:cubicBezTo>
                      <a:pt x="317946" y="583798"/>
                      <a:pt x="311970" y="589773"/>
                      <a:pt x="304474" y="58977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chemeClr val="dk1"/>
                  </a:solidFill>
                  <a:latin typeface="Arial"/>
                  <a:ea typeface="Arial"/>
                  <a:cs typeface="Arial"/>
                  <a:sym typeface="Arial"/>
                </a:endParaRPr>
              </a:p>
            </p:txBody>
          </p:sp>
          <p:sp>
            <p:nvSpPr>
              <p:cNvPr id="1089" name="Google Shape;1089;gebcc1785b2_0_999"/>
              <p:cNvSpPr/>
              <p:nvPr/>
            </p:nvSpPr>
            <p:spPr>
              <a:xfrm>
                <a:off x="7722668" y="9249548"/>
                <a:ext cx="315066" cy="28247"/>
              </a:xfrm>
              <a:custGeom>
                <a:avLst/>
                <a:gdLst/>
                <a:ahLst/>
                <a:cxnLst/>
                <a:rect l="l" t="t" r="r" b="b"/>
                <a:pathLst>
                  <a:path w="315066" h="28247" extrusionOk="0">
                    <a:moveTo>
                      <a:pt x="301215" y="27976"/>
                    </a:moveTo>
                    <a:lnTo>
                      <a:pt x="14395" y="27976"/>
                    </a:lnTo>
                    <a:cubicBezTo>
                      <a:pt x="6899" y="27976"/>
                      <a:pt x="815" y="21891"/>
                      <a:pt x="815" y="14395"/>
                    </a:cubicBezTo>
                    <a:cubicBezTo>
                      <a:pt x="815" y="6898"/>
                      <a:pt x="6899" y="815"/>
                      <a:pt x="14395" y="815"/>
                    </a:cubicBezTo>
                    <a:lnTo>
                      <a:pt x="301215" y="815"/>
                    </a:lnTo>
                    <a:cubicBezTo>
                      <a:pt x="308711" y="815"/>
                      <a:pt x="314795" y="6898"/>
                      <a:pt x="314795" y="14395"/>
                    </a:cubicBezTo>
                    <a:cubicBezTo>
                      <a:pt x="314795" y="21891"/>
                      <a:pt x="308711" y="27976"/>
                      <a:pt x="301215" y="2797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chemeClr val="dk1"/>
                  </a:solidFill>
                  <a:latin typeface="Arial"/>
                  <a:ea typeface="Arial"/>
                  <a:cs typeface="Arial"/>
                  <a:sym typeface="Arial"/>
                </a:endParaRPr>
              </a:p>
            </p:txBody>
          </p:sp>
          <p:sp>
            <p:nvSpPr>
              <p:cNvPr id="1090" name="Google Shape;1090;gebcc1785b2_0_999"/>
              <p:cNvSpPr/>
              <p:nvPr/>
            </p:nvSpPr>
            <p:spPr>
              <a:xfrm>
                <a:off x="7750916" y="9088755"/>
                <a:ext cx="28247" cy="179262"/>
              </a:xfrm>
              <a:custGeom>
                <a:avLst/>
                <a:gdLst/>
                <a:ahLst/>
                <a:cxnLst/>
                <a:rect l="l" t="t" r="r" b="b"/>
                <a:pathLst>
                  <a:path w="28247" h="179262" extrusionOk="0">
                    <a:moveTo>
                      <a:pt x="14395" y="178991"/>
                    </a:moveTo>
                    <a:cubicBezTo>
                      <a:pt x="6899" y="178991"/>
                      <a:pt x="815" y="172906"/>
                      <a:pt x="815" y="165410"/>
                    </a:cubicBezTo>
                    <a:lnTo>
                      <a:pt x="815" y="14395"/>
                    </a:lnTo>
                    <a:cubicBezTo>
                      <a:pt x="815" y="6898"/>
                      <a:pt x="6899" y="815"/>
                      <a:pt x="14395" y="815"/>
                    </a:cubicBezTo>
                    <a:cubicBezTo>
                      <a:pt x="21892" y="815"/>
                      <a:pt x="27976" y="6898"/>
                      <a:pt x="27976" y="14395"/>
                    </a:cubicBezTo>
                    <a:lnTo>
                      <a:pt x="27976" y="165410"/>
                    </a:lnTo>
                    <a:cubicBezTo>
                      <a:pt x="27976" y="172906"/>
                      <a:pt x="21892" y="178991"/>
                      <a:pt x="14395" y="17899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chemeClr val="dk1"/>
                  </a:solidFill>
                  <a:latin typeface="Arial"/>
                  <a:ea typeface="Arial"/>
                  <a:cs typeface="Arial"/>
                  <a:sym typeface="Arial"/>
                </a:endParaRPr>
              </a:p>
            </p:txBody>
          </p:sp>
          <p:sp>
            <p:nvSpPr>
              <p:cNvPr id="1091" name="Google Shape;1091;gebcc1785b2_0_999"/>
              <p:cNvSpPr/>
              <p:nvPr/>
            </p:nvSpPr>
            <p:spPr>
              <a:xfrm>
                <a:off x="7828053" y="8992062"/>
                <a:ext cx="28247" cy="275955"/>
              </a:xfrm>
              <a:custGeom>
                <a:avLst/>
                <a:gdLst/>
                <a:ahLst/>
                <a:cxnLst/>
                <a:rect l="l" t="t" r="r" b="b"/>
                <a:pathLst>
                  <a:path w="28247" h="275955" extrusionOk="0">
                    <a:moveTo>
                      <a:pt x="14395" y="275683"/>
                    </a:moveTo>
                    <a:cubicBezTo>
                      <a:pt x="6899" y="275683"/>
                      <a:pt x="815" y="269599"/>
                      <a:pt x="815" y="262103"/>
                    </a:cubicBezTo>
                    <a:lnTo>
                      <a:pt x="815" y="14395"/>
                    </a:lnTo>
                    <a:cubicBezTo>
                      <a:pt x="815" y="6898"/>
                      <a:pt x="6899" y="815"/>
                      <a:pt x="14395" y="815"/>
                    </a:cubicBezTo>
                    <a:cubicBezTo>
                      <a:pt x="21892" y="815"/>
                      <a:pt x="27976" y="6898"/>
                      <a:pt x="27976" y="14395"/>
                    </a:cubicBezTo>
                    <a:lnTo>
                      <a:pt x="27976" y="262103"/>
                    </a:lnTo>
                    <a:cubicBezTo>
                      <a:pt x="27976" y="269599"/>
                      <a:pt x="21892" y="275683"/>
                      <a:pt x="14395" y="2756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chemeClr val="dk1"/>
                  </a:solidFill>
                  <a:latin typeface="Arial"/>
                  <a:ea typeface="Arial"/>
                  <a:cs typeface="Arial"/>
                  <a:sym typeface="Arial"/>
                </a:endParaRPr>
              </a:p>
            </p:txBody>
          </p:sp>
          <p:sp>
            <p:nvSpPr>
              <p:cNvPr id="1092" name="Google Shape;1092;gebcc1785b2_0_999"/>
              <p:cNvSpPr/>
              <p:nvPr/>
            </p:nvSpPr>
            <p:spPr>
              <a:xfrm>
                <a:off x="7904103" y="9143077"/>
                <a:ext cx="28247" cy="124940"/>
              </a:xfrm>
              <a:custGeom>
                <a:avLst/>
                <a:gdLst/>
                <a:ahLst/>
                <a:cxnLst/>
                <a:rect l="l" t="t" r="r" b="b"/>
                <a:pathLst>
                  <a:path w="28247" h="124940" extrusionOk="0">
                    <a:moveTo>
                      <a:pt x="14395" y="124669"/>
                    </a:moveTo>
                    <a:cubicBezTo>
                      <a:pt x="6899" y="124669"/>
                      <a:pt x="815" y="118584"/>
                      <a:pt x="815" y="111088"/>
                    </a:cubicBezTo>
                    <a:lnTo>
                      <a:pt x="815" y="14395"/>
                    </a:lnTo>
                    <a:cubicBezTo>
                      <a:pt x="815" y="6898"/>
                      <a:pt x="6899" y="815"/>
                      <a:pt x="14395" y="815"/>
                    </a:cubicBezTo>
                    <a:cubicBezTo>
                      <a:pt x="21892" y="815"/>
                      <a:pt x="27976" y="6898"/>
                      <a:pt x="27976" y="14395"/>
                    </a:cubicBezTo>
                    <a:lnTo>
                      <a:pt x="27976" y="111088"/>
                    </a:lnTo>
                    <a:cubicBezTo>
                      <a:pt x="27976" y="118584"/>
                      <a:pt x="21892" y="124669"/>
                      <a:pt x="14395" y="12466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chemeClr val="dk1"/>
                  </a:solidFill>
                  <a:latin typeface="Arial"/>
                  <a:ea typeface="Arial"/>
                  <a:cs typeface="Arial"/>
                  <a:sym typeface="Arial"/>
                </a:endParaRPr>
              </a:p>
            </p:txBody>
          </p:sp>
          <p:sp>
            <p:nvSpPr>
              <p:cNvPr id="1093" name="Google Shape;1093;gebcc1785b2_0_999"/>
              <p:cNvSpPr/>
              <p:nvPr/>
            </p:nvSpPr>
            <p:spPr>
              <a:xfrm>
                <a:off x="7981240" y="9088755"/>
                <a:ext cx="28247" cy="179262"/>
              </a:xfrm>
              <a:custGeom>
                <a:avLst/>
                <a:gdLst/>
                <a:ahLst/>
                <a:cxnLst/>
                <a:rect l="l" t="t" r="r" b="b"/>
                <a:pathLst>
                  <a:path w="28247" h="179262" extrusionOk="0">
                    <a:moveTo>
                      <a:pt x="14395" y="178991"/>
                    </a:moveTo>
                    <a:cubicBezTo>
                      <a:pt x="6899" y="178991"/>
                      <a:pt x="815" y="172906"/>
                      <a:pt x="815" y="165410"/>
                    </a:cubicBezTo>
                    <a:lnTo>
                      <a:pt x="815" y="14395"/>
                    </a:lnTo>
                    <a:cubicBezTo>
                      <a:pt x="815" y="6898"/>
                      <a:pt x="6899" y="815"/>
                      <a:pt x="14395" y="815"/>
                    </a:cubicBezTo>
                    <a:cubicBezTo>
                      <a:pt x="21892" y="815"/>
                      <a:pt x="27976" y="6898"/>
                      <a:pt x="27976" y="14395"/>
                    </a:cubicBezTo>
                    <a:lnTo>
                      <a:pt x="27976" y="165410"/>
                    </a:lnTo>
                    <a:cubicBezTo>
                      <a:pt x="27976" y="172906"/>
                      <a:pt x="21892" y="178991"/>
                      <a:pt x="14395" y="17899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chemeClr val="dk1"/>
                  </a:solidFill>
                  <a:latin typeface="Arial"/>
                  <a:ea typeface="Arial"/>
                  <a:cs typeface="Arial"/>
                  <a:sym typeface="Arial"/>
                </a:endParaRPr>
              </a:p>
            </p:txBody>
          </p:sp>
          <p:sp>
            <p:nvSpPr>
              <p:cNvPr id="1094" name="Google Shape;1094;gebcc1785b2_0_999"/>
              <p:cNvSpPr/>
              <p:nvPr/>
            </p:nvSpPr>
            <p:spPr>
              <a:xfrm>
                <a:off x="8155854" y="9451214"/>
                <a:ext cx="92347" cy="90174"/>
              </a:xfrm>
              <a:custGeom>
                <a:avLst/>
                <a:gdLst/>
                <a:ahLst/>
                <a:cxnLst/>
                <a:rect l="l" t="t" r="r" b="b"/>
                <a:pathLst>
                  <a:path w="92347" h="90174" extrusionOk="0">
                    <a:moveTo>
                      <a:pt x="78906" y="89879"/>
                    </a:moveTo>
                    <a:cubicBezTo>
                      <a:pt x="75538" y="89879"/>
                      <a:pt x="72170" y="88575"/>
                      <a:pt x="69563" y="86076"/>
                    </a:cubicBezTo>
                    <a:lnTo>
                      <a:pt x="5029" y="24258"/>
                    </a:lnTo>
                    <a:cubicBezTo>
                      <a:pt x="-404" y="19043"/>
                      <a:pt x="-621" y="10461"/>
                      <a:pt x="4594" y="5029"/>
                    </a:cubicBezTo>
                    <a:cubicBezTo>
                      <a:pt x="9809" y="-404"/>
                      <a:pt x="18392" y="-621"/>
                      <a:pt x="23824" y="4594"/>
                    </a:cubicBezTo>
                    <a:lnTo>
                      <a:pt x="88358" y="66412"/>
                    </a:lnTo>
                    <a:cubicBezTo>
                      <a:pt x="93790" y="71627"/>
                      <a:pt x="94008" y="80209"/>
                      <a:pt x="88793" y="85641"/>
                    </a:cubicBezTo>
                    <a:cubicBezTo>
                      <a:pt x="86077" y="88467"/>
                      <a:pt x="82491" y="89879"/>
                      <a:pt x="78906" y="8987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chemeClr val="dk1"/>
                  </a:solidFill>
                  <a:latin typeface="Arial"/>
                  <a:ea typeface="Arial"/>
                  <a:cs typeface="Arial"/>
                  <a:sym typeface="Arial"/>
                </a:endParaRPr>
              </a:p>
            </p:txBody>
          </p:sp>
          <p:sp>
            <p:nvSpPr>
              <p:cNvPr id="1095" name="Google Shape;1095;gebcc1785b2_0_999"/>
              <p:cNvSpPr/>
              <p:nvPr/>
            </p:nvSpPr>
            <p:spPr>
              <a:xfrm>
                <a:off x="7981240" y="9284314"/>
                <a:ext cx="232497" cy="223806"/>
              </a:xfrm>
              <a:custGeom>
                <a:avLst/>
                <a:gdLst/>
                <a:ahLst/>
                <a:cxnLst/>
                <a:rect l="l" t="t" r="r" b="b"/>
                <a:pathLst>
                  <a:path w="232497" h="223806" extrusionOk="0">
                    <a:moveTo>
                      <a:pt x="116520" y="223534"/>
                    </a:moveTo>
                    <a:cubicBezTo>
                      <a:pt x="52746" y="223534"/>
                      <a:pt x="815" y="173558"/>
                      <a:pt x="815" y="112175"/>
                    </a:cubicBezTo>
                    <a:cubicBezTo>
                      <a:pt x="815" y="50791"/>
                      <a:pt x="52746" y="815"/>
                      <a:pt x="116520" y="815"/>
                    </a:cubicBezTo>
                    <a:cubicBezTo>
                      <a:pt x="180294" y="815"/>
                      <a:pt x="232226" y="50791"/>
                      <a:pt x="232226" y="112175"/>
                    </a:cubicBezTo>
                    <a:cubicBezTo>
                      <a:pt x="232226" y="173558"/>
                      <a:pt x="180294" y="223534"/>
                      <a:pt x="116520" y="223534"/>
                    </a:cubicBezTo>
                    <a:close/>
                    <a:moveTo>
                      <a:pt x="116520" y="27976"/>
                    </a:moveTo>
                    <a:cubicBezTo>
                      <a:pt x="67739" y="27976"/>
                      <a:pt x="27976" y="65784"/>
                      <a:pt x="27976" y="112175"/>
                    </a:cubicBezTo>
                    <a:cubicBezTo>
                      <a:pt x="27976" y="158565"/>
                      <a:pt x="67739" y="196374"/>
                      <a:pt x="116520" y="196374"/>
                    </a:cubicBezTo>
                    <a:cubicBezTo>
                      <a:pt x="165301" y="196374"/>
                      <a:pt x="205065" y="158565"/>
                      <a:pt x="205065" y="112175"/>
                    </a:cubicBezTo>
                    <a:cubicBezTo>
                      <a:pt x="205065" y="65784"/>
                      <a:pt x="165301" y="27976"/>
                      <a:pt x="116520" y="2797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chemeClr val="dk1"/>
                  </a:solidFill>
                  <a:latin typeface="Arial"/>
                  <a:ea typeface="Arial"/>
                  <a:cs typeface="Arial"/>
                  <a:sym typeface="Arial"/>
                </a:endParaRPr>
              </a:p>
            </p:txBody>
          </p:sp>
        </p:grpSp>
        <p:sp>
          <p:nvSpPr>
            <p:cNvPr id="1096" name="Google Shape;1096;gebcc1785b2_0_999"/>
            <p:cNvSpPr/>
            <p:nvPr/>
          </p:nvSpPr>
          <p:spPr>
            <a:xfrm>
              <a:off x="6920225" y="3219813"/>
              <a:ext cx="1526400" cy="1526400"/>
            </a:xfrm>
            <a:prstGeom prst="donut">
              <a:avLst>
                <a:gd name="adj" fmla="val 4877"/>
              </a:avLst>
            </a:prstGeom>
            <a:solidFill>
              <a:schemeClr val="dk2"/>
            </a:soli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Clr>
                  <a:srgbClr val="000000"/>
                </a:buClr>
                <a:buSzPts val="1900"/>
                <a:buFont typeface="Arial"/>
                <a:buNone/>
              </a:pPr>
              <a:endParaRPr sz="1900" b="0" i="0" u="sng" strike="noStrike" cap="none">
                <a:solidFill>
                  <a:schemeClr val="hlink"/>
                </a:solidFill>
                <a:latin typeface="Arial"/>
                <a:ea typeface="Arial"/>
                <a:cs typeface="Arial"/>
                <a:sym typeface="Arial"/>
                <a:hlinkClick r:id="rId3"/>
              </a:endParaRPr>
            </a:p>
          </p:txBody>
        </p:sp>
      </p:grpSp>
      <p:grpSp>
        <p:nvGrpSpPr>
          <p:cNvPr id="1097" name="Google Shape;1097;gebcc1785b2_0_999"/>
          <p:cNvGrpSpPr/>
          <p:nvPr/>
        </p:nvGrpSpPr>
        <p:grpSpPr>
          <a:xfrm>
            <a:off x="2685959" y="2109098"/>
            <a:ext cx="3760500" cy="3760200"/>
            <a:chOff x="2685959" y="2109098"/>
            <a:chExt cx="3760500" cy="3760200"/>
          </a:xfrm>
        </p:grpSpPr>
        <p:sp>
          <p:nvSpPr>
            <p:cNvPr id="1098" name="Google Shape;1098;gebcc1785b2_0_999"/>
            <p:cNvSpPr/>
            <p:nvPr/>
          </p:nvSpPr>
          <p:spPr>
            <a:xfrm>
              <a:off x="2685959" y="2109098"/>
              <a:ext cx="3760500" cy="3760200"/>
            </a:xfrm>
            <a:prstGeom prst="ellipse">
              <a:avLst/>
            </a:prstGeom>
            <a:noFill/>
            <a:ln w="63500" cap="flat" cmpd="sng">
              <a:solidFill>
                <a:schemeClr val="accent2"/>
              </a:solidFill>
              <a:prstDash val="solid"/>
              <a:round/>
              <a:headEnd type="none" w="sm" len="sm"/>
              <a:tailEnd type="none" w="sm" len="sm"/>
            </a:ln>
          </p:spPr>
          <p:txBody>
            <a:bodyPr spcFirstLastPara="1" wrap="square" lIns="65000" tIns="32475" rIns="65000" bIns="32475" anchor="ctr" anchorCtr="0">
              <a:noAutofit/>
            </a:bodyPr>
            <a:lstStyle/>
            <a:p>
              <a:pPr marL="0" marR="0" lvl="0" indent="0" algn="l" rtl="0">
                <a:lnSpc>
                  <a:spcPct val="85000"/>
                </a:lnSpc>
                <a:spcBef>
                  <a:spcPts val="0"/>
                </a:spcBef>
                <a:spcAft>
                  <a:spcPts val="0"/>
                </a:spcAft>
                <a:buClr>
                  <a:srgbClr val="000000"/>
                </a:buClr>
                <a:buSzPts val="1200"/>
                <a:buFont typeface="Arial"/>
                <a:buNone/>
              </a:pPr>
              <a:r>
                <a:rPr lang="en" sz="1200" b="0" i="0" u="none" strike="noStrike" cap="none">
                  <a:solidFill>
                    <a:schemeClr val="lt1"/>
                  </a:solidFill>
                  <a:latin typeface="Arial"/>
                  <a:ea typeface="Arial"/>
                  <a:cs typeface="Arial"/>
                  <a:sym typeface="Arial"/>
                </a:rPr>
                <a:t> </a:t>
              </a:r>
              <a:endParaRPr sz="1200" b="0" i="0" u="none" strike="noStrike" cap="none">
                <a:solidFill>
                  <a:schemeClr val="lt1"/>
                </a:solidFill>
                <a:latin typeface="Arial"/>
                <a:ea typeface="Arial"/>
                <a:cs typeface="Arial"/>
                <a:sym typeface="Arial"/>
              </a:endParaRPr>
            </a:p>
          </p:txBody>
        </p:sp>
        <p:grpSp>
          <p:nvGrpSpPr>
            <p:cNvPr id="1099" name="Google Shape;1099;gebcc1785b2_0_999"/>
            <p:cNvGrpSpPr/>
            <p:nvPr/>
          </p:nvGrpSpPr>
          <p:grpSpPr>
            <a:xfrm>
              <a:off x="4227958" y="3639499"/>
              <a:ext cx="677555" cy="677884"/>
              <a:chOff x="11245985" y="290785"/>
              <a:chExt cx="671445" cy="671771"/>
            </a:xfrm>
          </p:grpSpPr>
          <p:sp>
            <p:nvSpPr>
              <p:cNvPr id="1100" name="Google Shape;1100;gebcc1785b2_0_999"/>
              <p:cNvSpPr/>
              <p:nvPr/>
            </p:nvSpPr>
            <p:spPr>
              <a:xfrm>
                <a:off x="11715353" y="760479"/>
                <a:ext cx="202077" cy="202077"/>
              </a:xfrm>
              <a:custGeom>
                <a:avLst/>
                <a:gdLst/>
                <a:ahLst/>
                <a:cxnLst/>
                <a:rect l="l" t="t" r="r" b="b"/>
                <a:pathLst>
                  <a:path w="202077" h="202077" extrusionOk="0">
                    <a:moveTo>
                      <a:pt x="187873" y="201561"/>
                    </a:moveTo>
                    <a:cubicBezTo>
                      <a:pt x="184396" y="201561"/>
                      <a:pt x="180919" y="200258"/>
                      <a:pt x="178312" y="197541"/>
                    </a:cubicBezTo>
                    <a:lnTo>
                      <a:pt x="4808" y="24037"/>
                    </a:lnTo>
                    <a:cubicBezTo>
                      <a:pt x="-516" y="18714"/>
                      <a:pt x="-516" y="10131"/>
                      <a:pt x="4808" y="4808"/>
                    </a:cubicBezTo>
                    <a:cubicBezTo>
                      <a:pt x="10131" y="-516"/>
                      <a:pt x="18714" y="-516"/>
                      <a:pt x="24038" y="4808"/>
                    </a:cubicBezTo>
                    <a:lnTo>
                      <a:pt x="197541" y="178312"/>
                    </a:lnTo>
                    <a:cubicBezTo>
                      <a:pt x="202865" y="183635"/>
                      <a:pt x="202865" y="192218"/>
                      <a:pt x="197541" y="197541"/>
                    </a:cubicBezTo>
                    <a:cubicBezTo>
                      <a:pt x="194825" y="200258"/>
                      <a:pt x="191349" y="201561"/>
                      <a:pt x="187873" y="20156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chemeClr val="dk1"/>
                  </a:solidFill>
                  <a:latin typeface="Arial"/>
                  <a:ea typeface="Arial"/>
                  <a:cs typeface="Arial"/>
                  <a:sym typeface="Arial"/>
                </a:endParaRPr>
              </a:p>
            </p:txBody>
          </p:sp>
          <p:sp>
            <p:nvSpPr>
              <p:cNvPr id="1101" name="Google Shape;1101;gebcc1785b2_0_999"/>
              <p:cNvSpPr/>
              <p:nvPr/>
            </p:nvSpPr>
            <p:spPr>
              <a:xfrm>
                <a:off x="11245985" y="290785"/>
                <a:ext cx="577984" cy="577984"/>
              </a:xfrm>
              <a:custGeom>
                <a:avLst/>
                <a:gdLst/>
                <a:ahLst/>
                <a:cxnLst/>
                <a:rect l="l" t="t" r="r" b="b"/>
                <a:pathLst>
                  <a:path w="577984" h="577984" extrusionOk="0">
                    <a:moveTo>
                      <a:pt x="289264" y="577713"/>
                    </a:moveTo>
                    <a:cubicBezTo>
                      <a:pt x="212235" y="577713"/>
                      <a:pt x="139771" y="547727"/>
                      <a:pt x="85339" y="493188"/>
                    </a:cubicBezTo>
                    <a:cubicBezTo>
                      <a:pt x="30909" y="438758"/>
                      <a:pt x="815" y="366292"/>
                      <a:pt x="815" y="289264"/>
                    </a:cubicBezTo>
                    <a:cubicBezTo>
                      <a:pt x="815" y="212236"/>
                      <a:pt x="30800" y="139770"/>
                      <a:pt x="85339" y="85340"/>
                    </a:cubicBezTo>
                    <a:cubicBezTo>
                      <a:pt x="139771" y="30909"/>
                      <a:pt x="212235" y="815"/>
                      <a:pt x="289264" y="815"/>
                    </a:cubicBezTo>
                    <a:cubicBezTo>
                      <a:pt x="366293" y="815"/>
                      <a:pt x="438757" y="30801"/>
                      <a:pt x="493188" y="85340"/>
                    </a:cubicBezTo>
                    <a:cubicBezTo>
                      <a:pt x="547619" y="139770"/>
                      <a:pt x="577713" y="212236"/>
                      <a:pt x="577713" y="289264"/>
                    </a:cubicBezTo>
                    <a:cubicBezTo>
                      <a:pt x="577713" y="366292"/>
                      <a:pt x="547728" y="438758"/>
                      <a:pt x="493188" y="493188"/>
                    </a:cubicBezTo>
                    <a:cubicBezTo>
                      <a:pt x="438757" y="547727"/>
                      <a:pt x="366293" y="577713"/>
                      <a:pt x="289264" y="577713"/>
                    </a:cubicBezTo>
                    <a:close/>
                    <a:moveTo>
                      <a:pt x="289264" y="27976"/>
                    </a:moveTo>
                    <a:cubicBezTo>
                      <a:pt x="145203" y="27976"/>
                      <a:pt x="27976" y="145202"/>
                      <a:pt x="27976" y="289264"/>
                    </a:cubicBezTo>
                    <a:cubicBezTo>
                      <a:pt x="27976" y="433326"/>
                      <a:pt x="145203" y="550552"/>
                      <a:pt x="289264" y="550552"/>
                    </a:cubicBezTo>
                    <a:cubicBezTo>
                      <a:pt x="433325" y="550552"/>
                      <a:pt x="550552" y="433326"/>
                      <a:pt x="550552" y="289264"/>
                    </a:cubicBezTo>
                    <a:cubicBezTo>
                      <a:pt x="550552" y="145202"/>
                      <a:pt x="433325" y="27976"/>
                      <a:pt x="289264" y="2797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chemeClr val="dk1"/>
                  </a:solidFill>
                  <a:latin typeface="Arial"/>
                  <a:ea typeface="Arial"/>
                  <a:cs typeface="Arial"/>
                  <a:sym typeface="Arial"/>
                </a:endParaRPr>
              </a:p>
            </p:txBody>
          </p:sp>
          <p:sp>
            <p:nvSpPr>
              <p:cNvPr id="1102" name="Google Shape;1102;gebcc1785b2_0_999"/>
              <p:cNvSpPr/>
              <p:nvPr/>
            </p:nvSpPr>
            <p:spPr>
              <a:xfrm>
                <a:off x="11375271" y="694940"/>
                <a:ext cx="28247" cy="132545"/>
              </a:xfrm>
              <a:custGeom>
                <a:avLst/>
                <a:gdLst/>
                <a:ahLst/>
                <a:cxnLst/>
                <a:rect l="l" t="t" r="r" b="b"/>
                <a:pathLst>
                  <a:path w="28247" h="132545" extrusionOk="0">
                    <a:moveTo>
                      <a:pt x="14395" y="132274"/>
                    </a:moveTo>
                    <a:cubicBezTo>
                      <a:pt x="6898" y="132274"/>
                      <a:pt x="815" y="126190"/>
                      <a:pt x="815" y="118693"/>
                    </a:cubicBezTo>
                    <a:lnTo>
                      <a:pt x="815" y="14395"/>
                    </a:lnTo>
                    <a:cubicBezTo>
                      <a:pt x="815" y="6899"/>
                      <a:pt x="6898" y="815"/>
                      <a:pt x="14395" y="815"/>
                    </a:cubicBezTo>
                    <a:cubicBezTo>
                      <a:pt x="21892" y="815"/>
                      <a:pt x="27976" y="6899"/>
                      <a:pt x="27976" y="14395"/>
                    </a:cubicBezTo>
                    <a:lnTo>
                      <a:pt x="27976" y="118693"/>
                    </a:lnTo>
                    <a:cubicBezTo>
                      <a:pt x="27976" y="126190"/>
                      <a:pt x="21892" y="132274"/>
                      <a:pt x="14395" y="1322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chemeClr val="dk1"/>
                  </a:solidFill>
                  <a:latin typeface="Arial"/>
                  <a:ea typeface="Arial"/>
                  <a:cs typeface="Arial"/>
                  <a:sym typeface="Arial"/>
                </a:endParaRPr>
              </a:p>
            </p:txBody>
          </p:sp>
          <p:sp>
            <p:nvSpPr>
              <p:cNvPr id="1103" name="Google Shape;1103;gebcc1785b2_0_999"/>
              <p:cNvSpPr/>
              <p:nvPr/>
            </p:nvSpPr>
            <p:spPr>
              <a:xfrm>
                <a:off x="11470877" y="614543"/>
                <a:ext cx="28247" cy="247707"/>
              </a:xfrm>
              <a:custGeom>
                <a:avLst/>
                <a:gdLst/>
                <a:ahLst/>
                <a:cxnLst/>
                <a:rect l="l" t="t" r="r" b="b"/>
                <a:pathLst>
                  <a:path w="28247" h="247707" extrusionOk="0">
                    <a:moveTo>
                      <a:pt x="14395" y="247436"/>
                    </a:moveTo>
                    <a:cubicBezTo>
                      <a:pt x="6898" y="247436"/>
                      <a:pt x="815" y="241352"/>
                      <a:pt x="815" y="233856"/>
                    </a:cubicBezTo>
                    <a:lnTo>
                      <a:pt x="815" y="14395"/>
                    </a:lnTo>
                    <a:cubicBezTo>
                      <a:pt x="815" y="6899"/>
                      <a:pt x="6898" y="815"/>
                      <a:pt x="14395" y="815"/>
                    </a:cubicBezTo>
                    <a:cubicBezTo>
                      <a:pt x="21892" y="815"/>
                      <a:pt x="27976" y="6899"/>
                      <a:pt x="27976" y="14395"/>
                    </a:cubicBezTo>
                    <a:lnTo>
                      <a:pt x="27976" y="233856"/>
                    </a:lnTo>
                    <a:cubicBezTo>
                      <a:pt x="27976" y="241352"/>
                      <a:pt x="21892" y="247436"/>
                      <a:pt x="14395" y="24743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chemeClr val="dk1"/>
                  </a:solidFill>
                  <a:latin typeface="Arial"/>
                  <a:ea typeface="Arial"/>
                  <a:cs typeface="Arial"/>
                  <a:sym typeface="Arial"/>
                </a:endParaRPr>
              </a:p>
            </p:txBody>
          </p:sp>
          <p:sp>
            <p:nvSpPr>
              <p:cNvPr id="1104" name="Google Shape;1104;gebcc1785b2_0_999"/>
              <p:cNvSpPr/>
              <p:nvPr/>
            </p:nvSpPr>
            <p:spPr>
              <a:xfrm>
                <a:off x="11661004" y="568913"/>
                <a:ext cx="28247" cy="260744"/>
              </a:xfrm>
              <a:custGeom>
                <a:avLst/>
                <a:gdLst/>
                <a:ahLst/>
                <a:cxnLst/>
                <a:rect l="l" t="t" r="r" b="b"/>
                <a:pathLst>
                  <a:path w="28247" h="260744" extrusionOk="0">
                    <a:moveTo>
                      <a:pt x="14395" y="260473"/>
                    </a:moveTo>
                    <a:cubicBezTo>
                      <a:pt x="6898" y="260473"/>
                      <a:pt x="815" y="254389"/>
                      <a:pt x="815" y="246893"/>
                    </a:cubicBezTo>
                    <a:lnTo>
                      <a:pt x="815" y="14395"/>
                    </a:lnTo>
                    <a:cubicBezTo>
                      <a:pt x="815" y="6899"/>
                      <a:pt x="6898" y="815"/>
                      <a:pt x="14395" y="815"/>
                    </a:cubicBezTo>
                    <a:cubicBezTo>
                      <a:pt x="21892" y="815"/>
                      <a:pt x="27976" y="6899"/>
                      <a:pt x="27976" y="14395"/>
                    </a:cubicBezTo>
                    <a:lnTo>
                      <a:pt x="27976" y="246893"/>
                    </a:lnTo>
                    <a:cubicBezTo>
                      <a:pt x="27976" y="254389"/>
                      <a:pt x="21892" y="260473"/>
                      <a:pt x="14395" y="26047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chemeClr val="dk1"/>
                  </a:solidFill>
                  <a:latin typeface="Arial"/>
                  <a:ea typeface="Arial"/>
                  <a:cs typeface="Arial"/>
                  <a:sym typeface="Arial"/>
                </a:endParaRPr>
              </a:p>
            </p:txBody>
          </p:sp>
          <p:sp>
            <p:nvSpPr>
              <p:cNvPr id="1105" name="Google Shape;1105;gebcc1785b2_0_999"/>
              <p:cNvSpPr/>
              <p:nvPr/>
            </p:nvSpPr>
            <p:spPr>
              <a:xfrm>
                <a:off x="11565397" y="648223"/>
                <a:ext cx="28247" cy="216201"/>
              </a:xfrm>
              <a:custGeom>
                <a:avLst/>
                <a:gdLst/>
                <a:ahLst/>
                <a:cxnLst/>
                <a:rect l="l" t="t" r="r" b="b"/>
                <a:pathLst>
                  <a:path w="28247" h="216201" extrusionOk="0">
                    <a:moveTo>
                      <a:pt x="14395" y="215929"/>
                    </a:moveTo>
                    <a:cubicBezTo>
                      <a:pt x="6898" y="215929"/>
                      <a:pt x="815" y="209845"/>
                      <a:pt x="815" y="202349"/>
                    </a:cubicBezTo>
                    <a:lnTo>
                      <a:pt x="815" y="14395"/>
                    </a:lnTo>
                    <a:cubicBezTo>
                      <a:pt x="815" y="6899"/>
                      <a:pt x="6898" y="815"/>
                      <a:pt x="14395" y="815"/>
                    </a:cubicBezTo>
                    <a:cubicBezTo>
                      <a:pt x="21892" y="815"/>
                      <a:pt x="27976" y="6899"/>
                      <a:pt x="27976" y="14395"/>
                    </a:cubicBezTo>
                    <a:lnTo>
                      <a:pt x="27976" y="202349"/>
                    </a:lnTo>
                    <a:cubicBezTo>
                      <a:pt x="27976" y="209845"/>
                      <a:pt x="21892" y="215929"/>
                      <a:pt x="14395" y="21592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chemeClr val="dk1"/>
                  </a:solidFill>
                  <a:latin typeface="Arial"/>
                  <a:ea typeface="Arial"/>
                  <a:cs typeface="Arial"/>
                  <a:sym typeface="Arial"/>
                </a:endParaRPr>
              </a:p>
            </p:txBody>
          </p:sp>
          <p:sp>
            <p:nvSpPr>
              <p:cNvPr id="1106" name="Google Shape;1106;gebcc1785b2_0_999"/>
              <p:cNvSpPr/>
              <p:nvPr/>
            </p:nvSpPr>
            <p:spPr>
              <a:xfrm>
                <a:off x="11574089" y="379873"/>
                <a:ext cx="107557" cy="107557"/>
              </a:xfrm>
              <a:custGeom>
                <a:avLst/>
                <a:gdLst/>
                <a:ahLst/>
                <a:cxnLst/>
                <a:rect l="l" t="t" r="r" b="b"/>
                <a:pathLst>
                  <a:path w="107557" h="107557" extrusionOk="0">
                    <a:moveTo>
                      <a:pt x="93705" y="107286"/>
                    </a:moveTo>
                    <a:cubicBezTo>
                      <a:pt x="86208" y="107286"/>
                      <a:pt x="80125" y="101202"/>
                      <a:pt x="80125" y="93705"/>
                    </a:cubicBezTo>
                    <a:lnTo>
                      <a:pt x="80125" y="27976"/>
                    </a:lnTo>
                    <a:lnTo>
                      <a:pt x="14395" y="27976"/>
                    </a:lnTo>
                    <a:cubicBezTo>
                      <a:pt x="6898" y="27976"/>
                      <a:pt x="815" y="21892"/>
                      <a:pt x="815" y="14395"/>
                    </a:cubicBezTo>
                    <a:cubicBezTo>
                      <a:pt x="815" y="6899"/>
                      <a:pt x="6898" y="815"/>
                      <a:pt x="14395" y="815"/>
                    </a:cubicBezTo>
                    <a:lnTo>
                      <a:pt x="93705" y="815"/>
                    </a:lnTo>
                    <a:cubicBezTo>
                      <a:pt x="101202" y="815"/>
                      <a:pt x="107286" y="6899"/>
                      <a:pt x="107286" y="14395"/>
                    </a:cubicBezTo>
                    <a:lnTo>
                      <a:pt x="107286" y="93705"/>
                    </a:lnTo>
                    <a:cubicBezTo>
                      <a:pt x="107286" y="101202"/>
                      <a:pt x="101202" y="107286"/>
                      <a:pt x="93705" y="1072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chemeClr val="dk1"/>
                  </a:solidFill>
                  <a:latin typeface="Arial"/>
                  <a:ea typeface="Arial"/>
                  <a:cs typeface="Arial"/>
                  <a:sym typeface="Arial"/>
                </a:endParaRPr>
              </a:p>
            </p:txBody>
          </p:sp>
          <p:sp>
            <p:nvSpPr>
              <p:cNvPr id="1107" name="Google Shape;1107;gebcc1785b2_0_999"/>
              <p:cNvSpPr/>
              <p:nvPr/>
            </p:nvSpPr>
            <p:spPr>
              <a:xfrm>
                <a:off x="11367149" y="380335"/>
                <a:ext cx="312893" cy="222719"/>
              </a:xfrm>
              <a:custGeom>
                <a:avLst/>
                <a:gdLst/>
                <a:ahLst/>
                <a:cxnLst/>
                <a:rect l="l" t="t" r="r" b="b"/>
                <a:pathLst>
                  <a:path w="312893" h="222719" extrusionOk="0">
                    <a:moveTo>
                      <a:pt x="14368" y="221986"/>
                    </a:moveTo>
                    <a:cubicBezTo>
                      <a:pt x="10891" y="221986"/>
                      <a:pt x="7415" y="220683"/>
                      <a:pt x="4808" y="217967"/>
                    </a:cubicBezTo>
                    <a:cubicBezTo>
                      <a:pt x="-516" y="212643"/>
                      <a:pt x="-516" y="204060"/>
                      <a:pt x="4808" y="198737"/>
                    </a:cubicBezTo>
                    <a:lnTo>
                      <a:pt x="119318" y="84226"/>
                    </a:lnTo>
                    <a:cubicBezTo>
                      <a:pt x="124642" y="78903"/>
                      <a:pt x="133225" y="78903"/>
                      <a:pt x="138548" y="84226"/>
                    </a:cubicBezTo>
                    <a:lnTo>
                      <a:pt x="174292" y="119970"/>
                    </a:lnTo>
                    <a:lnTo>
                      <a:pt x="289454" y="4807"/>
                    </a:lnTo>
                    <a:cubicBezTo>
                      <a:pt x="294777" y="-516"/>
                      <a:pt x="303361" y="-516"/>
                      <a:pt x="308685" y="4807"/>
                    </a:cubicBezTo>
                    <a:cubicBezTo>
                      <a:pt x="314007" y="10131"/>
                      <a:pt x="314007" y="18714"/>
                      <a:pt x="308685" y="24037"/>
                    </a:cubicBezTo>
                    <a:lnTo>
                      <a:pt x="183852" y="148869"/>
                    </a:lnTo>
                    <a:cubicBezTo>
                      <a:pt x="181354" y="151368"/>
                      <a:pt x="177877" y="152889"/>
                      <a:pt x="174292" y="152889"/>
                    </a:cubicBezTo>
                    <a:cubicBezTo>
                      <a:pt x="170707" y="152889"/>
                      <a:pt x="167230" y="151477"/>
                      <a:pt x="164732" y="148869"/>
                    </a:cubicBezTo>
                    <a:lnTo>
                      <a:pt x="128987" y="113125"/>
                    </a:lnTo>
                    <a:lnTo>
                      <a:pt x="24146" y="217967"/>
                    </a:lnTo>
                    <a:cubicBezTo>
                      <a:pt x="21322" y="220683"/>
                      <a:pt x="17845" y="221986"/>
                      <a:pt x="14368" y="2219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chemeClr val="dk1"/>
                  </a:solidFill>
                  <a:latin typeface="Arial"/>
                  <a:ea typeface="Arial"/>
                  <a:cs typeface="Arial"/>
                  <a:sym typeface="Arial"/>
                </a:endParaRPr>
              </a:p>
            </p:txBody>
          </p:sp>
        </p:grpSp>
        <p:sp>
          <p:nvSpPr>
            <p:cNvPr id="1108" name="Google Shape;1108;gebcc1785b2_0_999"/>
            <p:cNvSpPr/>
            <p:nvPr/>
          </p:nvSpPr>
          <p:spPr>
            <a:xfrm>
              <a:off x="3786589" y="3202942"/>
              <a:ext cx="1526400" cy="1526400"/>
            </a:xfrm>
            <a:prstGeom prst="donut">
              <a:avLst>
                <a:gd name="adj" fmla="val 4877"/>
              </a:avLst>
            </a:prstGeom>
            <a:solidFill>
              <a:schemeClr val="dk2"/>
            </a:soli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Clr>
                  <a:srgbClr val="000000"/>
                </a:buClr>
                <a:buSzPts val="1900"/>
                <a:buFont typeface="Arial"/>
                <a:buNone/>
              </a:pPr>
              <a:endParaRPr sz="1900" b="0" i="0" u="sng" strike="noStrike" cap="none">
                <a:solidFill>
                  <a:schemeClr val="hlink"/>
                </a:solidFill>
                <a:latin typeface="Arial"/>
                <a:ea typeface="Arial"/>
                <a:cs typeface="Arial"/>
                <a:sym typeface="Arial"/>
                <a:hlinkClick r:id="rId3"/>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097"/>
                                        </p:tgtEl>
                                        <p:attrNameLst>
                                          <p:attrName>style.visibility</p:attrName>
                                        </p:attrNameLst>
                                      </p:cBhvr>
                                      <p:to>
                                        <p:strVal val="visible"/>
                                      </p:to>
                                    </p:set>
                                    <p:anim calcmode="lin" valueType="num">
                                      <p:cBhvr additive="base">
                                        <p:cTn id="7" dur="1000"/>
                                        <p:tgtEl>
                                          <p:spTgt spid="109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085"/>
                                        </p:tgtEl>
                                        <p:attrNameLst>
                                          <p:attrName>style.visibility</p:attrName>
                                        </p:attrNameLst>
                                      </p:cBhvr>
                                      <p:to>
                                        <p:strVal val="visible"/>
                                      </p:to>
                                    </p:set>
                                    <p:anim calcmode="lin" valueType="num">
                                      <p:cBhvr additive="base">
                                        <p:cTn id="10" dur="1000"/>
                                        <p:tgtEl>
                                          <p:spTgt spid="1085"/>
                                        </p:tgtEl>
                                        <p:attrNameLst>
                                          <p:attrName>ppt_x</p:attrName>
                                        </p:attrNameLst>
                                      </p:cBhvr>
                                      <p:tavLst>
                                        <p:tav tm="0">
                                          <p:val>
                                            <p:strVal val="#ppt_x-1"/>
                                          </p:val>
                                        </p:tav>
                                        <p:tav tm="100000">
                                          <p:val>
                                            <p:strVal val="#ppt_x"/>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080"/>
                                        </p:tgtEl>
                                        <p:attrNameLst>
                                          <p:attrName>style.visibility</p:attrName>
                                        </p:attrNameLst>
                                      </p:cBhvr>
                                      <p:to>
                                        <p:strVal val="visible"/>
                                      </p:to>
                                    </p:set>
                                    <p:animEffect transition="in" filter="fade">
                                      <p:cBhvr>
                                        <p:cTn id="14" dur="500"/>
                                        <p:tgtEl>
                                          <p:spTgt spid="1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sp>
        <p:nvSpPr>
          <p:cNvPr id="1113" name="Google Shape;1113;gebcc1785b2_0_2234"/>
          <p:cNvSpPr txBox="1"/>
          <p:nvPr/>
        </p:nvSpPr>
        <p:spPr>
          <a:xfrm rot="-1898692">
            <a:off x="4837087" y="1620171"/>
            <a:ext cx="1657668" cy="83091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 sz="4800" b="0" i="1" u="none" strike="noStrike" cap="none">
                <a:solidFill>
                  <a:schemeClr val="accent1"/>
                </a:solidFill>
                <a:latin typeface="Arial"/>
                <a:ea typeface="Arial"/>
                <a:cs typeface="Arial"/>
                <a:sym typeface="Arial"/>
              </a:rPr>
              <a:t>O11y</a:t>
            </a:r>
            <a:endParaRPr sz="1400" b="0" i="1" u="none" strike="noStrike" cap="none">
              <a:solidFill>
                <a:schemeClr val="accent1"/>
              </a:solidFill>
              <a:latin typeface="Arial"/>
              <a:ea typeface="Arial"/>
              <a:cs typeface="Arial"/>
              <a:sym typeface="Arial"/>
            </a:endParaRPr>
          </a:p>
        </p:txBody>
      </p:sp>
      <p:sp>
        <p:nvSpPr>
          <p:cNvPr id="1114" name="Google Shape;1114;gebcc1785b2_0_2234"/>
          <p:cNvSpPr txBox="1"/>
          <p:nvPr/>
        </p:nvSpPr>
        <p:spPr>
          <a:xfrm>
            <a:off x="1146600" y="2429800"/>
            <a:ext cx="9898800" cy="1679100"/>
          </a:xfrm>
          <a:prstGeom prst="rect">
            <a:avLst/>
          </a:prstGeom>
          <a:noFill/>
          <a:ln>
            <a:noFill/>
          </a:ln>
        </p:spPr>
        <p:txBody>
          <a:bodyPr spcFirstLastPara="1" wrap="square" lIns="91425" tIns="91425" rIns="91425" bIns="91425" anchor="b" anchorCtr="0">
            <a:noAutofit/>
          </a:bodyPr>
          <a:lstStyle/>
          <a:p>
            <a:pPr marL="0" marR="0" lvl="0" indent="0" algn="l" rtl="0">
              <a:lnSpc>
                <a:spcPct val="80000"/>
              </a:lnSpc>
              <a:spcBef>
                <a:spcPts val="0"/>
              </a:spcBef>
              <a:spcAft>
                <a:spcPts val="0"/>
              </a:spcAft>
              <a:buClr>
                <a:schemeClr val="dk1"/>
              </a:buClr>
              <a:buSzPts val="1800"/>
              <a:buFont typeface="Arial"/>
              <a:buNone/>
            </a:pPr>
            <a:r>
              <a:rPr lang="en" sz="5867" b="1" i="0" u="none" strike="noStrike" cap="none">
                <a:solidFill>
                  <a:schemeClr val="dk1"/>
                </a:solidFill>
                <a:latin typeface="Arial"/>
                <a:ea typeface="Arial"/>
                <a:cs typeface="Arial"/>
                <a:sym typeface="Arial"/>
              </a:rPr>
              <a:t>“Observability”: You can’t operate what you can’t see</a:t>
            </a:r>
            <a:endParaRPr sz="5867" b="1" i="0" u="none" strike="noStrike" cap="none">
              <a:solidFill>
                <a:schemeClr val="dk1"/>
              </a:solidFill>
              <a:latin typeface="Arial"/>
              <a:ea typeface="Arial"/>
              <a:cs typeface="Arial"/>
              <a:sym typeface="Arial"/>
            </a:endParaRPr>
          </a:p>
        </p:txBody>
      </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4"/>
          <p:cNvSpPr txBox="1">
            <a:spLocks noGrp="1"/>
          </p:cNvSpPr>
          <p:nvPr>
            <p:ph type="title"/>
          </p:nvPr>
        </p:nvSpPr>
        <p:spPr>
          <a:xfrm>
            <a:off x="0" y="2081050"/>
            <a:ext cx="12192000" cy="1931595"/>
          </a:xfrm>
          <a:prstGeom prst="rect">
            <a:avLst/>
          </a:prstGeom>
          <a:noFill/>
          <a:ln>
            <a:noFill/>
          </a:ln>
        </p:spPr>
        <p:txBody>
          <a:bodyPr spcFirstLastPara="1" wrap="square" lIns="0" tIns="0" rIns="0" bIns="0" anchor="b" anchorCtr="0">
            <a:noAutofit/>
          </a:bodyPr>
          <a:lstStyle/>
          <a:p>
            <a:pPr marL="0" lvl="0" indent="0" algn="ctr" rtl="0">
              <a:lnSpc>
                <a:spcPct val="90000"/>
              </a:lnSpc>
              <a:spcBef>
                <a:spcPts val="0"/>
              </a:spcBef>
              <a:spcAft>
                <a:spcPts val="0"/>
              </a:spcAft>
              <a:buSzPts val="1800"/>
              <a:buNone/>
            </a:pPr>
            <a:r>
              <a:rPr lang="en" sz="5400" b="0">
                <a:solidFill>
                  <a:srgbClr val="FFC000"/>
                </a:solidFill>
              </a:rPr>
              <a:t>The</a:t>
            </a:r>
            <a:r>
              <a:rPr lang="en" sz="5400">
                <a:solidFill>
                  <a:srgbClr val="FFC000"/>
                </a:solidFill>
              </a:rPr>
              <a:t> </a:t>
            </a:r>
            <a:r>
              <a:rPr lang="en" sz="5400" u="sng">
                <a:solidFill>
                  <a:srgbClr val="FFC000"/>
                </a:solidFill>
              </a:rPr>
              <a:t>first step</a:t>
            </a:r>
            <a:r>
              <a:rPr lang="en" sz="5400">
                <a:solidFill>
                  <a:srgbClr val="FFC000"/>
                </a:solidFill>
              </a:rPr>
              <a:t> </a:t>
            </a:r>
            <a:r>
              <a:rPr lang="en" sz="5400" b="0">
                <a:solidFill>
                  <a:srgbClr val="FFC000"/>
                </a:solidFill>
              </a:rPr>
              <a:t>in making your application</a:t>
            </a:r>
            <a:r>
              <a:rPr lang="en" sz="5400">
                <a:solidFill>
                  <a:srgbClr val="FFC000"/>
                </a:solidFill>
              </a:rPr>
              <a:t> </a:t>
            </a:r>
            <a:r>
              <a:rPr lang="en" sz="5400" u="sng">
                <a:solidFill>
                  <a:srgbClr val="FFC000"/>
                </a:solidFill>
              </a:rPr>
              <a:t>observable</a:t>
            </a:r>
            <a:r>
              <a:rPr lang="en" sz="5400">
                <a:solidFill>
                  <a:srgbClr val="FFC000"/>
                </a:solidFill>
              </a:rPr>
              <a:t> </a:t>
            </a:r>
            <a:r>
              <a:rPr lang="en" sz="5400" b="0">
                <a:solidFill>
                  <a:srgbClr val="FFC000"/>
                </a:solidFill>
              </a:rPr>
              <a:t>is its telemetry</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5"/>
          <p:cNvSpPr txBox="1">
            <a:spLocks noGrp="1"/>
          </p:cNvSpPr>
          <p:nvPr>
            <p:ph type="title"/>
          </p:nvPr>
        </p:nvSpPr>
        <p:spPr>
          <a:xfrm>
            <a:off x="389238" y="506978"/>
            <a:ext cx="10817200" cy="10332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1800"/>
              <a:buNone/>
            </a:pPr>
            <a:r>
              <a:rPr lang="en"/>
              <a:t>Being Observable is:</a:t>
            </a:r>
            <a:endParaRPr/>
          </a:p>
        </p:txBody>
      </p:sp>
      <p:sp>
        <p:nvSpPr>
          <p:cNvPr id="1125" name="Google Shape;1125;p5"/>
          <p:cNvSpPr txBox="1">
            <a:spLocks noGrp="1"/>
          </p:cNvSpPr>
          <p:nvPr>
            <p:ph type="body" idx="1"/>
          </p:nvPr>
        </p:nvSpPr>
        <p:spPr>
          <a:xfrm>
            <a:off x="687300" y="1979413"/>
            <a:ext cx="10817400" cy="3804000"/>
          </a:xfrm>
          <a:prstGeom prst="rect">
            <a:avLst/>
          </a:prstGeom>
          <a:noFill/>
          <a:ln>
            <a:noFill/>
          </a:ln>
        </p:spPr>
        <p:txBody>
          <a:bodyPr spcFirstLastPara="1" wrap="square" lIns="0" tIns="0" rIns="0" bIns="0" anchor="t" anchorCtr="0">
            <a:noAutofit/>
          </a:bodyPr>
          <a:lstStyle/>
          <a:p>
            <a:pPr marL="457200" lvl="0" indent="-368300" algn="l" rtl="0">
              <a:lnSpc>
                <a:spcPct val="95000"/>
              </a:lnSpc>
              <a:spcBef>
                <a:spcPts val="2000"/>
              </a:spcBef>
              <a:spcAft>
                <a:spcPts val="0"/>
              </a:spcAft>
              <a:buSzPts val="2200"/>
              <a:buFont typeface="Arial"/>
              <a:buChar char="•"/>
            </a:pPr>
            <a:r>
              <a:rPr lang="en" sz="4400"/>
              <a:t>A strategy first</a:t>
            </a:r>
            <a:endParaRPr/>
          </a:p>
          <a:p>
            <a:pPr marL="457200" lvl="0" indent="-368300" algn="l" rtl="0">
              <a:lnSpc>
                <a:spcPct val="95000"/>
              </a:lnSpc>
              <a:spcBef>
                <a:spcPts val="2000"/>
              </a:spcBef>
              <a:spcAft>
                <a:spcPts val="0"/>
              </a:spcAft>
              <a:buSzPts val="2200"/>
              <a:buFont typeface="Arial"/>
              <a:buChar char="•"/>
            </a:pPr>
            <a:r>
              <a:rPr lang="en" sz="4400"/>
              <a:t>Instrumentation second</a:t>
            </a:r>
            <a:endParaRPr/>
          </a:p>
          <a:p>
            <a:pPr marL="457200" lvl="0" indent="-368300" algn="l" rtl="0">
              <a:lnSpc>
                <a:spcPct val="95000"/>
              </a:lnSpc>
              <a:spcBef>
                <a:spcPts val="2000"/>
              </a:spcBef>
              <a:spcAft>
                <a:spcPts val="0"/>
              </a:spcAft>
              <a:buSzPts val="2200"/>
              <a:buFont typeface="Arial"/>
              <a:buChar char="•"/>
            </a:pPr>
            <a:r>
              <a:rPr lang="en" sz="4400"/>
              <a:t>Observability configuration third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p6"/>
          <p:cNvSpPr txBox="1">
            <a:spLocks noGrp="1"/>
          </p:cNvSpPr>
          <p:nvPr>
            <p:ph type="title"/>
          </p:nvPr>
        </p:nvSpPr>
        <p:spPr>
          <a:xfrm>
            <a:off x="685800" y="988892"/>
            <a:ext cx="10817200" cy="10332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1800"/>
              <a:buNone/>
            </a:pPr>
            <a:r>
              <a:rPr lang="en"/>
              <a:t>Getting Data In (GDI) should not rule</a:t>
            </a:r>
            <a:br>
              <a:rPr lang="en"/>
            </a:br>
            <a:r>
              <a:rPr lang="en"/>
              <a:t>	Your Infrastructure</a:t>
            </a:r>
            <a:endParaRPr/>
          </a:p>
        </p:txBody>
      </p:sp>
      <p:sp>
        <p:nvSpPr>
          <p:cNvPr id="1131" name="Google Shape;1131;p6"/>
          <p:cNvSpPr txBox="1">
            <a:spLocks noGrp="1"/>
          </p:cNvSpPr>
          <p:nvPr>
            <p:ph type="body" idx="1"/>
          </p:nvPr>
        </p:nvSpPr>
        <p:spPr>
          <a:xfrm>
            <a:off x="685800" y="2368296"/>
            <a:ext cx="10817400" cy="3804000"/>
          </a:xfrm>
          <a:prstGeom prst="rect">
            <a:avLst/>
          </a:prstGeom>
          <a:noFill/>
          <a:ln>
            <a:noFill/>
          </a:ln>
        </p:spPr>
        <p:txBody>
          <a:bodyPr spcFirstLastPara="1" wrap="square" lIns="0" tIns="0" rIns="0" bIns="0" anchor="t" anchorCtr="0">
            <a:noAutofit/>
          </a:bodyPr>
          <a:lstStyle/>
          <a:p>
            <a:pPr marL="457200" lvl="0" indent="-368300" algn="l" rtl="0">
              <a:lnSpc>
                <a:spcPct val="95000"/>
              </a:lnSpc>
              <a:spcBef>
                <a:spcPts val="2000"/>
              </a:spcBef>
              <a:spcAft>
                <a:spcPts val="0"/>
              </a:spcAft>
              <a:buSzPts val="2200"/>
              <a:buFont typeface="Arial"/>
              <a:buChar char="•"/>
            </a:pPr>
            <a:r>
              <a:rPr lang="en" sz="3600"/>
              <a:t>Tools should not dictate modernization</a:t>
            </a:r>
            <a:endParaRPr/>
          </a:p>
          <a:p>
            <a:pPr marL="457200" lvl="0" indent="-368300" algn="l" rtl="0">
              <a:lnSpc>
                <a:spcPct val="95000"/>
              </a:lnSpc>
              <a:spcBef>
                <a:spcPts val="2000"/>
              </a:spcBef>
              <a:spcAft>
                <a:spcPts val="0"/>
              </a:spcAft>
              <a:buSzPts val="2200"/>
              <a:buFont typeface="Arial"/>
              <a:buChar char="•"/>
            </a:pPr>
            <a:r>
              <a:rPr lang="en" sz="3600"/>
              <a:t>Velocity demands flexibility in monitoring</a:t>
            </a:r>
            <a:endParaRPr/>
          </a:p>
          <a:p>
            <a:pPr marL="457200" lvl="0" indent="-368300" algn="l" rtl="0">
              <a:lnSpc>
                <a:spcPct val="95000"/>
              </a:lnSpc>
              <a:spcBef>
                <a:spcPts val="2000"/>
              </a:spcBef>
              <a:spcAft>
                <a:spcPts val="0"/>
              </a:spcAft>
              <a:buSzPts val="2200"/>
              <a:buFont typeface="Arial"/>
              <a:buChar char="•"/>
            </a:pPr>
            <a:r>
              <a:rPr lang="en" sz="3600"/>
              <a:t>Scale cannot happen with snowflake GDI</a:t>
            </a:r>
            <a:endParaRPr/>
          </a:p>
          <a:p>
            <a:pPr marL="457200" lvl="0" indent="-368300" algn="l" rtl="0">
              <a:lnSpc>
                <a:spcPct val="95000"/>
              </a:lnSpc>
              <a:spcBef>
                <a:spcPts val="2000"/>
              </a:spcBef>
              <a:spcAft>
                <a:spcPts val="0"/>
              </a:spcAft>
              <a:buSzPts val="2200"/>
              <a:buFont typeface="Arial"/>
              <a:buChar char="•"/>
            </a:pPr>
            <a:r>
              <a:rPr lang="en" sz="3600"/>
              <a:t>Resilience requires standardized instrumentation</a:t>
            </a:r>
            <a:endParaRPr/>
          </a:p>
        </p:txBody>
      </p:sp>
    </p:spTree>
  </p:cSld>
  <p:clrMapOvr>
    <a:masterClrMapping/>
  </p:clrMapOvr>
</p:sld>
</file>

<file path=ppt/theme/theme1.xml><?xml version="1.0" encoding="utf-8"?>
<a:theme xmlns:a="http://schemas.openxmlformats.org/drawingml/2006/main" name="Splunk TMPLT-FY22-101">
  <a:themeElements>
    <a:clrScheme name=" ">
      <a:dk1>
        <a:srgbClr val="000000"/>
      </a:dk1>
      <a:lt1>
        <a:srgbClr val="FFFFFF"/>
      </a:lt1>
      <a:dk2>
        <a:srgbClr val="7F7F7F"/>
      </a:dk2>
      <a:lt2>
        <a:srgbClr val="E6E6E6"/>
      </a:lt2>
      <a:accent1>
        <a:srgbClr val="EC008C"/>
      </a:accent1>
      <a:accent2>
        <a:srgbClr val="F56A00"/>
      </a:accent2>
      <a:accent3>
        <a:srgbClr val="F0D318"/>
      </a:accent3>
      <a:accent4>
        <a:srgbClr val="AB006B"/>
      </a:accent4>
      <a:accent5>
        <a:srgbClr val="C83C10"/>
      </a:accent5>
      <a:accent6>
        <a:srgbClr val="F99D1C"/>
      </a:accent6>
      <a:hlink>
        <a:srgbClr val="EC008C"/>
      </a:hlink>
      <a:folHlink>
        <a:srgbClr val="E6E6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plunk TMPLT-FY22-101">
  <a:themeElements>
    <a:clrScheme name=" ">
      <a:dk1>
        <a:srgbClr val="000000"/>
      </a:dk1>
      <a:lt1>
        <a:srgbClr val="FFFFFF"/>
      </a:lt1>
      <a:dk2>
        <a:srgbClr val="7F7F7F"/>
      </a:dk2>
      <a:lt2>
        <a:srgbClr val="E6E6E6"/>
      </a:lt2>
      <a:accent1>
        <a:srgbClr val="EC008C"/>
      </a:accent1>
      <a:accent2>
        <a:srgbClr val="F56A00"/>
      </a:accent2>
      <a:accent3>
        <a:srgbClr val="F0D318"/>
      </a:accent3>
      <a:accent4>
        <a:srgbClr val="AB006B"/>
      </a:accent4>
      <a:accent5>
        <a:srgbClr val="C83C10"/>
      </a:accent5>
      <a:accent6>
        <a:srgbClr val="F99D1C"/>
      </a:accent6>
      <a:hlink>
        <a:srgbClr val="EC008C"/>
      </a:hlink>
      <a:folHlink>
        <a:srgbClr val="E6E6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2141</Words>
  <Application>Microsoft Macintosh PowerPoint</Application>
  <PresentationFormat>Widescreen</PresentationFormat>
  <Paragraphs>331</Paragraphs>
  <Slides>30</Slides>
  <Notes>30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30</vt:i4>
      </vt:variant>
    </vt:vector>
  </HeadingPairs>
  <TitlesOfParts>
    <vt:vector size="39" baseType="lpstr">
      <vt:lpstr>Calibri</vt:lpstr>
      <vt:lpstr>Raleway</vt:lpstr>
      <vt:lpstr>Arial</vt:lpstr>
      <vt:lpstr>Consolas</vt:lpstr>
      <vt:lpstr>NTR</vt:lpstr>
      <vt:lpstr>Trebuchet MS</vt:lpstr>
      <vt:lpstr>Splunk TMPLT-FY22-101</vt:lpstr>
      <vt:lpstr>Office Theme</vt:lpstr>
      <vt:lpstr>Splunk TMPLT-FY22-101</vt:lpstr>
      <vt:lpstr>PowerPoint Presentation</vt:lpstr>
      <vt:lpstr>Industry Trends</vt:lpstr>
      <vt:lpstr>PowerPoint Presentation</vt:lpstr>
      <vt:lpstr>Latency is the new downtime.</vt:lpstr>
      <vt:lpstr>Monitoring Must Evolve into Observability </vt:lpstr>
      <vt:lpstr>PowerPoint Presentation</vt:lpstr>
      <vt:lpstr>The first step in making your application observable is its telemetry</vt:lpstr>
      <vt:lpstr>Being Observable is:</vt:lpstr>
      <vt:lpstr>Getting Data In (GDI) should not rule  Your Infrastructure</vt:lpstr>
      <vt:lpstr>Terminology</vt:lpstr>
      <vt:lpstr>Tracing Basics</vt:lpstr>
      <vt:lpstr>Metric Basics</vt:lpstr>
      <vt:lpstr>History of Telemetry Data Collection</vt:lpstr>
      <vt:lpstr>OpenTelemetry Components</vt:lpstr>
      <vt:lpstr>Introducing “OTel”</vt:lpstr>
      <vt:lpstr>Everyone is Contributing and Adopting</vt:lpstr>
      <vt:lpstr>But why?</vt:lpstr>
      <vt:lpstr>Objectives</vt:lpstr>
      <vt:lpstr>OpenTelemetry Collector</vt:lpstr>
      <vt:lpstr>PowerPoint Presentation</vt:lpstr>
      <vt:lpstr>How is the OTel Collector architected?</vt:lpstr>
      <vt:lpstr>Architecture</vt:lpstr>
      <vt:lpstr>Getting Started</vt:lpstr>
      <vt:lpstr>Getting Started: Traces (Automatic)</vt:lpstr>
      <vt:lpstr>Getting Started: Traces (Manual)</vt:lpstr>
      <vt:lpstr>Getting Started: Traces (Manual)</vt:lpstr>
      <vt:lpstr>Getting Started: Traces (Manual)</vt:lpstr>
      <vt:lpstr>Getting Started: Metrics</vt:lpstr>
      <vt:lpstr>Links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Alex Broderick-Forster</cp:lastModifiedBy>
  <cp:revision>1</cp:revision>
  <dcterms:modified xsi:type="dcterms:W3CDTF">2021-10-03T21:28:16Z</dcterms:modified>
</cp:coreProperties>
</file>